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89" r:id="rId2"/>
    <p:sldId id="256" r:id="rId3"/>
    <p:sldId id="271" r:id="rId4"/>
    <p:sldId id="257" r:id="rId5"/>
    <p:sldId id="267" r:id="rId6"/>
    <p:sldId id="270" r:id="rId7"/>
    <p:sldId id="258" r:id="rId8"/>
    <p:sldId id="259" r:id="rId9"/>
    <p:sldId id="260" r:id="rId10"/>
    <p:sldId id="261" r:id="rId11"/>
    <p:sldId id="262" r:id="rId12"/>
    <p:sldId id="275" r:id="rId13"/>
    <p:sldId id="263" r:id="rId14"/>
    <p:sldId id="264" r:id="rId15"/>
    <p:sldId id="265" r:id="rId16"/>
    <p:sldId id="266" r:id="rId17"/>
    <p:sldId id="268" r:id="rId18"/>
    <p:sldId id="269" r:id="rId19"/>
    <p:sldId id="276" r:id="rId20"/>
    <p:sldId id="272" r:id="rId21"/>
    <p:sldId id="273" r:id="rId22"/>
    <p:sldId id="278" r:id="rId23"/>
    <p:sldId id="277" r:id="rId24"/>
    <p:sldId id="274" r:id="rId25"/>
    <p:sldId id="279" r:id="rId26"/>
    <p:sldId id="283" r:id="rId27"/>
    <p:sldId id="284" r:id="rId28"/>
    <p:sldId id="285" r:id="rId29"/>
    <p:sldId id="286" r:id="rId30"/>
    <p:sldId id="287" r:id="rId31"/>
    <p:sldId id="282" r:id="rId32"/>
    <p:sldId id="288" r:id="rId33"/>
  </p:sldIdLst>
  <p:sldSz cx="9144000" cy="5143500" type="screen16x9"/>
  <p:notesSz cx="6858000" cy="9144000"/>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41" d="100"/>
          <a:sy n="141" d="100"/>
        </p:scale>
        <p:origin x="-540" y="-102"/>
      </p:cViewPr>
      <p:guideLst>
        <p:guide orient="horz" pos="1620"/>
        <p:guide pos="2880"/>
      </p:guideLst>
    </p:cSldViewPr>
  </p:slideViewPr>
  <p:notesTextViewPr>
    <p:cViewPr>
      <p:scale>
        <a:sx n="1" d="1"/>
        <a:sy n="1" d="1"/>
      </p:scale>
      <p:origin x="0" y="0"/>
    </p:cViewPr>
  </p:notesTextViewPr>
  <p:sorterViewPr>
    <p:cViewPr>
      <p:scale>
        <a:sx n="182" d="100"/>
        <a:sy n="182" d="100"/>
      </p:scale>
      <p:origin x="0" y="846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gs" Target="tags/tag1.xml"/></Relationships>
</file>

<file path=ppt/media/image1.jp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E022D7-46A6-40BD-A85B-0609FDBDC392}" type="datetimeFigureOut">
              <a:rPr lang="zh-CN" altLang="en-US" smtClean="0"/>
              <a:t>2015/9/10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4FA5C38-9EF5-4D4C-A83B-698A75F923FE}" type="slidenum">
              <a:rPr lang="zh-CN" altLang="en-US" smtClean="0"/>
              <a:t>‹#›</a:t>
            </a:fld>
            <a:endParaRPr lang="zh-CN" altLang="en-US"/>
          </a:p>
        </p:txBody>
      </p:sp>
    </p:spTree>
    <p:extLst>
      <p:ext uri="{BB962C8B-B14F-4D97-AF65-F5344CB8AC3E}">
        <p14:creationId xmlns:p14="http://schemas.microsoft.com/office/powerpoint/2010/main" val="25463310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1</a:t>
            </a:fld>
            <a:endParaRPr lang="zh-CN" altLang="en-US"/>
          </a:p>
        </p:txBody>
      </p:sp>
    </p:spTree>
    <p:extLst>
      <p:ext uri="{BB962C8B-B14F-4D97-AF65-F5344CB8AC3E}">
        <p14:creationId xmlns:p14="http://schemas.microsoft.com/office/powerpoint/2010/main" val="41995481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10</a:t>
            </a:fld>
            <a:endParaRPr lang="zh-CN" altLang="en-US"/>
          </a:p>
        </p:txBody>
      </p:sp>
    </p:spTree>
    <p:extLst>
      <p:ext uri="{BB962C8B-B14F-4D97-AF65-F5344CB8AC3E}">
        <p14:creationId xmlns:p14="http://schemas.microsoft.com/office/powerpoint/2010/main" val="16134205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11</a:t>
            </a:fld>
            <a:endParaRPr lang="zh-CN" altLang="en-US"/>
          </a:p>
        </p:txBody>
      </p:sp>
    </p:spTree>
    <p:extLst>
      <p:ext uri="{BB962C8B-B14F-4D97-AF65-F5344CB8AC3E}">
        <p14:creationId xmlns:p14="http://schemas.microsoft.com/office/powerpoint/2010/main" val="17123579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12</a:t>
            </a:fld>
            <a:endParaRPr lang="zh-CN" altLang="en-US"/>
          </a:p>
        </p:txBody>
      </p:sp>
    </p:spTree>
    <p:extLst>
      <p:ext uri="{BB962C8B-B14F-4D97-AF65-F5344CB8AC3E}">
        <p14:creationId xmlns:p14="http://schemas.microsoft.com/office/powerpoint/2010/main" val="10451369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13</a:t>
            </a:fld>
            <a:endParaRPr lang="zh-CN" altLang="en-US"/>
          </a:p>
        </p:txBody>
      </p:sp>
    </p:spTree>
    <p:extLst>
      <p:ext uri="{BB962C8B-B14F-4D97-AF65-F5344CB8AC3E}">
        <p14:creationId xmlns:p14="http://schemas.microsoft.com/office/powerpoint/2010/main" val="36117182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14</a:t>
            </a:fld>
            <a:endParaRPr lang="zh-CN" altLang="en-US"/>
          </a:p>
        </p:txBody>
      </p:sp>
    </p:spTree>
    <p:extLst>
      <p:ext uri="{BB962C8B-B14F-4D97-AF65-F5344CB8AC3E}">
        <p14:creationId xmlns:p14="http://schemas.microsoft.com/office/powerpoint/2010/main" val="23059112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15</a:t>
            </a:fld>
            <a:endParaRPr lang="zh-CN" altLang="en-US"/>
          </a:p>
        </p:txBody>
      </p:sp>
    </p:spTree>
    <p:extLst>
      <p:ext uri="{BB962C8B-B14F-4D97-AF65-F5344CB8AC3E}">
        <p14:creationId xmlns:p14="http://schemas.microsoft.com/office/powerpoint/2010/main" val="7903672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16</a:t>
            </a:fld>
            <a:endParaRPr lang="zh-CN" altLang="en-US"/>
          </a:p>
        </p:txBody>
      </p:sp>
    </p:spTree>
    <p:extLst>
      <p:ext uri="{BB962C8B-B14F-4D97-AF65-F5344CB8AC3E}">
        <p14:creationId xmlns:p14="http://schemas.microsoft.com/office/powerpoint/2010/main" val="38013757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17</a:t>
            </a:fld>
            <a:endParaRPr lang="zh-CN" altLang="en-US"/>
          </a:p>
        </p:txBody>
      </p:sp>
    </p:spTree>
    <p:extLst>
      <p:ext uri="{BB962C8B-B14F-4D97-AF65-F5344CB8AC3E}">
        <p14:creationId xmlns:p14="http://schemas.microsoft.com/office/powerpoint/2010/main" val="10989071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18</a:t>
            </a:fld>
            <a:endParaRPr lang="zh-CN" altLang="en-US"/>
          </a:p>
        </p:txBody>
      </p:sp>
    </p:spTree>
    <p:extLst>
      <p:ext uri="{BB962C8B-B14F-4D97-AF65-F5344CB8AC3E}">
        <p14:creationId xmlns:p14="http://schemas.microsoft.com/office/powerpoint/2010/main" val="13500946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19</a:t>
            </a:fld>
            <a:endParaRPr lang="zh-CN" altLang="en-US"/>
          </a:p>
        </p:txBody>
      </p:sp>
    </p:spTree>
    <p:extLst>
      <p:ext uri="{BB962C8B-B14F-4D97-AF65-F5344CB8AC3E}">
        <p14:creationId xmlns:p14="http://schemas.microsoft.com/office/powerpoint/2010/main" val="4074810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2</a:t>
            </a:fld>
            <a:endParaRPr lang="zh-CN" altLang="en-US"/>
          </a:p>
        </p:txBody>
      </p:sp>
    </p:spTree>
    <p:extLst>
      <p:ext uri="{BB962C8B-B14F-4D97-AF65-F5344CB8AC3E}">
        <p14:creationId xmlns:p14="http://schemas.microsoft.com/office/powerpoint/2010/main" val="18838387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20</a:t>
            </a:fld>
            <a:endParaRPr lang="zh-CN" altLang="en-US"/>
          </a:p>
        </p:txBody>
      </p:sp>
    </p:spTree>
    <p:extLst>
      <p:ext uri="{BB962C8B-B14F-4D97-AF65-F5344CB8AC3E}">
        <p14:creationId xmlns:p14="http://schemas.microsoft.com/office/powerpoint/2010/main" val="35757742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21</a:t>
            </a:fld>
            <a:endParaRPr lang="zh-CN" altLang="en-US"/>
          </a:p>
        </p:txBody>
      </p:sp>
    </p:spTree>
    <p:extLst>
      <p:ext uri="{BB962C8B-B14F-4D97-AF65-F5344CB8AC3E}">
        <p14:creationId xmlns:p14="http://schemas.microsoft.com/office/powerpoint/2010/main" val="25636833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22</a:t>
            </a:fld>
            <a:endParaRPr lang="zh-CN" altLang="en-US"/>
          </a:p>
        </p:txBody>
      </p:sp>
    </p:spTree>
    <p:extLst>
      <p:ext uri="{BB962C8B-B14F-4D97-AF65-F5344CB8AC3E}">
        <p14:creationId xmlns:p14="http://schemas.microsoft.com/office/powerpoint/2010/main" val="26659800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23</a:t>
            </a:fld>
            <a:endParaRPr lang="zh-CN" altLang="en-US"/>
          </a:p>
        </p:txBody>
      </p:sp>
    </p:spTree>
    <p:extLst>
      <p:ext uri="{BB962C8B-B14F-4D97-AF65-F5344CB8AC3E}">
        <p14:creationId xmlns:p14="http://schemas.microsoft.com/office/powerpoint/2010/main" val="119675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24</a:t>
            </a:fld>
            <a:endParaRPr lang="zh-CN" altLang="en-US"/>
          </a:p>
        </p:txBody>
      </p:sp>
    </p:spTree>
    <p:extLst>
      <p:ext uri="{BB962C8B-B14F-4D97-AF65-F5344CB8AC3E}">
        <p14:creationId xmlns:p14="http://schemas.microsoft.com/office/powerpoint/2010/main" val="8583358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25</a:t>
            </a:fld>
            <a:endParaRPr lang="zh-CN" altLang="en-US"/>
          </a:p>
        </p:txBody>
      </p:sp>
    </p:spTree>
    <p:extLst>
      <p:ext uri="{BB962C8B-B14F-4D97-AF65-F5344CB8AC3E}">
        <p14:creationId xmlns:p14="http://schemas.microsoft.com/office/powerpoint/2010/main" val="26236119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26</a:t>
            </a:fld>
            <a:endParaRPr lang="zh-CN" altLang="en-US"/>
          </a:p>
        </p:txBody>
      </p:sp>
    </p:spTree>
    <p:extLst>
      <p:ext uri="{BB962C8B-B14F-4D97-AF65-F5344CB8AC3E}">
        <p14:creationId xmlns:p14="http://schemas.microsoft.com/office/powerpoint/2010/main" val="13067791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27</a:t>
            </a:fld>
            <a:endParaRPr lang="zh-CN" altLang="en-US"/>
          </a:p>
        </p:txBody>
      </p:sp>
    </p:spTree>
    <p:extLst>
      <p:ext uri="{BB962C8B-B14F-4D97-AF65-F5344CB8AC3E}">
        <p14:creationId xmlns:p14="http://schemas.microsoft.com/office/powerpoint/2010/main" val="36685931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28</a:t>
            </a:fld>
            <a:endParaRPr lang="zh-CN" altLang="en-US"/>
          </a:p>
        </p:txBody>
      </p:sp>
    </p:spTree>
    <p:extLst>
      <p:ext uri="{BB962C8B-B14F-4D97-AF65-F5344CB8AC3E}">
        <p14:creationId xmlns:p14="http://schemas.microsoft.com/office/powerpoint/2010/main" val="33808055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29</a:t>
            </a:fld>
            <a:endParaRPr lang="zh-CN" altLang="en-US"/>
          </a:p>
        </p:txBody>
      </p:sp>
    </p:spTree>
    <p:extLst>
      <p:ext uri="{BB962C8B-B14F-4D97-AF65-F5344CB8AC3E}">
        <p14:creationId xmlns:p14="http://schemas.microsoft.com/office/powerpoint/2010/main" val="1628070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3</a:t>
            </a:fld>
            <a:endParaRPr lang="zh-CN" altLang="en-US"/>
          </a:p>
        </p:txBody>
      </p:sp>
    </p:spTree>
    <p:extLst>
      <p:ext uri="{BB962C8B-B14F-4D97-AF65-F5344CB8AC3E}">
        <p14:creationId xmlns:p14="http://schemas.microsoft.com/office/powerpoint/2010/main" val="335366168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30</a:t>
            </a:fld>
            <a:endParaRPr lang="zh-CN" altLang="en-US"/>
          </a:p>
        </p:txBody>
      </p:sp>
    </p:spTree>
    <p:extLst>
      <p:ext uri="{BB962C8B-B14F-4D97-AF65-F5344CB8AC3E}">
        <p14:creationId xmlns:p14="http://schemas.microsoft.com/office/powerpoint/2010/main" val="3504582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31</a:t>
            </a:fld>
            <a:endParaRPr lang="zh-CN" altLang="en-US"/>
          </a:p>
        </p:txBody>
      </p:sp>
    </p:spTree>
    <p:extLst>
      <p:ext uri="{BB962C8B-B14F-4D97-AF65-F5344CB8AC3E}">
        <p14:creationId xmlns:p14="http://schemas.microsoft.com/office/powerpoint/2010/main" val="13734985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32</a:t>
            </a:fld>
            <a:endParaRPr lang="zh-CN" altLang="en-US"/>
          </a:p>
        </p:txBody>
      </p:sp>
    </p:spTree>
    <p:extLst>
      <p:ext uri="{BB962C8B-B14F-4D97-AF65-F5344CB8AC3E}">
        <p14:creationId xmlns:p14="http://schemas.microsoft.com/office/powerpoint/2010/main" val="1186723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4</a:t>
            </a:fld>
            <a:endParaRPr lang="zh-CN" altLang="en-US"/>
          </a:p>
        </p:txBody>
      </p:sp>
    </p:spTree>
    <p:extLst>
      <p:ext uri="{BB962C8B-B14F-4D97-AF65-F5344CB8AC3E}">
        <p14:creationId xmlns:p14="http://schemas.microsoft.com/office/powerpoint/2010/main" val="4080951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5</a:t>
            </a:fld>
            <a:endParaRPr lang="zh-CN" altLang="en-US"/>
          </a:p>
        </p:txBody>
      </p:sp>
    </p:spTree>
    <p:extLst>
      <p:ext uri="{BB962C8B-B14F-4D97-AF65-F5344CB8AC3E}">
        <p14:creationId xmlns:p14="http://schemas.microsoft.com/office/powerpoint/2010/main" val="3669431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6</a:t>
            </a:fld>
            <a:endParaRPr lang="zh-CN" altLang="en-US"/>
          </a:p>
        </p:txBody>
      </p:sp>
    </p:spTree>
    <p:extLst>
      <p:ext uri="{BB962C8B-B14F-4D97-AF65-F5344CB8AC3E}">
        <p14:creationId xmlns:p14="http://schemas.microsoft.com/office/powerpoint/2010/main" val="41920240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7</a:t>
            </a:fld>
            <a:endParaRPr lang="zh-CN" altLang="en-US"/>
          </a:p>
        </p:txBody>
      </p:sp>
    </p:spTree>
    <p:extLst>
      <p:ext uri="{BB962C8B-B14F-4D97-AF65-F5344CB8AC3E}">
        <p14:creationId xmlns:p14="http://schemas.microsoft.com/office/powerpoint/2010/main" val="368979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8</a:t>
            </a:fld>
            <a:endParaRPr lang="zh-CN" altLang="en-US"/>
          </a:p>
        </p:txBody>
      </p:sp>
    </p:spTree>
    <p:extLst>
      <p:ext uri="{BB962C8B-B14F-4D97-AF65-F5344CB8AC3E}">
        <p14:creationId xmlns:p14="http://schemas.microsoft.com/office/powerpoint/2010/main" val="8993695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FA5C38-9EF5-4D4C-A83B-698A75F923FE}" type="slidenum">
              <a:rPr lang="zh-CN" altLang="en-US" smtClean="0"/>
              <a:t>9</a:t>
            </a:fld>
            <a:endParaRPr lang="zh-CN" altLang="en-US"/>
          </a:p>
        </p:txBody>
      </p:sp>
    </p:spTree>
    <p:extLst>
      <p:ext uri="{BB962C8B-B14F-4D97-AF65-F5344CB8AC3E}">
        <p14:creationId xmlns:p14="http://schemas.microsoft.com/office/powerpoint/2010/main" val="2444021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870E1-A045-47FD-AE11-CC0B20A5BD0F}" type="datetimeFigureOut">
              <a:rPr lang="zh-CN" altLang="en-US" smtClean="0"/>
              <a:t>2015/9/10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1999045895"/>
      </p:ext>
    </p:extLst>
  </p:cSld>
  <p:clrMapOvr>
    <a:masterClrMapping/>
  </p:clrMapOvr>
  <p:transition spd="slow">
    <p:wip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870E1-A045-47FD-AE11-CC0B20A5BD0F}" type="datetimeFigureOut">
              <a:rPr lang="zh-CN" altLang="en-US" smtClean="0"/>
              <a:t>2015/9/10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2294497215"/>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垂直排列标题与文本">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870E1-A045-47FD-AE11-CC0B20A5BD0F}" type="datetimeFigureOut">
              <a:rPr lang="zh-CN" altLang="en-US" smtClean="0"/>
              <a:t>2015/9/10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4156095361"/>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870E1-A045-47FD-AE11-CC0B20A5BD0F}" type="datetimeFigureOut">
              <a:rPr lang="zh-CN" altLang="en-US" smtClean="0"/>
              <a:t>2015/9/10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1625608833"/>
      </p:ext>
    </p:extLst>
  </p:cSld>
  <p:clrMapOvr>
    <a:masterClrMapping/>
  </p:clrMapOvr>
  <p:transition spd="slow">
    <p:wip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34870E1-A045-47FD-AE11-CC0B20A5BD0F}" type="datetimeFigureOut">
              <a:rPr lang="zh-CN" altLang="en-US" smtClean="0"/>
              <a:t>2015/9/10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3677355105"/>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D34870E1-A045-47FD-AE11-CC0B20A5BD0F}" type="datetimeFigureOut">
              <a:rPr lang="zh-CN" altLang="en-US" smtClean="0"/>
              <a:t>2015/9/10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3961962795"/>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7" name="日期占位符 6"/>
          <p:cNvSpPr>
            <a:spLocks noGrp="1"/>
          </p:cNvSpPr>
          <p:nvPr>
            <p:ph type="dt" sz="half" idx="10"/>
          </p:nvPr>
        </p:nvSpPr>
        <p:spPr/>
        <p:txBody>
          <a:bodyPr/>
          <a:lstStyle/>
          <a:p>
            <a:fld id="{D34870E1-A045-47FD-AE11-CC0B20A5BD0F}" type="datetimeFigureOut">
              <a:rPr lang="zh-CN" altLang="en-US" smtClean="0"/>
              <a:t>2015/9/10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1340186294"/>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D34870E1-A045-47FD-AE11-CC0B20A5BD0F}" type="datetimeFigureOut">
              <a:rPr lang="zh-CN" altLang="en-US" smtClean="0"/>
              <a:t>2015/9/10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689841804"/>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34870E1-A045-47FD-AE11-CC0B20A5BD0F}" type="datetimeFigureOut">
              <a:rPr lang="zh-CN" altLang="en-US" smtClean="0"/>
              <a:t>2015/9/10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1678730286"/>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D34870E1-A045-47FD-AE11-CC0B20A5BD0F}" type="datetimeFigureOut">
              <a:rPr lang="zh-CN" altLang="en-US" smtClean="0"/>
              <a:t>2015/9/10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1739117386"/>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D34870E1-A045-47FD-AE11-CC0B20A5BD0F}" type="datetimeFigureOut">
              <a:rPr lang="zh-CN" altLang="en-US" smtClean="0"/>
              <a:t>2015/9/10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1574031473"/>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D34870E1-A045-47FD-AE11-CC0B20A5BD0F}" type="datetimeFigureOut">
              <a:rPr lang="zh-CN" altLang="en-US" smtClean="0"/>
              <a:t>2015/9/10</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9BE8BD09-E76A-4027-A777-35CFD38BE92D}" type="slidenum">
              <a:rPr lang="zh-CN" altLang="en-US" smtClean="0"/>
              <a:t>‹#›</a:t>
            </a:fld>
            <a:endParaRPr lang="zh-CN" altLang="en-US"/>
          </a:p>
        </p:txBody>
      </p:sp>
    </p:spTree>
    <p:extLst>
      <p:ext uri="{BB962C8B-B14F-4D97-AF65-F5344CB8AC3E}">
        <p14:creationId xmlns:p14="http://schemas.microsoft.com/office/powerpoint/2010/main" val="2036428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p:transition>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5.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5.png"/><Relationship Id="rId5" Type="http://schemas.openxmlformats.org/officeDocument/2006/relationships/notesSlide" Target="../notesSlides/notesSlide19.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image" Target="../media/image5.png"/><Relationship Id="rId5" Type="http://schemas.openxmlformats.org/officeDocument/2006/relationships/notesSlide" Target="../notesSlides/notesSlide23.xml"/><Relationship Id="rId4"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6">
            <a:extLst>
              <a:ext uri="{28A0092B-C50C-407E-A947-70E740481C1C}">
                <a14:useLocalDpi xmlns:a14="http://schemas.microsoft.com/office/drawing/2010/main" val="0"/>
              </a:ext>
            </a:extLst>
          </a:blip>
          <a:srcRect l="19583" r="26334" b="56230"/>
          <a:stretch/>
        </p:blipFill>
        <p:spPr>
          <a:xfrm rot="21057076">
            <a:off x="2743446" y="807364"/>
            <a:ext cx="4224397" cy="1701791"/>
          </a:xfrm>
          <a:prstGeom prst="rect">
            <a:avLst/>
          </a:prstGeom>
        </p:spPr>
      </p:pic>
      <p:pic>
        <p:nvPicPr>
          <p:cNvPr id="3" name="图片 2"/>
          <p:cNvPicPr>
            <a:picLocks noChangeAspect="1"/>
          </p:cNvPicPr>
          <p:nvPr/>
        </p:nvPicPr>
        <p:blipFill rotWithShape="1">
          <a:blip r:embed="rId6">
            <a:extLst>
              <a:ext uri="{28A0092B-C50C-407E-A947-70E740481C1C}">
                <a14:useLocalDpi xmlns:a14="http://schemas.microsoft.com/office/drawing/2010/main" val="0"/>
              </a:ext>
            </a:extLst>
          </a:blip>
          <a:srcRect l="19583" r="26334" b="56230"/>
          <a:stretch/>
        </p:blipFill>
        <p:spPr>
          <a:xfrm rot="21057076">
            <a:off x="2743447" y="813990"/>
            <a:ext cx="4224397" cy="1701791"/>
          </a:xfrm>
          <a:prstGeom prst="rect">
            <a:avLst/>
          </a:prstGeom>
        </p:spPr>
      </p:pic>
      <p:pic>
        <p:nvPicPr>
          <p:cNvPr id="5" name="很好的.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84584" y="4371950"/>
            <a:ext cx="609600" cy="609600"/>
          </a:xfrm>
          <a:prstGeom prst="rect">
            <a:avLst/>
          </a:prstGeom>
        </p:spPr>
      </p:pic>
    </p:spTree>
    <p:extLst>
      <p:ext uri="{BB962C8B-B14F-4D97-AF65-F5344CB8AC3E}">
        <p14:creationId xmlns:p14="http://schemas.microsoft.com/office/powerpoint/2010/main" val="224571759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6" presetClass="emph" presetSubtype="0" fill="hold" nodeType="withEffect">
                                  <p:stCondLst>
                                    <p:cond delay="0"/>
                                  </p:stCondLst>
                                  <p:childTnLst>
                                    <p:animScale>
                                      <p:cBhvr>
                                        <p:cTn id="14" dur="2000" fill="hold"/>
                                        <p:tgtEl>
                                          <p:spTgt spid="3"/>
                                        </p:tgtEl>
                                      </p:cBhvr>
                                      <p:by x="400000" y="400000"/>
                                    </p:animScale>
                                  </p:childTnLst>
                                </p:cTn>
                              </p:par>
                              <p:par>
                                <p:cTn id="15" presetID="10" presetClass="exit" presetSubtype="0" fill="hold" nodeType="withEffect">
                                  <p:stCondLst>
                                    <p:cond delay="0"/>
                                  </p:stCondLst>
                                  <p:childTnLst>
                                    <p:animEffect transition="out" filter="fade">
                                      <p:cBhvr>
                                        <p:cTn id="16" dur="500"/>
                                        <p:tgtEl>
                                          <p:spTgt spid="3"/>
                                        </p:tgtEl>
                                      </p:cBhvr>
                                    </p:animEffect>
                                    <p:set>
                                      <p:cBhvr>
                                        <p:cTn id="1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8" repeatCount="indefinite"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526080" y="978623"/>
            <a:ext cx="1984101" cy="3465335"/>
            <a:chOff x="5091861" y="1777487"/>
            <a:chExt cx="2645468" cy="4620446"/>
          </a:xfrm>
        </p:grpSpPr>
        <p:sp>
          <p:nvSpPr>
            <p:cNvPr id="3" name="Oval 5"/>
            <p:cNvSpPr>
              <a:spLocks noChangeArrowheads="1"/>
            </p:cNvSpPr>
            <p:nvPr/>
          </p:nvSpPr>
          <p:spPr bwMode="auto">
            <a:xfrm>
              <a:off x="6136365" y="2763836"/>
              <a:ext cx="594090" cy="594090"/>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 name="Freeform 6"/>
            <p:cNvSpPr>
              <a:spLocks/>
            </p:cNvSpPr>
            <p:nvPr/>
          </p:nvSpPr>
          <p:spPr bwMode="auto">
            <a:xfrm>
              <a:off x="5728142" y="2181149"/>
              <a:ext cx="102626" cy="697856"/>
            </a:xfrm>
            <a:custGeom>
              <a:avLst/>
              <a:gdLst>
                <a:gd name="T0" fmla="*/ 62 w 90"/>
                <a:gd name="T1" fmla="*/ 612 h 612"/>
                <a:gd name="T2" fmla="*/ 0 w 90"/>
                <a:gd name="T3" fmla="*/ 4 h 612"/>
                <a:gd name="T4" fmla="*/ 26 w 90"/>
                <a:gd name="T5" fmla="*/ 0 h 612"/>
                <a:gd name="T6" fmla="*/ 90 w 90"/>
                <a:gd name="T7" fmla="*/ 610 h 612"/>
                <a:gd name="T8" fmla="*/ 62 w 90"/>
                <a:gd name="T9" fmla="*/ 612 h 612"/>
              </a:gdLst>
              <a:ahLst/>
              <a:cxnLst>
                <a:cxn ang="0">
                  <a:pos x="T0" y="T1"/>
                </a:cxn>
                <a:cxn ang="0">
                  <a:pos x="T2" y="T3"/>
                </a:cxn>
                <a:cxn ang="0">
                  <a:pos x="T4" y="T5"/>
                </a:cxn>
                <a:cxn ang="0">
                  <a:pos x="T6" y="T7"/>
                </a:cxn>
                <a:cxn ang="0">
                  <a:pos x="T8" y="T9"/>
                </a:cxn>
              </a:cxnLst>
              <a:rect l="0" t="0" r="r" b="b"/>
              <a:pathLst>
                <a:path w="90" h="612">
                  <a:moveTo>
                    <a:pt x="62" y="612"/>
                  </a:moveTo>
                  <a:lnTo>
                    <a:pt x="0" y="4"/>
                  </a:lnTo>
                  <a:lnTo>
                    <a:pt x="26" y="0"/>
                  </a:lnTo>
                  <a:lnTo>
                    <a:pt x="90" y="610"/>
                  </a:lnTo>
                  <a:lnTo>
                    <a:pt x="62" y="61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7"/>
            <p:cNvSpPr>
              <a:spLocks/>
            </p:cNvSpPr>
            <p:nvPr/>
          </p:nvSpPr>
          <p:spPr bwMode="auto">
            <a:xfrm>
              <a:off x="5225275" y="2863041"/>
              <a:ext cx="595230" cy="263406"/>
            </a:xfrm>
            <a:custGeom>
              <a:avLst/>
              <a:gdLst>
                <a:gd name="T0" fmla="*/ 522 w 522"/>
                <a:gd name="T1" fmla="*/ 26 h 231"/>
                <a:gd name="T2" fmla="*/ 10 w 522"/>
                <a:gd name="T3" fmla="*/ 231 h 231"/>
                <a:gd name="T4" fmla="*/ 0 w 522"/>
                <a:gd name="T5" fmla="*/ 206 h 231"/>
                <a:gd name="T6" fmla="*/ 512 w 522"/>
                <a:gd name="T7" fmla="*/ 0 h 231"/>
                <a:gd name="T8" fmla="*/ 522 w 522"/>
                <a:gd name="T9" fmla="*/ 26 h 231"/>
              </a:gdLst>
              <a:ahLst/>
              <a:cxnLst>
                <a:cxn ang="0">
                  <a:pos x="T0" y="T1"/>
                </a:cxn>
                <a:cxn ang="0">
                  <a:pos x="T2" y="T3"/>
                </a:cxn>
                <a:cxn ang="0">
                  <a:pos x="T4" y="T5"/>
                </a:cxn>
                <a:cxn ang="0">
                  <a:pos x="T6" y="T7"/>
                </a:cxn>
                <a:cxn ang="0">
                  <a:pos x="T8" y="T9"/>
                </a:cxn>
              </a:cxnLst>
              <a:rect l="0" t="0" r="r" b="b"/>
              <a:pathLst>
                <a:path w="522" h="231">
                  <a:moveTo>
                    <a:pt x="522" y="26"/>
                  </a:moveTo>
                  <a:lnTo>
                    <a:pt x="10" y="231"/>
                  </a:lnTo>
                  <a:lnTo>
                    <a:pt x="0" y="206"/>
                  </a:lnTo>
                  <a:lnTo>
                    <a:pt x="512" y="0"/>
                  </a:lnTo>
                  <a:lnTo>
                    <a:pt x="522" y="26"/>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8"/>
            <p:cNvSpPr>
              <a:spLocks/>
            </p:cNvSpPr>
            <p:nvPr/>
          </p:nvSpPr>
          <p:spPr bwMode="auto">
            <a:xfrm>
              <a:off x="5801120" y="2872163"/>
              <a:ext cx="360331" cy="1018277"/>
            </a:xfrm>
            <a:custGeom>
              <a:avLst/>
              <a:gdLst>
                <a:gd name="T0" fmla="*/ 24 w 316"/>
                <a:gd name="T1" fmla="*/ 0 h 893"/>
                <a:gd name="T2" fmla="*/ 316 w 316"/>
                <a:gd name="T3" fmla="*/ 884 h 893"/>
                <a:gd name="T4" fmla="*/ 290 w 316"/>
                <a:gd name="T5" fmla="*/ 893 h 893"/>
                <a:gd name="T6" fmla="*/ 0 w 316"/>
                <a:gd name="T7" fmla="*/ 9 h 893"/>
                <a:gd name="T8" fmla="*/ 24 w 316"/>
                <a:gd name="T9" fmla="*/ 0 h 893"/>
              </a:gdLst>
              <a:ahLst/>
              <a:cxnLst>
                <a:cxn ang="0">
                  <a:pos x="T0" y="T1"/>
                </a:cxn>
                <a:cxn ang="0">
                  <a:pos x="T2" y="T3"/>
                </a:cxn>
                <a:cxn ang="0">
                  <a:pos x="T4" y="T5"/>
                </a:cxn>
                <a:cxn ang="0">
                  <a:pos x="T6" y="T7"/>
                </a:cxn>
                <a:cxn ang="0">
                  <a:pos x="T8" y="T9"/>
                </a:cxn>
              </a:cxnLst>
              <a:rect l="0" t="0" r="r" b="b"/>
              <a:pathLst>
                <a:path w="316" h="893">
                  <a:moveTo>
                    <a:pt x="24" y="0"/>
                  </a:moveTo>
                  <a:lnTo>
                    <a:pt x="316" y="884"/>
                  </a:lnTo>
                  <a:lnTo>
                    <a:pt x="290" y="893"/>
                  </a:lnTo>
                  <a:lnTo>
                    <a:pt x="0" y="9"/>
                  </a:lnTo>
                  <a:lnTo>
                    <a:pt x="24" y="0"/>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9"/>
            <p:cNvSpPr>
              <a:spLocks/>
            </p:cNvSpPr>
            <p:nvPr/>
          </p:nvSpPr>
          <p:spPr bwMode="auto">
            <a:xfrm>
              <a:off x="6075929" y="3884739"/>
              <a:ext cx="85522" cy="832410"/>
            </a:xfrm>
            <a:custGeom>
              <a:avLst/>
              <a:gdLst>
                <a:gd name="T0" fmla="*/ 75 w 75"/>
                <a:gd name="T1" fmla="*/ 2 h 730"/>
                <a:gd name="T2" fmla="*/ 28 w 75"/>
                <a:gd name="T3" fmla="*/ 730 h 730"/>
                <a:gd name="T4" fmla="*/ 0 w 75"/>
                <a:gd name="T5" fmla="*/ 728 h 730"/>
                <a:gd name="T6" fmla="*/ 49 w 75"/>
                <a:gd name="T7" fmla="*/ 0 h 730"/>
                <a:gd name="T8" fmla="*/ 75 w 75"/>
                <a:gd name="T9" fmla="*/ 2 h 730"/>
              </a:gdLst>
              <a:ahLst/>
              <a:cxnLst>
                <a:cxn ang="0">
                  <a:pos x="T0" y="T1"/>
                </a:cxn>
                <a:cxn ang="0">
                  <a:pos x="T2" y="T3"/>
                </a:cxn>
                <a:cxn ang="0">
                  <a:pos x="T4" y="T5"/>
                </a:cxn>
                <a:cxn ang="0">
                  <a:pos x="T6" y="T7"/>
                </a:cxn>
                <a:cxn ang="0">
                  <a:pos x="T8" y="T9"/>
                </a:cxn>
              </a:cxnLst>
              <a:rect l="0" t="0" r="r" b="b"/>
              <a:pathLst>
                <a:path w="75" h="730">
                  <a:moveTo>
                    <a:pt x="75" y="2"/>
                  </a:moveTo>
                  <a:lnTo>
                    <a:pt x="28" y="730"/>
                  </a:lnTo>
                  <a:lnTo>
                    <a:pt x="0" y="728"/>
                  </a:lnTo>
                  <a:lnTo>
                    <a:pt x="49" y="0"/>
                  </a:lnTo>
                  <a:lnTo>
                    <a:pt x="75" y="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
            <p:cNvSpPr>
              <a:spLocks/>
            </p:cNvSpPr>
            <p:nvPr/>
          </p:nvSpPr>
          <p:spPr bwMode="auto">
            <a:xfrm>
              <a:off x="6983599" y="3092239"/>
              <a:ext cx="556461" cy="558741"/>
            </a:xfrm>
            <a:custGeom>
              <a:avLst/>
              <a:gdLst>
                <a:gd name="T0" fmla="*/ 488 w 488"/>
                <a:gd name="T1" fmla="*/ 19 h 490"/>
                <a:gd name="T2" fmla="*/ 19 w 488"/>
                <a:gd name="T3" fmla="*/ 490 h 490"/>
                <a:gd name="T4" fmla="*/ 0 w 488"/>
                <a:gd name="T5" fmla="*/ 471 h 490"/>
                <a:gd name="T6" fmla="*/ 469 w 488"/>
                <a:gd name="T7" fmla="*/ 0 h 490"/>
                <a:gd name="T8" fmla="*/ 488 w 488"/>
                <a:gd name="T9" fmla="*/ 19 h 490"/>
              </a:gdLst>
              <a:ahLst/>
              <a:cxnLst>
                <a:cxn ang="0">
                  <a:pos x="T0" y="T1"/>
                </a:cxn>
                <a:cxn ang="0">
                  <a:pos x="T2" y="T3"/>
                </a:cxn>
                <a:cxn ang="0">
                  <a:pos x="T4" y="T5"/>
                </a:cxn>
                <a:cxn ang="0">
                  <a:pos x="T6" y="T7"/>
                </a:cxn>
                <a:cxn ang="0">
                  <a:pos x="T8" y="T9"/>
                </a:cxn>
              </a:cxnLst>
              <a:rect l="0" t="0" r="r" b="b"/>
              <a:pathLst>
                <a:path w="488" h="490">
                  <a:moveTo>
                    <a:pt x="488" y="19"/>
                  </a:moveTo>
                  <a:lnTo>
                    <a:pt x="19" y="490"/>
                  </a:lnTo>
                  <a:lnTo>
                    <a:pt x="0" y="471"/>
                  </a:lnTo>
                  <a:lnTo>
                    <a:pt x="469" y="0"/>
                  </a:lnTo>
                  <a:lnTo>
                    <a:pt x="488" y="19"/>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1"/>
            <p:cNvSpPr>
              <a:spLocks/>
            </p:cNvSpPr>
            <p:nvPr/>
          </p:nvSpPr>
          <p:spPr bwMode="auto">
            <a:xfrm>
              <a:off x="6134084" y="2718224"/>
              <a:ext cx="599791" cy="1174496"/>
            </a:xfrm>
            <a:custGeom>
              <a:avLst/>
              <a:gdLst>
                <a:gd name="T0" fmla="*/ 0 w 526"/>
                <a:gd name="T1" fmla="*/ 1018 h 1030"/>
                <a:gd name="T2" fmla="*/ 502 w 526"/>
                <a:gd name="T3" fmla="*/ 0 h 1030"/>
                <a:gd name="T4" fmla="*/ 526 w 526"/>
                <a:gd name="T5" fmla="*/ 10 h 1030"/>
                <a:gd name="T6" fmla="*/ 24 w 526"/>
                <a:gd name="T7" fmla="*/ 1030 h 1030"/>
                <a:gd name="T8" fmla="*/ 0 w 526"/>
                <a:gd name="T9" fmla="*/ 1018 h 1030"/>
              </a:gdLst>
              <a:ahLst/>
              <a:cxnLst>
                <a:cxn ang="0">
                  <a:pos x="T0" y="T1"/>
                </a:cxn>
                <a:cxn ang="0">
                  <a:pos x="T2" y="T3"/>
                </a:cxn>
                <a:cxn ang="0">
                  <a:pos x="T4" y="T5"/>
                </a:cxn>
                <a:cxn ang="0">
                  <a:pos x="T6" y="T7"/>
                </a:cxn>
                <a:cxn ang="0">
                  <a:pos x="T8" y="T9"/>
                </a:cxn>
              </a:cxnLst>
              <a:rect l="0" t="0" r="r" b="b"/>
              <a:pathLst>
                <a:path w="526" h="1030">
                  <a:moveTo>
                    <a:pt x="0" y="1018"/>
                  </a:moveTo>
                  <a:lnTo>
                    <a:pt x="502" y="0"/>
                  </a:lnTo>
                  <a:lnTo>
                    <a:pt x="526" y="10"/>
                  </a:lnTo>
                  <a:lnTo>
                    <a:pt x="24" y="1030"/>
                  </a:lnTo>
                  <a:lnTo>
                    <a:pt x="0" y="1018"/>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2"/>
            <p:cNvSpPr>
              <a:spLocks/>
            </p:cNvSpPr>
            <p:nvPr/>
          </p:nvSpPr>
          <p:spPr bwMode="auto">
            <a:xfrm>
              <a:off x="6143206" y="3624753"/>
              <a:ext cx="856356" cy="275950"/>
            </a:xfrm>
            <a:custGeom>
              <a:avLst/>
              <a:gdLst>
                <a:gd name="T0" fmla="*/ 0 w 751"/>
                <a:gd name="T1" fmla="*/ 216 h 242"/>
                <a:gd name="T2" fmla="*/ 742 w 751"/>
                <a:gd name="T3" fmla="*/ 0 h 242"/>
                <a:gd name="T4" fmla="*/ 751 w 751"/>
                <a:gd name="T5" fmla="*/ 26 h 242"/>
                <a:gd name="T6" fmla="*/ 7 w 751"/>
                <a:gd name="T7" fmla="*/ 242 h 242"/>
                <a:gd name="T8" fmla="*/ 0 w 751"/>
                <a:gd name="T9" fmla="*/ 216 h 242"/>
              </a:gdLst>
              <a:ahLst/>
              <a:cxnLst>
                <a:cxn ang="0">
                  <a:pos x="T0" y="T1"/>
                </a:cxn>
                <a:cxn ang="0">
                  <a:pos x="T2" y="T3"/>
                </a:cxn>
                <a:cxn ang="0">
                  <a:pos x="T4" y="T5"/>
                </a:cxn>
                <a:cxn ang="0">
                  <a:pos x="T6" y="T7"/>
                </a:cxn>
                <a:cxn ang="0">
                  <a:pos x="T8" y="T9"/>
                </a:cxn>
              </a:cxnLst>
              <a:rect l="0" t="0" r="r" b="b"/>
              <a:pathLst>
                <a:path w="751" h="242">
                  <a:moveTo>
                    <a:pt x="0" y="216"/>
                  </a:moveTo>
                  <a:lnTo>
                    <a:pt x="742" y="0"/>
                  </a:lnTo>
                  <a:lnTo>
                    <a:pt x="751" y="26"/>
                  </a:lnTo>
                  <a:lnTo>
                    <a:pt x="7" y="242"/>
                  </a:lnTo>
                  <a:lnTo>
                    <a:pt x="0" y="216"/>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3"/>
            <p:cNvSpPr>
              <a:spLocks/>
            </p:cNvSpPr>
            <p:nvPr/>
          </p:nvSpPr>
          <p:spPr bwMode="auto">
            <a:xfrm>
              <a:off x="5803401" y="1906340"/>
              <a:ext cx="706979" cy="979507"/>
            </a:xfrm>
            <a:custGeom>
              <a:avLst/>
              <a:gdLst>
                <a:gd name="T0" fmla="*/ 620 w 620"/>
                <a:gd name="T1" fmla="*/ 15 h 859"/>
                <a:gd name="T2" fmla="*/ 21 w 620"/>
                <a:gd name="T3" fmla="*/ 859 h 859"/>
                <a:gd name="T4" fmla="*/ 0 w 620"/>
                <a:gd name="T5" fmla="*/ 844 h 859"/>
                <a:gd name="T6" fmla="*/ 597 w 620"/>
                <a:gd name="T7" fmla="*/ 0 h 859"/>
                <a:gd name="T8" fmla="*/ 620 w 620"/>
                <a:gd name="T9" fmla="*/ 15 h 859"/>
              </a:gdLst>
              <a:ahLst/>
              <a:cxnLst>
                <a:cxn ang="0">
                  <a:pos x="T0" y="T1"/>
                </a:cxn>
                <a:cxn ang="0">
                  <a:pos x="T2" y="T3"/>
                </a:cxn>
                <a:cxn ang="0">
                  <a:pos x="T4" y="T5"/>
                </a:cxn>
                <a:cxn ang="0">
                  <a:pos x="T6" y="T7"/>
                </a:cxn>
                <a:cxn ang="0">
                  <a:pos x="T8" y="T9"/>
                </a:cxn>
              </a:cxnLst>
              <a:rect l="0" t="0" r="r" b="b"/>
              <a:pathLst>
                <a:path w="620" h="859">
                  <a:moveTo>
                    <a:pt x="620" y="15"/>
                  </a:moveTo>
                  <a:lnTo>
                    <a:pt x="21" y="859"/>
                  </a:lnTo>
                  <a:lnTo>
                    <a:pt x="0" y="844"/>
                  </a:lnTo>
                  <a:lnTo>
                    <a:pt x="597" y="0"/>
                  </a:lnTo>
                  <a:lnTo>
                    <a:pt x="620" y="15"/>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4"/>
            <p:cNvSpPr>
              <a:spLocks/>
            </p:cNvSpPr>
            <p:nvPr/>
          </p:nvSpPr>
          <p:spPr bwMode="auto">
            <a:xfrm>
              <a:off x="6137505" y="3874476"/>
              <a:ext cx="604353" cy="574705"/>
            </a:xfrm>
            <a:custGeom>
              <a:avLst/>
              <a:gdLst>
                <a:gd name="T0" fmla="*/ 513 w 530"/>
                <a:gd name="T1" fmla="*/ 504 h 504"/>
                <a:gd name="T2" fmla="*/ 0 w 530"/>
                <a:gd name="T3" fmla="*/ 19 h 504"/>
                <a:gd name="T4" fmla="*/ 18 w 530"/>
                <a:gd name="T5" fmla="*/ 0 h 504"/>
                <a:gd name="T6" fmla="*/ 530 w 530"/>
                <a:gd name="T7" fmla="*/ 485 h 504"/>
                <a:gd name="T8" fmla="*/ 513 w 530"/>
                <a:gd name="T9" fmla="*/ 504 h 504"/>
              </a:gdLst>
              <a:ahLst/>
              <a:cxnLst>
                <a:cxn ang="0">
                  <a:pos x="T0" y="T1"/>
                </a:cxn>
                <a:cxn ang="0">
                  <a:pos x="T2" y="T3"/>
                </a:cxn>
                <a:cxn ang="0">
                  <a:pos x="T4" y="T5"/>
                </a:cxn>
                <a:cxn ang="0">
                  <a:pos x="T6" y="T7"/>
                </a:cxn>
                <a:cxn ang="0">
                  <a:pos x="T8" y="T9"/>
                </a:cxn>
              </a:cxnLst>
              <a:rect l="0" t="0" r="r" b="b"/>
              <a:pathLst>
                <a:path w="530" h="504">
                  <a:moveTo>
                    <a:pt x="513" y="504"/>
                  </a:moveTo>
                  <a:lnTo>
                    <a:pt x="0" y="19"/>
                  </a:lnTo>
                  <a:lnTo>
                    <a:pt x="18" y="0"/>
                  </a:lnTo>
                  <a:lnTo>
                    <a:pt x="530" y="485"/>
                  </a:lnTo>
                  <a:lnTo>
                    <a:pt x="513" y="504"/>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5"/>
            <p:cNvSpPr>
              <a:spLocks/>
            </p:cNvSpPr>
            <p:nvPr/>
          </p:nvSpPr>
          <p:spPr bwMode="auto">
            <a:xfrm>
              <a:off x="7314282" y="2345350"/>
              <a:ext cx="229198" cy="760572"/>
            </a:xfrm>
            <a:custGeom>
              <a:avLst/>
              <a:gdLst>
                <a:gd name="T0" fmla="*/ 26 w 201"/>
                <a:gd name="T1" fmla="*/ 0 h 667"/>
                <a:gd name="T2" fmla="*/ 201 w 201"/>
                <a:gd name="T3" fmla="*/ 660 h 667"/>
                <a:gd name="T4" fmla="*/ 175 w 201"/>
                <a:gd name="T5" fmla="*/ 667 h 667"/>
                <a:gd name="T6" fmla="*/ 0 w 201"/>
                <a:gd name="T7" fmla="*/ 7 h 667"/>
                <a:gd name="T8" fmla="*/ 26 w 201"/>
                <a:gd name="T9" fmla="*/ 0 h 667"/>
              </a:gdLst>
              <a:ahLst/>
              <a:cxnLst>
                <a:cxn ang="0">
                  <a:pos x="T0" y="T1"/>
                </a:cxn>
                <a:cxn ang="0">
                  <a:pos x="T2" y="T3"/>
                </a:cxn>
                <a:cxn ang="0">
                  <a:pos x="T4" y="T5"/>
                </a:cxn>
                <a:cxn ang="0">
                  <a:pos x="T6" y="T7"/>
                </a:cxn>
                <a:cxn ang="0">
                  <a:pos x="T8" y="T9"/>
                </a:cxn>
              </a:cxnLst>
              <a:rect l="0" t="0" r="r" b="b"/>
              <a:pathLst>
                <a:path w="201" h="667">
                  <a:moveTo>
                    <a:pt x="26" y="0"/>
                  </a:moveTo>
                  <a:lnTo>
                    <a:pt x="201" y="660"/>
                  </a:lnTo>
                  <a:lnTo>
                    <a:pt x="175" y="667"/>
                  </a:lnTo>
                  <a:lnTo>
                    <a:pt x="0" y="7"/>
                  </a:lnTo>
                  <a:lnTo>
                    <a:pt x="26" y="0"/>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6"/>
            <p:cNvSpPr>
              <a:spLocks/>
            </p:cNvSpPr>
            <p:nvPr/>
          </p:nvSpPr>
          <p:spPr bwMode="auto">
            <a:xfrm>
              <a:off x="6720192" y="4429796"/>
              <a:ext cx="360331" cy="443572"/>
            </a:xfrm>
            <a:custGeom>
              <a:avLst/>
              <a:gdLst>
                <a:gd name="T0" fmla="*/ 295 w 316"/>
                <a:gd name="T1" fmla="*/ 389 h 389"/>
                <a:gd name="T2" fmla="*/ 0 w 316"/>
                <a:gd name="T3" fmla="*/ 15 h 389"/>
                <a:gd name="T4" fmla="*/ 21 w 316"/>
                <a:gd name="T5" fmla="*/ 0 h 389"/>
                <a:gd name="T6" fmla="*/ 316 w 316"/>
                <a:gd name="T7" fmla="*/ 373 h 389"/>
                <a:gd name="T8" fmla="*/ 295 w 316"/>
                <a:gd name="T9" fmla="*/ 389 h 389"/>
              </a:gdLst>
              <a:ahLst/>
              <a:cxnLst>
                <a:cxn ang="0">
                  <a:pos x="T0" y="T1"/>
                </a:cxn>
                <a:cxn ang="0">
                  <a:pos x="T2" y="T3"/>
                </a:cxn>
                <a:cxn ang="0">
                  <a:pos x="T4" y="T5"/>
                </a:cxn>
                <a:cxn ang="0">
                  <a:pos x="T6" y="T7"/>
                </a:cxn>
                <a:cxn ang="0">
                  <a:pos x="T8" y="T9"/>
                </a:cxn>
              </a:cxnLst>
              <a:rect l="0" t="0" r="r" b="b"/>
              <a:pathLst>
                <a:path w="316" h="389">
                  <a:moveTo>
                    <a:pt x="295" y="389"/>
                  </a:moveTo>
                  <a:lnTo>
                    <a:pt x="0" y="15"/>
                  </a:lnTo>
                  <a:lnTo>
                    <a:pt x="21" y="0"/>
                  </a:lnTo>
                  <a:lnTo>
                    <a:pt x="316" y="373"/>
                  </a:lnTo>
                  <a:lnTo>
                    <a:pt x="295" y="389"/>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7"/>
            <p:cNvSpPr>
              <a:spLocks/>
            </p:cNvSpPr>
            <p:nvPr/>
          </p:nvSpPr>
          <p:spPr bwMode="auto">
            <a:xfrm>
              <a:off x="5421404" y="3791235"/>
              <a:ext cx="728644" cy="109468"/>
            </a:xfrm>
            <a:custGeom>
              <a:avLst/>
              <a:gdLst>
                <a:gd name="T0" fmla="*/ 1 w 639"/>
                <a:gd name="T1" fmla="*/ 0 h 96"/>
                <a:gd name="T2" fmla="*/ 639 w 639"/>
                <a:gd name="T3" fmla="*/ 70 h 96"/>
                <a:gd name="T4" fmla="*/ 635 w 639"/>
                <a:gd name="T5" fmla="*/ 96 h 96"/>
                <a:gd name="T6" fmla="*/ 0 w 639"/>
                <a:gd name="T7" fmla="*/ 26 h 96"/>
                <a:gd name="T8" fmla="*/ 1 w 639"/>
                <a:gd name="T9" fmla="*/ 0 h 96"/>
              </a:gdLst>
              <a:ahLst/>
              <a:cxnLst>
                <a:cxn ang="0">
                  <a:pos x="T0" y="T1"/>
                </a:cxn>
                <a:cxn ang="0">
                  <a:pos x="T2" y="T3"/>
                </a:cxn>
                <a:cxn ang="0">
                  <a:pos x="T4" y="T5"/>
                </a:cxn>
                <a:cxn ang="0">
                  <a:pos x="T6" y="T7"/>
                </a:cxn>
                <a:cxn ang="0">
                  <a:pos x="T8" y="T9"/>
                </a:cxn>
              </a:cxnLst>
              <a:rect l="0" t="0" r="r" b="b"/>
              <a:pathLst>
                <a:path w="639" h="96">
                  <a:moveTo>
                    <a:pt x="1" y="0"/>
                  </a:moveTo>
                  <a:lnTo>
                    <a:pt x="639" y="70"/>
                  </a:lnTo>
                  <a:lnTo>
                    <a:pt x="635" y="96"/>
                  </a:lnTo>
                  <a:lnTo>
                    <a:pt x="0" y="26"/>
                  </a:lnTo>
                  <a:lnTo>
                    <a:pt x="1" y="0"/>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8"/>
            <p:cNvSpPr>
              <a:spLocks/>
            </p:cNvSpPr>
            <p:nvPr/>
          </p:nvSpPr>
          <p:spPr bwMode="auto">
            <a:xfrm>
              <a:off x="6706509" y="1998703"/>
              <a:ext cx="354630" cy="730924"/>
            </a:xfrm>
            <a:custGeom>
              <a:avLst/>
              <a:gdLst>
                <a:gd name="T0" fmla="*/ 311 w 311"/>
                <a:gd name="T1" fmla="*/ 12 h 641"/>
                <a:gd name="T2" fmla="*/ 24 w 311"/>
                <a:gd name="T3" fmla="*/ 641 h 641"/>
                <a:gd name="T4" fmla="*/ 0 w 311"/>
                <a:gd name="T5" fmla="*/ 631 h 641"/>
                <a:gd name="T6" fmla="*/ 286 w 311"/>
                <a:gd name="T7" fmla="*/ 0 h 641"/>
                <a:gd name="T8" fmla="*/ 311 w 311"/>
                <a:gd name="T9" fmla="*/ 12 h 641"/>
              </a:gdLst>
              <a:ahLst/>
              <a:cxnLst>
                <a:cxn ang="0">
                  <a:pos x="T0" y="T1"/>
                </a:cxn>
                <a:cxn ang="0">
                  <a:pos x="T2" y="T3"/>
                </a:cxn>
                <a:cxn ang="0">
                  <a:pos x="T4" y="T5"/>
                </a:cxn>
                <a:cxn ang="0">
                  <a:pos x="T6" y="T7"/>
                </a:cxn>
                <a:cxn ang="0">
                  <a:pos x="T8" y="T9"/>
                </a:cxn>
              </a:cxnLst>
              <a:rect l="0" t="0" r="r" b="b"/>
              <a:pathLst>
                <a:path w="311" h="641">
                  <a:moveTo>
                    <a:pt x="311" y="12"/>
                  </a:moveTo>
                  <a:lnTo>
                    <a:pt x="24" y="641"/>
                  </a:lnTo>
                  <a:lnTo>
                    <a:pt x="0" y="631"/>
                  </a:lnTo>
                  <a:lnTo>
                    <a:pt x="286" y="0"/>
                  </a:lnTo>
                  <a:lnTo>
                    <a:pt x="311" y="1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9"/>
            <p:cNvSpPr>
              <a:spLocks/>
            </p:cNvSpPr>
            <p:nvPr/>
          </p:nvSpPr>
          <p:spPr bwMode="auto">
            <a:xfrm>
              <a:off x="6131804" y="3126447"/>
              <a:ext cx="109468" cy="761712"/>
            </a:xfrm>
            <a:custGeom>
              <a:avLst/>
              <a:gdLst>
                <a:gd name="T0" fmla="*/ 96 w 96"/>
                <a:gd name="T1" fmla="*/ 1 h 668"/>
                <a:gd name="T2" fmla="*/ 26 w 96"/>
                <a:gd name="T3" fmla="*/ 668 h 668"/>
                <a:gd name="T4" fmla="*/ 0 w 96"/>
                <a:gd name="T5" fmla="*/ 665 h 668"/>
                <a:gd name="T6" fmla="*/ 70 w 96"/>
                <a:gd name="T7" fmla="*/ 0 h 668"/>
                <a:gd name="T8" fmla="*/ 96 w 96"/>
                <a:gd name="T9" fmla="*/ 1 h 668"/>
              </a:gdLst>
              <a:ahLst/>
              <a:cxnLst>
                <a:cxn ang="0">
                  <a:pos x="T0" y="T1"/>
                </a:cxn>
                <a:cxn ang="0">
                  <a:pos x="T2" y="T3"/>
                </a:cxn>
                <a:cxn ang="0">
                  <a:pos x="T4" y="T5"/>
                </a:cxn>
                <a:cxn ang="0">
                  <a:pos x="T6" y="T7"/>
                </a:cxn>
                <a:cxn ang="0">
                  <a:pos x="T8" y="T9"/>
                </a:cxn>
              </a:cxnLst>
              <a:rect l="0" t="0" r="r" b="b"/>
              <a:pathLst>
                <a:path w="96" h="668">
                  <a:moveTo>
                    <a:pt x="96" y="1"/>
                  </a:moveTo>
                  <a:lnTo>
                    <a:pt x="26" y="668"/>
                  </a:lnTo>
                  <a:lnTo>
                    <a:pt x="0" y="665"/>
                  </a:lnTo>
                  <a:lnTo>
                    <a:pt x="70" y="0"/>
                  </a:lnTo>
                  <a:lnTo>
                    <a:pt x="96" y="1"/>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20"/>
            <p:cNvSpPr>
              <a:spLocks/>
            </p:cNvSpPr>
            <p:nvPr/>
          </p:nvSpPr>
          <p:spPr bwMode="auto">
            <a:xfrm>
              <a:off x="6139786" y="1853886"/>
              <a:ext cx="358050" cy="75259"/>
            </a:xfrm>
            <a:custGeom>
              <a:avLst/>
              <a:gdLst>
                <a:gd name="T0" fmla="*/ 3 w 314"/>
                <a:gd name="T1" fmla="*/ 0 h 66"/>
                <a:gd name="T2" fmla="*/ 314 w 314"/>
                <a:gd name="T3" fmla="*/ 40 h 66"/>
                <a:gd name="T4" fmla="*/ 311 w 314"/>
                <a:gd name="T5" fmla="*/ 66 h 66"/>
                <a:gd name="T6" fmla="*/ 0 w 314"/>
                <a:gd name="T7" fmla="*/ 27 h 66"/>
                <a:gd name="T8" fmla="*/ 3 w 314"/>
                <a:gd name="T9" fmla="*/ 0 h 66"/>
              </a:gdLst>
              <a:ahLst/>
              <a:cxnLst>
                <a:cxn ang="0">
                  <a:pos x="T0" y="T1"/>
                </a:cxn>
                <a:cxn ang="0">
                  <a:pos x="T2" y="T3"/>
                </a:cxn>
                <a:cxn ang="0">
                  <a:pos x="T4" y="T5"/>
                </a:cxn>
                <a:cxn ang="0">
                  <a:pos x="T6" y="T7"/>
                </a:cxn>
                <a:cxn ang="0">
                  <a:pos x="T8" y="T9"/>
                </a:cxn>
              </a:cxnLst>
              <a:rect l="0" t="0" r="r" b="b"/>
              <a:pathLst>
                <a:path w="314" h="66">
                  <a:moveTo>
                    <a:pt x="3" y="0"/>
                  </a:moveTo>
                  <a:lnTo>
                    <a:pt x="314" y="40"/>
                  </a:lnTo>
                  <a:lnTo>
                    <a:pt x="311" y="66"/>
                  </a:lnTo>
                  <a:lnTo>
                    <a:pt x="0" y="27"/>
                  </a:lnTo>
                  <a:lnTo>
                    <a:pt x="3" y="0"/>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21"/>
            <p:cNvSpPr>
              <a:spLocks/>
            </p:cNvSpPr>
            <p:nvPr/>
          </p:nvSpPr>
          <p:spPr bwMode="auto">
            <a:xfrm>
              <a:off x="6916322" y="3639577"/>
              <a:ext cx="92363" cy="454975"/>
            </a:xfrm>
            <a:custGeom>
              <a:avLst/>
              <a:gdLst>
                <a:gd name="T0" fmla="*/ 0 w 81"/>
                <a:gd name="T1" fmla="*/ 396 h 399"/>
                <a:gd name="T2" fmla="*/ 55 w 81"/>
                <a:gd name="T3" fmla="*/ 0 h 399"/>
                <a:gd name="T4" fmla="*/ 81 w 81"/>
                <a:gd name="T5" fmla="*/ 3 h 399"/>
                <a:gd name="T6" fmla="*/ 26 w 81"/>
                <a:gd name="T7" fmla="*/ 399 h 399"/>
                <a:gd name="T8" fmla="*/ 0 w 81"/>
                <a:gd name="T9" fmla="*/ 396 h 399"/>
              </a:gdLst>
              <a:ahLst/>
              <a:cxnLst>
                <a:cxn ang="0">
                  <a:pos x="T0" y="T1"/>
                </a:cxn>
                <a:cxn ang="0">
                  <a:pos x="T2" y="T3"/>
                </a:cxn>
                <a:cxn ang="0">
                  <a:pos x="T4" y="T5"/>
                </a:cxn>
                <a:cxn ang="0">
                  <a:pos x="T6" y="T7"/>
                </a:cxn>
                <a:cxn ang="0">
                  <a:pos x="T8" y="T9"/>
                </a:cxn>
              </a:cxnLst>
              <a:rect l="0" t="0" r="r" b="b"/>
              <a:pathLst>
                <a:path w="81" h="399">
                  <a:moveTo>
                    <a:pt x="0" y="396"/>
                  </a:moveTo>
                  <a:lnTo>
                    <a:pt x="55" y="0"/>
                  </a:lnTo>
                  <a:lnTo>
                    <a:pt x="81" y="3"/>
                  </a:lnTo>
                  <a:lnTo>
                    <a:pt x="26" y="399"/>
                  </a:lnTo>
                  <a:lnTo>
                    <a:pt x="0" y="396"/>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22"/>
            <p:cNvSpPr>
              <a:spLocks/>
            </p:cNvSpPr>
            <p:nvPr/>
          </p:nvSpPr>
          <p:spPr bwMode="auto">
            <a:xfrm>
              <a:off x="6985879" y="3627034"/>
              <a:ext cx="486903" cy="324982"/>
            </a:xfrm>
            <a:custGeom>
              <a:avLst/>
              <a:gdLst>
                <a:gd name="T0" fmla="*/ 413 w 427"/>
                <a:gd name="T1" fmla="*/ 285 h 285"/>
                <a:gd name="T2" fmla="*/ 0 w 427"/>
                <a:gd name="T3" fmla="*/ 23 h 285"/>
                <a:gd name="T4" fmla="*/ 15 w 427"/>
                <a:gd name="T5" fmla="*/ 0 h 285"/>
                <a:gd name="T6" fmla="*/ 427 w 427"/>
                <a:gd name="T7" fmla="*/ 262 h 285"/>
                <a:gd name="T8" fmla="*/ 413 w 427"/>
                <a:gd name="T9" fmla="*/ 285 h 285"/>
              </a:gdLst>
              <a:ahLst/>
              <a:cxnLst>
                <a:cxn ang="0">
                  <a:pos x="T0" y="T1"/>
                </a:cxn>
                <a:cxn ang="0">
                  <a:pos x="T2" y="T3"/>
                </a:cxn>
                <a:cxn ang="0">
                  <a:pos x="T4" y="T5"/>
                </a:cxn>
                <a:cxn ang="0">
                  <a:pos x="T6" y="T7"/>
                </a:cxn>
                <a:cxn ang="0">
                  <a:pos x="T8" y="T9"/>
                </a:cxn>
              </a:cxnLst>
              <a:rect l="0" t="0" r="r" b="b"/>
              <a:pathLst>
                <a:path w="427" h="285">
                  <a:moveTo>
                    <a:pt x="413" y="285"/>
                  </a:moveTo>
                  <a:lnTo>
                    <a:pt x="0" y="23"/>
                  </a:lnTo>
                  <a:lnTo>
                    <a:pt x="15" y="0"/>
                  </a:lnTo>
                  <a:lnTo>
                    <a:pt x="427" y="262"/>
                  </a:lnTo>
                  <a:lnTo>
                    <a:pt x="413" y="285"/>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23"/>
            <p:cNvSpPr>
              <a:spLocks/>
            </p:cNvSpPr>
            <p:nvPr/>
          </p:nvSpPr>
          <p:spPr bwMode="auto">
            <a:xfrm>
              <a:off x="5222994" y="3100221"/>
              <a:ext cx="439011" cy="306737"/>
            </a:xfrm>
            <a:custGeom>
              <a:avLst/>
              <a:gdLst>
                <a:gd name="T0" fmla="*/ 14 w 385"/>
                <a:gd name="T1" fmla="*/ 0 h 269"/>
                <a:gd name="T2" fmla="*/ 385 w 385"/>
                <a:gd name="T3" fmla="*/ 247 h 269"/>
                <a:gd name="T4" fmla="*/ 372 w 385"/>
                <a:gd name="T5" fmla="*/ 269 h 269"/>
                <a:gd name="T6" fmla="*/ 0 w 385"/>
                <a:gd name="T7" fmla="*/ 21 h 269"/>
                <a:gd name="T8" fmla="*/ 14 w 385"/>
                <a:gd name="T9" fmla="*/ 0 h 269"/>
              </a:gdLst>
              <a:ahLst/>
              <a:cxnLst>
                <a:cxn ang="0">
                  <a:pos x="T0" y="T1"/>
                </a:cxn>
                <a:cxn ang="0">
                  <a:pos x="T2" y="T3"/>
                </a:cxn>
                <a:cxn ang="0">
                  <a:pos x="T4" y="T5"/>
                </a:cxn>
                <a:cxn ang="0">
                  <a:pos x="T6" y="T7"/>
                </a:cxn>
                <a:cxn ang="0">
                  <a:pos x="T8" y="T9"/>
                </a:cxn>
              </a:cxnLst>
              <a:rect l="0" t="0" r="r" b="b"/>
              <a:pathLst>
                <a:path w="385" h="269">
                  <a:moveTo>
                    <a:pt x="14" y="0"/>
                  </a:moveTo>
                  <a:lnTo>
                    <a:pt x="385" y="247"/>
                  </a:lnTo>
                  <a:lnTo>
                    <a:pt x="372" y="269"/>
                  </a:lnTo>
                  <a:lnTo>
                    <a:pt x="0" y="21"/>
                  </a:lnTo>
                  <a:lnTo>
                    <a:pt x="14" y="0"/>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4"/>
            <p:cNvSpPr>
              <a:spLocks/>
            </p:cNvSpPr>
            <p:nvPr/>
          </p:nvSpPr>
          <p:spPr bwMode="auto">
            <a:xfrm>
              <a:off x="5254922" y="2170886"/>
              <a:ext cx="497166" cy="388838"/>
            </a:xfrm>
            <a:custGeom>
              <a:avLst/>
              <a:gdLst>
                <a:gd name="T0" fmla="*/ 0 w 436"/>
                <a:gd name="T1" fmla="*/ 320 h 341"/>
                <a:gd name="T2" fmla="*/ 420 w 436"/>
                <a:gd name="T3" fmla="*/ 0 h 341"/>
                <a:gd name="T4" fmla="*/ 436 w 436"/>
                <a:gd name="T5" fmla="*/ 21 h 341"/>
                <a:gd name="T6" fmla="*/ 15 w 436"/>
                <a:gd name="T7" fmla="*/ 341 h 341"/>
                <a:gd name="T8" fmla="*/ 0 w 436"/>
                <a:gd name="T9" fmla="*/ 320 h 341"/>
              </a:gdLst>
              <a:ahLst/>
              <a:cxnLst>
                <a:cxn ang="0">
                  <a:pos x="T0" y="T1"/>
                </a:cxn>
                <a:cxn ang="0">
                  <a:pos x="T2" y="T3"/>
                </a:cxn>
                <a:cxn ang="0">
                  <a:pos x="T4" y="T5"/>
                </a:cxn>
                <a:cxn ang="0">
                  <a:pos x="T6" y="T7"/>
                </a:cxn>
                <a:cxn ang="0">
                  <a:pos x="T8" y="T9"/>
                </a:cxn>
              </a:cxnLst>
              <a:rect l="0" t="0" r="r" b="b"/>
              <a:pathLst>
                <a:path w="436" h="341">
                  <a:moveTo>
                    <a:pt x="0" y="320"/>
                  </a:moveTo>
                  <a:lnTo>
                    <a:pt x="420" y="0"/>
                  </a:lnTo>
                  <a:lnTo>
                    <a:pt x="436" y="21"/>
                  </a:lnTo>
                  <a:lnTo>
                    <a:pt x="15" y="341"/>
                  </a:lnTo>
                  <a:lnTo>
                    <a:pt x="0" y="320"/>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5"/>
            <p:cNvSpPr>
              <a:spLocks/>
            </p:cNvSpPr>
            <p:nvPr/>
          </p:nvSpPr>
          <p:spPr bwMode="auto">
            <a:xfrm>
              <a:off x="5173962" y="3522127"/>
              <a:ext cx="258845" cy="293054"/>
            </a:xfrm>
            <a:custGeom>
              <a:avLst/>
              <a:gdLst>
                <a:gd name="T0" fmla="*/ 20 w 227"/>
                <a:gd name="T1" fmla="*/ 0 h 257"/>
                <a:gd name="T2" fmla="*/ 227 w 227"/>
                <a:gd name="T3" fmla="*/ 240 h 257"/>
                <a:gd name="T4" fmla="*/ 208 w 227"/>
                <a:gd name="T5" fmla="*/ 257 h 257"/>
                <a:gd name="T6" fmla="*/ 0 w 227"/>
                <a:gd name="T7" fmla="*/ 17 h 257"/>
                <a:gd name="T8" fmla="*/ 20 w 227"/>
                <a:gd name="T9" fmla="*/ 0 h 257"/>
              </a:gdLst>
              <a:ahLst/>
              <a:cxnLst>
                <a:cxn ang="0">
                  <a:pos x="T0" y="T1"/>
                </a:cxn>
                <a:cxn ang="0">
                  <a:pos x="T2" y="T3"/>
                </a:cxn>
                <a:cxn ang="0">
                  <a:pos x="T4" y="T5"/>
                </a:cxn>
                <a:cxn ang="0">
                  <a:pos x="T6" y="T7"/>
                </a:cxn>
                <a:cxn ang="0">
                  <a:pos x="T8" y="T9"/>
                </a:cxn>
              </a:cxnLst>
              <a:rect l="0" t="0" r="r" b="b"/>
              <a:pathLst>
                <a:path w="227" h="257">
                  <a:moveTo>
                    <a:pt x="20" y="0"/>
                  </a:moveTo>
                  <a:lnTo>
                    <a:pt x="227" y="240"/>
                  </a:lnTo>
                  <a:lnTo>
                    <a:pt x="208" y="257"/>
                  </a:lnTo>
                  <a:lnTo>
                    <a:pt x="0" y="17"/>
                  </a:lnTo>
                  <a:lnTo>
                    <a:pt x="20" y="0"/>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6"/>
            <p:cNvSpPr>
              <a:spLocks/>
            </p:cNvSpPr>
            <p:nvPr/>
          </p:nvSpPr>
          <p:spPr bwMode="auto">
            <a:xfrm>
              <a:off x="6685984" y="4437778"/>
              <a:ext cx="61576" cy="683032"/>
            </a:xfrm>
            <a:custGeom>
              <a:avLst/>
              <a:gdLst>
                <a:gd name="T0" fmla="*/ 0 w 54"/>
                <a:gd name="T1" fmla="*/ 597 h 599"/>
                <a:gd name="T2" fmla="*/ 26 w 54"/>
                <a:gd name="T3" fmla="*/ 0 h 599"/>
                <a:gd name="T4" fmla="*/ 54 w 54"/>
                <a:gd name="T5" fmla="*/ 1 h 599"/>
                <a:gd name="T6" fmla="*/ 26 w 54"/>
                <a:gd name="T7" fmla="*/ 599 h 599"/>
                <a:gd name="T8" fmla="*/ 0 w 54"/>
                <a:gd name="T9" fmla="*/ 597 h 599"/>
              </a:gdLst>
              <a:ahLst/>
              <a:cxnLst>
                <a:cxn ang="0">
                  <a:pos x="T0" y="T1"/>
                </a:cxn>
                <a:cxn ang="0">
                  <a:pos x="T2" y="T3"/>
                </a:cxn>
                <a:cxn ang="0">
                  <a:pos x="T4" y="T5"/>
                </a:cxn>
                <a:cxn ang="0">
                  <a:pos x="T6" y="T7"/>
                </a:cxn>
                <a:cxn ang="0">
                  <a:pos x="T8" y="T9"/>
                </a:cxn>
              </a:cxnLst>
              <a:rect l="0" t="0" r="r" b="b"/>
              <a:pathLst>
                <a:path w="54" h="599">
                  <a:moveTo>
                    <a:pt x="0" y="597"/>
                  </a:moveTo>
                  <a:lnTo>
                    <a:pt x="26" y="0"/>
                  </a:lnTo>
                  <a:lnTo>
                    <a:pt x="54" y="1"/>
                  </a:lnTo>
                  <a:lnTo>
                    <a:pt x="26" y="599"/>
                  </a:lnTo>
                  <a:lnTo>
                    <a:pt x="0" y="597"/>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7"/>
            <p:cNvSpPr>
              <a:spLocks/>
            </p:cNvSpPr>
            <p:nvPr/>
          </p:nvSpPr>
          <p:spPr bwMode="auto">
            <a:xfrm>
              <a:off x="5573063" y="3874476"/>
              <a:ext cx="584968" cy="523392"/>
            </a:xfrm>
            <a:custGeom>
              <a:avLst/>
              <a:gdLst>
                <a:gd name="T0" fmla="*/ 513 w 513"/>
                <a:gd name="T1" fmla="*/ 19 h 459"/>
                <a:gd name="T2" fmla="*/ 18 w 513"/>
                <a:gd name="T3" fmla="*/ 459 h 459"/>
                <a:gd name="T4" fmla="*/ 0 w 513"/>
                <a:gd name="T5" fmla="*/ 438 h 459"/>
                <a:gd name="T6" fmla="*/ 495 w 513"/>
                <a:gd name="T7" fmla="*/ 0 h 459"/>
                <a:gd name="T8" fmla="*/ 513 w 513"/>
                <a:gd name="T9" fmla="*/ 19 h 459"/>
              </a:gdLst>
              <a:ahLst/>
              <a:cxnLst>
                <a:cxn ang="0">
                  <a:pos x="T0" y="T1"/>
                </a:cxn>
                <a:cxn ang="0">
                  <a:pos x="T2" y="T3"/>
                </a:cxn>
                <a:cxn ang="0">
                  <a:pos x="T4" y="T5"/>
                </a:cxn>
                <a:cxn ang="0">
                  <a:pos x="T6" y="T7"/>
                </a:cxn>
                <a:cxn ang="0">
                  <a:pos x="T8" y="T9"/>
                </a:cxn>
              </a:cxnLst>
              <a:rect l="0" t="0" r="r" b="b"/>
              <a:pathLst>
                <a:path w="513" h="459">
                  <a:moveTo>
                    <a:pt x="513" y="19"/>
                  </a:moveTo>
                  <a:lnTo>
                    <a:pt x="18" y="459"/>
                  </a:lnTo>
                  <a:lnTo>
                    <a:pt x="0" y="438"/>
                  </a:lnTo>
                  <a:lnTo>
                    <a:pt x="495" y="0"/>
                  </a:lnTo>
                  <a:lnTo>
                    <a:pt x="513" y="19"/>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8"/>
            <p:cNvSpPr>
              <a:spLocks/>
            </p:cNvSpPr>
            <p:nvPr/>
          </p:nvSpPr>
          <p:spPr bwMode="auto">
            <a:xfrm>
              <a:off x="5860415" y="4709167"/>
              <a:ext cx="245162" cy="427608"/>
            </a:xfrm>
            <a:custGeom>
              <a:avLst/>
              <a:gdLst>
                <a:gd name="T0" fmla="*/ 215 w 215"/>
                <a:gd name="T1" fmla="*/ 12 h 375"/>
                <a:gd name="T2" fmla="*/ 24 w 215"/>
                <a:gd name="T3" fmla="*/ 375 h 375"/>
                <a:gd name="T4" fmla="*/ 0 w 215"/>
                <a:gd name="T5" fmla="*/ 363 h 375"/>
                <a:gd name="T6" fmla="*/ 191 w 215"/>
                <a:gd name="T7" fmla="*/ 0 h 375"/>
                <a:gd name="T8" fmla="*/ 215 w 215"/>
                <a:gd name="T9" fmla="*/ 12 h 375"/>
              </a:gdLst>
              <a:ahLst/>
              <a:cxnLst>
                <a:cxn ang="0">
                  <a:pos x="T0" y="T1"/>
                </a:cxn>
                <a:cxn ang="0">
                  <a:pos x="T2" y="T3"/>
                </a:cxn>
                <a:cxn ang="0">
                  <a:pos x="T4" y="T5"/>
                </a:cxn>
                <a:cxn ang="0">
                  <a:pos x="T6" y="T7"/>
                </a:cxn>
                <a:cxn ang="0">
                  <a:pos x="T8" y="T9"/>
                </a:cxn>
              </a:cxnLst>
              <a:rect l="0" t="0" r="r" b="b"/>
              <a:pathLst>
                <a:path w="215" h="375">
                  <a:moveTo>
                    <a:pt x="215" y="12"/>
                  </a:moveTo>
                  <a:lnTo>
                    <a:pt x="24" y="375"/>
                  </a:lnTo>
                  <a:lnTo>
                    <a:pt x="0" y="363"/>
                  </a:lnTo>
                  <a:lnTo>
                    <a:pt x="191" y="0"/>
                  </a:lnTo>
                  <a:lnTo>
                    <a:pt x="215" y="1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9"/>
            <p:cNvSpPr>
              <a:spLocks/>
            </p:cNvSpPr>
            <p:nvPr/>
          </p:nvSpPr>
          <p:spPr bwMode="auto">
            <a:xfrm>
              <a:off x="6833081" y="1890375"/>
              <a:ext cx="225777" cy="145957"/>
            </a:xfrm>
            <a:custGeom>
              <a:avLst/>
              <a:gdLst>
                <a:gd name="T0" fmla="*/ 186 w 198"/>
                <a:gd name="T1" fmla="*/ 128 h 128"/>
                <a:gd name="T2" fmla="*/ 0 w 198"/>
                <a:gd name="T3" fmla="*/ 24 h 128"/>
                <a:gd name="T4" fmla="*/ 14 w 198"/>
                <a:gd name="T5" fmla="*/ 0 h 128"/>
                <a:gd name="T6" fmla="*/ 198 w 198"/>
                <a:gd name="T7" fmla="*/ 106 h 128"/>
                <a:gd name="T8" fmla="*/ 186 w 198"/>
                <a:gd name="T9" fmla="*/ 128 h 128"/>
              </a:gdLst>
              <a:ahLst/>
              <a:cxnLst>
                <a:cxn ang="0">
                  <a:pos x="T0" y="T1"/>
                </a:cxn>
                <a:cxn ang="0">
                  <a:pos x="T2" y="T3"/>
                </a:cxn>
                <a:cxn ang="0">
                  <a:pos x="T4" y="T5"/>
                </a:cxn>
                <a:cxn ang="0">
                  <a:pos x="T6" y="T7"/>
                </a:cxn>
                <a:cxn ang="0">
                  <a:pos x="T8" y="T9"/>
                </a:cxn>
              </a:cxnLst>
              <a:rect l="0" t="0" r="r" b="b"/>
              <a:pathLst>
                <a:path w="198" h="128">
                  <a:moveTo>
                    <a:pt x="186" y="128"/>
                  </a:moveTo>
                  <a:lnTo>
                    <a:pt x="0" y="24"/>
                  </a:lnTo>
                  <a:lnTo>
                    <a:pt x="14" y="0"/>
                  </a:lnTo>
                  <a:lnTo>
                    <a:pt x="198" y="106"/>
                  </a:lnTo>
                  <a:lnTo>
                    <a:pt x="186" y="128"/>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30"/>
            <p:cNvSpPr>
              <a:spLocks/>
            </p:cNvSpPr>
            <p:nvPr/>
          </p:nvSpPr>
          <p:spPr bwMode="auto">
            <a:xfrm>
              <a:off x="7513833" y="2653228"/>
              <a:ext cx="103766" cy="452694"/>
            </a:xfrm>
            <a:custGeom>
              <a:avLst/>
              <a:gdLst>
                <a:gd name="T0" fmla="*/ 91 w 91"/>
                <a:gd name="T1" fmla="*/ 5 h 397"/>
                <a:gd name="T2" fmla="*/ 26 w 91"/>
                <a:gd name="T3" fmla="*/ 397 h 397"/>
                <a:gd name="T4" fmla="*/ 0 w 91"/>
                <a:gd name="T5" fmla="*/ 392 h 397"/>
                <a:gd name="T6" fmla="*/ 64 w 91"/>
                <a:gd name="T7" fmla="*/ 0 h 397"/>
                <a:gd name="T8" fmla="*/ 91 w 91"/>
                <a:gd name="T9" fmla="*/ 5 h 397"/>
              </a:gdLst>
              <a:ahLst/>
              <a:cxnLst>
                <a:cxn ang="0">
                  <a:pos x="T0" y="T1"/>
                </a:cxn>
                <a:cxn ang="0">
                  <a:pos x="T2" y="T3"/>
                </a:cxn>
                <a:cxn ang="0">
                  <a:pos x="T4" y="T5"/>
                </a:cxn>
                <a:cxn ang="0">
                  <a:pos x="T6" y="T7"/>
                </a:cxn>
                <a:cxn ang="0">
                  <a:pos x="T8" y="T9"/>
                </a:cxn>
              </a:cxnLst>
              <a:rect l="0" t="0" r="r" b="b"/>
              <a:pathLst>
                <a:path w="91" h="397">
                  <a:moveTo>
                    <a:pt x="91" y="5"/>
                  </a:moveTo>
                  <a:lnTo>
                    <a:pt x="26" y="397"/>
                  </a:lnTo>
                  <a:lnTo>
                    <a:pt x="0" y="392"/>
                  </a:lnTo>
                  <a:lnTo>
                    <a:pt x="64" y="0"/>
                  </a:lnTo>
                  <a:lnTo>
                    <a:pt x="91" y="5"/>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31"/>
            <p:cNvSpPr>
              <a:spLocks/>
            </p:cNvSpPr>
            <p:nvPr/>
          </p:nvSpPr>
          <p:spPr bwMode="auto">
            <a:xfrm>
              <a:off x="6973336" y="3175480"/>
              <a:ext cx="139115" cy="469799"/>
            </a:xfrm>
            <a:custGeom>
              <a:avLst/>
              <a:gdLst>
                <a:gd name="T0" fmla="*/ 122 w 122"/>
                <a:gd name="T1" fmla="*/ 5 h 412"/>
                <a:gd name="T2" fmla="*/ 26 w 122"/>
                <a:gd name="T3" fmla="*/ 412 h 412"/>
                <a:gd name="T4" fmla="*/ 0 w 122"/>
                <a:gd name="T5" fmla="*/ 407 h 412"/>
                <a:gd name="T6" fmla="*/ 96 w 122"/>
                <a:gd name="T7" fmla="*/ 0 h 412"/>
                <a:gd name="T8" fmla="*/ 122 w 122"/>
                <a:gd name="T9" fmla="*/ 5 h 412"/>
              </a:gdLst>
              <a:ahLst/>
              <a:cxnLst>
                <a:cxn ang="0">
                  <a:pos x="T0" y="T1"/>
                </a:cxn>
                <a:cxn ang="0">
                  <a:pos x="T2" y="T3"/>
                </a:cxn>
                <a:cxn ang="0">
                  <a:pos x="T4" y="T5"/>
                </a:cxn>
                <a:cxn ang="0">
                  <a:pos x="T6" y="T7"/>
                </a:cxn>
                <a:cxn ang="0">
                  <a:pos x="T8" y="T9"/>
                </a:cxn>
              </a:cxnLst>
              <a:rect l="0" t="0" r="r" b="b"/>
              <a:pathLst>
                <a:path w="122" h="412">
                  <a:moveTo>
                    <a:pt x="122" y="5"/>
                  </a:moveTo>
                  <a:lnTo>
                    <a:pt x="26" y="412"/>
                  </a:lnTo>
                  <a:lnTo>
                    <a:pt x="0" y="407"/>
                  </a:lnTo>
                  <a:lnTo>
                    <a:pt x="96" y="0"/>
                  </a:lnTo>
                  <a:lnTo>
                    <a:pt x="122" y="5"/>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2"/>
            <p:cNvSpPr>
              <a:spLocks/>
            </p:cNvSpPr>
            <p:nvPr/>
          </p:nvSpPr>
          <p:spPr bwMode="auto">
            <a:xfrm>
              <a:off x="6992721" y="3441167"/>
              <a:ext cx="655666" cy="215514"/>
            </a:xfrm>
            <a:custGeom>
              <a:avLst/>
              <a:gdLst>
                <a:gd name="T0" fmla="*/ 575 w 575"/>
                <a:gd name="T1" fmla="*/ 24 h 189"/>
                <a:gd name="T2" fmla="*/ 9 w 575"/>
                <a:gd name="T3" fmla="*/ 189 h 189"/>
                <a:gd name="T4" fmla="*/ 0 w 575"/>
                <a:gd name="T5" fmla="*/ 163 h 189"/>
                <a:gd name="T6" fmla="*/ 567 w 575"/>
                <a:gd name="T7" fmla="*/ 0 h 189"/>
                <a:gd name="T8" fmla="*/ 575 w 575"/>
                <a:gd name="T9" fmla="*/ 24 h 189"/>
              </a:gdLst>
              <a:ahLst/>
              <a:cxnLst>
                <a:cxn ang="0">
                  <a:pos x="T0" y="T1"/>
                </a:cxn>
                <a:cxn ang="0">
                  <a:pos x="T2" y="T3"/>
                </a:cxn>
                <a:cxn ang="0">
                  <a:pos x="T4" y="T5"/>
                </a:cxn>
                <a:cxn ang="0">
                  <a:pos x="T6" y="T7"/>
                </a:cxn>
                <a:cxn ang="0">
                  <a:pos x="T8" y="T9"/>
                </a:cxn>
              </a:cxnLst>
              <a:rect l="0" t="0" r="r" b="b"/>
              <a:pathLst>
                <a:path w="575" h="189">
                  <a:moveTo>
                    <a:pt x="575" y="24"/>
                  </a:moveTo>
                  <a:lnTo>
                    <a:pt x="9" y="189"/>
                  </a:lnTo>
                  <a:lnTo>
                    <a:pt x="0" y="163"/>
                  </a:lnTo>
                  <a:lnTo>
                    <a:pt x="567" y="0"/>
                  </a:lnTo>
                  <a:lnTo>
                    <a:pt x="575" y="24"/>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3"/>
            <p:cNvSpPr>
              <a:spLocks/>
            </p:cNvSpPr>
            <p:nvPr/>
          </p:nvSpPr>
          <p:spPr bwMode="auto">
            <a:xfrm>
              <a:off x="6655196" y="2720505"/>
              <a:ext cx="82101" cy="554180"/>
            </a:xfrm>
            <a:custGeom>
              <a:avLst/>
              <a:gdLst>
                <a:gd name="T0" fmla="*/ 0 w 72"/>
                <a:gd name="T1" fmla="*/ 484 h 486"/>
                <a:gd name="T2" fmla="*/ 45 w 72"/>
                <a:gd name="T3" fmla="*/ 0 h 486"/>
                <a:gd name="T4" fmla="*/ 72 w 72"/>
                <a:gd name="T5" fmla="*/ 1 h 486"/>
                <a:gd name="T6" fmla="*/ 26 w 72"/>
                <a:gd name="T7" fmla="*/ 486 h 486"/>
                <a:gd name="T8" fmla="*/ 0 w 72"/>
                <a:gd name="T9" fmla="*/ 484 h 486"/>
              </a:gdLst>
              <a:ahLst/>
              <a:cxnLst>
                <a:cxn ang="0">
                  <a:pos x="T0" y="T1"/>
                </a:cxn>
                <a:cxn ang="0">
                  <a:pos x="T2" y="T3"/>
                </a:cxn>
                <a:cxn ang="0">
                  <a:pos x="T4" y="T5"/>
                </a:cxn>
                <a:cxn ang="0">
                  <a:pos x="T6" y="T7"/>
                </a:cxn>
                <a:cxn ang="0">
                  <a:pos x="T8" y="T9"/>
                </a:cxn>
              </a:cxnLst>
              <a:rect l="0" t="0" r="r" b="b"/>
              <a:pathLst>
                <a:path w="72" h="486">
                  <a:moveTo>
                    <a:pt x="0" y="484"/>
                  </a:moveTo>
                  <a:lnTo>
                    <a:pt x="45" y="0"/>
                  </a:lnTo>
                  <a:lnTo>
                    <a:pt x="72" y="1"/>
                  </a:lnTo>
                  <a:lnTo>
                    <a:pt x="26" y="486"/>
                  </a:lnTo>
                  <a:lnTo>
                    <a:pt x="0" y="484"/>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4"/>
            <p:cNvSpPr>
              <a:spLocks/>
            </p:cNvSpPr>
            <p:nvPr/>
          </p:nvSpPr>
          <p:spPr bwMode="auto">
            <a:xfrm>
              <a:off x="5747527" y="2143519"/>
              <a:ext cx="319281" cy="57014"/>
            </a:xfrm>
            <a:custGeom>
              <a:avLst/>
              <a:gdLst>
                <a:gd name="T0" fmla="*/ 280 w 280"/>
                <a:gd name="T1" fmla="*/ 28 h 50"/>
                <a:gd name="T2" fmla="*/ 4 w 280"/>
                <a:gd name="T3" fmla="*/ 50 h 50"/>
                <a:gd name="T4" fmla="*/ 0 w 280"/>
                <a:gd name="T5" fmla="*/ 24 h 50"/>
                <a:gd name="T6" fmla="*/ 278 w 280"/>
                <a:gd name="T7" fmla="*/ 0 h 50"/>
                <a:gd name="T8" fmla="*/ 280 w 280"/>
                <a:gd name="T9" fmla="*/ 28 h 50"/>
              </a:gdLst>
              <a:ahLst/>
              <a:cxnLst>
                <a:cxn ang="0">
                  <a:pos x="T0" y="T1"/>
                </a:cxn>
                <a:cxn ang="0">
                  <a:pos x="T2" y="T3"/>
                </a:cxn>
                <a:cxn ang="0">
                  <a:pos x="T4" y="T5"/>
                </a:cxn>
                <a:cxn ang="0">
                  <a:pos x="T6" y="T7"/>
                </a:cxn>
                <a:cxn ang="0">
                  <a:pos x="T8" y="T9"/>
                </a:cxn>
              </a:cxnLst>
              <a:rect l="0" t="0" r="r" b="b"/>
              <a:pathLst>
                <a:path w="280" h="50">
                  <a:moveTo>
                    <a:pt x="280" y="28"/>
                  </a:moveTo>
                  <a:lnTo>
                    <a:pt x="4" y="50"/>
                  </a:lnTo>
                  <a:lnTo>
                    <a:pt x="0" y="24"/>
                  </a:lnTo>
                  <a:lnTo>
                    <a:pt x="278" y="0"/>
                  </a:lnTo>
                  <a:lnTo>
                    <a:pt x="280" y="28"/>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5"/>
            <p:cNvSpPr>
              <a:spLocks/>
            </p:cNvSpPr>
            <p:nvPr/>
          </p:nvSpPr>
          <p:spPr bwMode="auto">
            <a:xfrm>
              <a:off x="5137473" y="2855059"/>
              <a:ext cx="85522" cy="272529"/>
            </a:xfrm>
            <a:custGeom>
              <a:avLst/>
              <a:gdLst>
                <a:gd name="T0" fmla="*/ 49 w 75"/>
                <a:gd name="T1" fmla="*/ 239 h 239"/>
                <a:gd name="T2" fmla="*/ 0 w 75"/>
                <a:gd name="T3" fmla="*/ 5 h 239"/>
                <a:gd name="T4" fmla="*/ 26 w 75"/>
                <a:gd name="T5" fmla="*/ 0 h 239"/>
                <a:gd name="T6" fmla="*/ 75 w 75"/>
                <a:gd name="T7" fmla="*/ 234 h 239"/>
                <a:gd name="T8" fmla="*/ 49 w 75"/>
                <a:gd name="T9" fmla="*/ 239 h 239"/>
              </a:gdLst>
              <a:ahLst/>
              <a:cxnLst>
                <a:cxn ang="0">
                  <a:pos x="T0" y="T1"/>
                </a:cxn>
                <a:cxn ang="0">
                  <a:pos x="T2" y="T3"/>
                </a:cxn>
                <a:cxn ang="0">
                  <a:pos x="T4" y="T5"/>
                </a:cxn>
                <a:cxn ang="0">
                  <a:pos x="T6" y="T7"/>
                </a:cxn>
                <a:cxn ang="0">
                  <a:pos x="T8" y="T9"/>
                </a:cxn>
              </a:cxnLst>
              <a:rect l="0" t="0" r="r" b="b"/>
              <a:pathLst>
                <a:path w="75" h="239">
                  <a:moveTo>
                    <a:pt x="49" y="239"/>
                  </a:moveTo>
                  <a:lnTo>
                    <a:pt x="0" y="5"/>
                  </a:lnTo>
                  <a:lnTo>
                    <a:pt x="26" y="0"/>
                  </a:lnTo>
                  <a:lnTo>
                    <a:pt x="75" y="234"/>
                  </a:lnTo>
                  <a:lnTo>
                    <a:pt x="49" y="239"/>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6"/>
            <p:cNvSpPr>
              <a:spLocks/>
            </p:cNvSpPr>
            <p:nvPr/>
          </p:nvSpPr>
          <p:spPr bwMode="auto">
            <a:xfrm>
              <a:off x="6670019" y="4045519"/>
              <a:ext cx="77540" cy="355770"/>
            </a:xfrm>
            <a:custGeom>
              <a:avLst/>
              <a:gdLst>
                <a:gd name="T0" fmla="*/ 26 w 68"/>
                <a:gd name="T1" fmla="*/ 0 h 312"/>
                <a:gd name="T2" fmla="*/ 68 w 68"/>
                <a:gd name="T3" fmla="*/ 309 h 312"/>
                <a:gd name="T4" fmla="*/ 40 w 68"/>
                <a:gd name="T5" fmla="*/ 312 h 312"/>
                <a:gd name="T6" fmla="*/ 0 w 68"/>
                <a:gd name="T7" fmla="*/ 3 h 312"/>
                <a:gd name="T8" fmla="*/ 26 w 68"/>
                <a:gd name="T9" fmla="*/ 0 h 312"/>
              </a:gdLst>
              <a:ahLst/>
              <a:cxnLst>
                <a:cxn ang="0">
                  <a:pos x="T0" y="T1"/>
                </a:cxn>
                <a:cxn ang="0">
                  <a:pos x="T2" y="T3"/>
                </a:cxn>
                <a:cxn ang="0">
                  <a:pos x="T4" y="T5"/>
                </a:cxn>
                <a:cxn ang="0">
                  <a:pos x="T6" y="T7"/>
                </a:cxn>
                <a:cxn ang="0">
                  <a:pos x="T8" y="T9"/>
                </a:cxn>
              </a:cxnLst>
              <a:rect l="0" t="0" r="r" b="b"/>
              <a:pathLst>
                <a:path w="68" h="312">
                  <a:moveTo>
                    <a:pt x="26" y="0"/>
                  </a:moveTo>
                  <a:lnTo>
                    <a:pt x="68" y="309"/>
                  </a:lnTo>
                  <a:lnTo>
                    <a:pt x="40" y="312"/>
                  </a:lnTo>
                  <a:lnTo>
                    <a:pt x="0" y="3"/>
                  </a:lnTo>
                  <a:lnTo>
                    <a:pt x="26" y="0"/>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7"/>
            <p:cNvSpPr>
              <a:spLocks/>
            </p:cNvSpPr>
            <p:nvPr/>
          </p:nvSpPr>
          <p:spPr bwMode="auto">
            <a:xfrm>
              <a:off x="6082771" y="4701185"/>
              <a:ext cx="253144" cy="339806"/>
            </a:xfrm>
            <a:custGeom>
              <a:avLst/>
              <a:gdLst>
                <a:gd name="T0" fmla="*/ 22 w 222"/>
                <a:gd name="T1" fmla="*/ 0 h 298"/>
                <a:gd name="T2" fmla="*/ 222 w 222"/>
                <a:gd name="T3" fmla="*/ 283 h 298"/>
                <a:gd name="T4" fmla="*/ 201 w 222"/>
                <a:gd name="T5" fmla="*/ 298 h 298"/>
                <a:gd name="T6" fmla="*/ 0 w 222"/>
                <a:gd name="T7" fmla="*/ 14 h 298"/>
                <a:gd name="T8" fmla="*/ 22 w 222"/>
                <a:gd name="T9" fmla="*/ 0 h 298"/>
              </a:gdLst>
              <a:ahLst/>
              <a:cxnLst>
                <a:cxn ang="0">
                  <a:pos x="T0" y="T1"/>
                </a:cxn>
                <a:cxn ang="0">
                  <a:pos x="T2" y="T3"/>
                </a:cxn>
                <a:cxn ang="0">
                  <a:pos x="T4" y="T5"/>
                </a:cxn>
                <a:cxn ang="0">
                  <a:pos x="T6" y="T7"/>
                </a:cxn>
                <a:cxn ang="0">
                  <a:pos x="T8" y="T9"/>
                </a:cxn>
              </a:cxnLst>
              <a:rect l="0" t="0" r="r" b="b"/>
              <a:pathLst>
                <a:path w="222" h="298">
                  <a:moveTo>
                    <a:pt x="22" y="0"/>
                  </a:moveTo>
                  <a:lnTo>
                    <a:pt x="222" y="283"/>
                  </a:lnTo>
                  <a:lnTo>
                    <a:pt x="201" y="298"/>
                  </a:lnTo>
                  <a:lnTo>
                    <a:pt x="0" y="14"/>
                  </a:lnTo>
                  <a:lnTo>
                    <a:pt x="22" y="0"/>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8"/>
            <p:cNvSpPr>
              <a:spLocks/>
            </p:cNvSpPr>
            <p:nvPr/>
          </p:nvSpPr>
          <p:spPr bwMode="auto">
            <a:xfrm>
              <a:off x="5736124" y="4690922"/>
              <a:ext cx="350068" cy="41050"/>
            </a:xfrm>
            <a:custGeom>
              <a:avLst/>
              <a:gdLst>
                <a:gd name="T0" fmla="*/ 305 w 307"/>
                <a:gd name="T1" fmla="*/ 36 h 36"/>
                <a:gd name="T2" fmla="*/ 0 w 307"/>
                <a:gd name="T3" fmla="*/ 28 h 36"/>
                <a:gd name="T4" fmla="*/ 0 w 307"/>
                <a:gd name="T5" fmla="*/ 0 h 36"/>
                <a:gd name="T6" fmla="*/ 307 w 307"/>
                <a:gd name="T7" fmla="*/ 10 h 36"/>
                <a:gd name="T8" fmla="*/ 305 w 307"/>
                <a:gd name="T9" fmla="*/ 36 h 36"/>
              </a:gdLst>
              <a:ahLst/>
              <a:cxnLst>
                <a:cxn ang="0">
                  <a:pos x="T0" y="T1"/>
                </a:cxn>
                <a:cxn ang="0">
                  <a:pos x="T2" y="T3"/>
                </a:cxn>
                <a:cxn ang="0">
                  <a:pos x="T4" y="T5"/>
                </a:cxn>
                <a:cxn ang="0">
                  <a:pos x="T6" y="T7"/>
                </a:cxn>
                <a:cxn ang="0">
                  <a:pos x="T8" y="T9"/>
                </a:cxn>
              </a:cxnLst>
              <a:rect l="0" t="0" r="r" b="b"/>
              <a:pathLst>
                <a:path w="307" h="36">
                  <a:moveTo>
                    <a:pt x="305" y="36"/>
                  </a:moveTo>
                  <a:lnTo>
                    <a:pt x="0" y="28"/>
                  </a:lnTo>
                  <a:lnTo>
                    <a:pt x="0" y="0"/>
                  </a:lnTo>
                  <a:lnTo>
                    <a:pt x="307" y="10"/>
                  </a:lnTo>
                  <a:lnTo>
                    <a:pt x="305" y="36"/>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9"/>
            <p:cNvSpPr>
              <a:spLocks/>
            </p:cNvSpPr>
            <p:nvPr/>
          </p:nvSpPr>
          <p:spPr bwMode="auto">
            <a:xfrm>
              <a:off x="5408861" y="3645278"/>
              <a:ext cx="246302" cy="180165"/>
            </a:xfrm>
            <a:custGeom>
              <a:avLst/>
              <a:gdLst>
                <a:gd name="T0" fmla="*/ 0 w 216"/>
                <a:gd name="T1" fmla="*/ 135 h 158"/>
                <a:gd name="T2" fmla="*/ 200 w 216"/>
                <a:gd name="T3" fmla="*/ 0 h 158"/>
                <a:gd name="T4" fmla="*/ 216 w 216"/>
                <a:gd name="T5" fmla="*/ 21 h 158"/>
                <a:gd name="T6" fmla="*/ 16 w 216"/>
                <a:gd name="T7" fmla="*/ 158 h 158"/>
                <a:gd name="T8" fmla="*/ 0 w 216"/>
                <a:gd name="T9" fmla="*/ 135 h 158"/>
              </a:gdLst>
              <a:ahLst/>
              <a:cxnLst>
                <a:cxn ang="0">
                  <a:pos x="T0" y="T1"/>
                </a:cxn>
                <a:cxn ang="0">
                  <a:pos x="T2" y="T3"/>
                </a:cxn>
                <a:cxn ang="0">
                  <a:pos x="T4" y="T5"/>
                </a:cxn>
                <a:cxn ang="0">
                  <a:pos x="T6" y="T7"/>
                </a:cxn>
                <a:cxn ang="0">
                  <a:pos x="T8" y="T9"/>
                </a:cxn>
              </a:cxnLst>
              <a:rect l="0" t="0" r="r" b="b"/>
              <a:pathLst>
                <a:path w="216" h="158">
                  <a:moveTo>
                    <a:pt x="0" y="135"/>
                  </a:moveTo>
                  <a:lnTo>
                    <a:pt x="200" y="0"/>
                  </a:lnTo>
                  <a:lnTo>
                    <a:pt x="216" y="21"/>
                  </a:lnTo>
                  <a:lnTo>
                    <a:pt x="16" y="158"/>
                  </a:lnTo>
                  <a:lnTo>
                    <a:pt x="0" y="135"/>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40"/>
            <p:cNvSpPr>
              <a:spLocks/>
            </p:cNvSpPr>
            <p:nvPr/>
          </p:nvSpPr>
          <p:spPr bwMode="auto">
            <a:xfrm>
              <a:off x="6752120" y="4385325"/>
              <a:ext cx="470939" cy="50173"/>
            </a:xfrm>
            <a:custGeom>
              <a:avLst/>
              <a:gdLst>
                <a:gd name="T0" fmla="*/ 413 w 413"/>
                <a:gd name="T1" fmla="*/ 26 h 44"/>
                <a:gd name="T2" fmla="*/ 1 w 413"/>
                <a:gd name="T3" fmla="*/ 44 h 44"/>
                <a:gd name="T4" fmla="*/ 0 w 413"/>
                <a:gd name="T5" fmla="*/ 16 h 44"/>
                <a:gd name="T6" fmla="*/ 411 w 413"/>
                <a:gd name="T7" fmla="*/ 0 h 44"/>
                <a:gd name="T8" fmla="*/ 413 w 413"/>
                <a:gd name="T9" fmla="*/ 26 h 44"/>
              </a:gdLst>
              <a:ahLst/>
              <a:cxnLst>
                <a:cxn ang="0">
                  <a:pos x="T0" y="T1"/>
                </a:cxn>
                <a:cxn ang="0">
                  <a:pos x="T2" y="T3"/>
                </a:cxn>
                <a:cxn ang="0">
                  <a:pos x="T4" y="T5"/>
                </a:cxn>
                <a:cxn ang="0">
                  <a:pos x="T6" y="T7"/>
                </a:cxn>
                <a:cxn ang="0">
                  <a:pos x="T8" y="T9"/>
                </a:cxn>
              </a:cxnLst>
              <a:rect l="0" t="0" r="r" b="b"/>
              <a:pathLst>
                <a:path w="413" h="44">
                  <a:moveTo>
                    <a:pt x="413" y="26"/>
                  </a:moveTo>
                  <a:lnTo>
                    <a:pt x="1" y="44"/>
                  </a:lnTo>
                  <a:lnTo>
                    <a:pt x="0" y="16"/>
                  </a:lnTo>
                  <a:lnTo>
                    <a:pt x="411" y="0"/>
                  </a:lnTo>
                  <a:lnTo>
                    <a:pt x="413" y="26"/>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41"/>
            <p:cNvSpPr>
              <a:spLocks/>
            </p:cNvSpPr>
            <p:nvPr/>
          </p:nvSpPr>
          <p:spPr bwMode="auto">
            <a:xfrm>
              <a:off x="5835329" y="5227998"/>
              <a:ext cx="1191601" cy="1059327"/>
            </a:xfrm>
            <a:custGeom>
              <a:avLst/>
              <a:gdLst>
                <a:gd name="T0" fmla="*/ 293 w 602"/>
                <a:gd name="T1" fmla="*/ 535 h 535"/>
                <a:gd name="T2" fmla="*/ 143 w 602"/>
                <a:gd name="T3" fmla="*/ 515 h 535"/>
                <a:gd name="T4" fmla="*/ 87 w 602"/>
                <a:gd name="T5" fmla="*/ 469 h 535"/>
                <a:gd name="T6" fmla="*/ 38 w 602"/>
                <a:gd name="T7" fmla="*/ 403 h 535"/>
                <a:gd name="T8" fmla="*/ 31 w 602"/>
                <a:gd name="T9" fmla="*/ 368 h 535"/>
                <a:gd name="T10" fmla="*/ 32 w 602"/>
                <a:gd name="T11" fmla="*/ 347 h 535"/>
                <a:gd name="T12" fmla="*/ 38 w 602"/>
                <a:gd name="T13" fmla="*/ 314 h 535"/>
                <a:gd name="T14" fmla="*/ 32 w 602"/>
                <a:gd name="T15" fmla="*/ 293 h 535"/>
                <a:gd name="T16" fmla="*/ 29 w 602"/>
                <a:gd name="T17" fmla="*/ 270 h 535"/>
                <a:gd name="T18" fmla="*/ 37 w 602"/>
                <a:gd name="T19" fmla="*/ 241 h 535"/>
                <a:gd name="T20" fmla="*/ 31 w 602"/>
                <a:gd name="T21" fmla="*/ 214 h 535"/>
                <a:gd name="T22" fmla="*/ 35 w 602"/>
                <a:gd name="T23" fmla="*/ 191 h 535"/>
                <a:gd name="T24" fmla="*/ 41 w 602"/>
                <a:gd name="T25" fmla="*/ 169 h 535"/>
                <a:gd name="T26" fmla="*/ 44 w 602"/>
                <a:gd name="T27" fmla="*/ 145 h 535"/>
                <a:gd name="T28" fmla="*/ 17 w 602"/>
                <a:gd name="T29" fmla="*/ 126 h 535"/>
                <a:gd name="T30" fmla="*/ 0 w 602"/>
                <a:gd name="T31" fmla="*/ 0 h 535"/>
                <a:gd name="T32" fmla="*/ 602 w 602"/>
                <a:gd name="T33" fmla="*/ 0 h 535"/>
                <a:gd name="T34" fmla="*/ 590 w 602"/>
                <a:gd name="T35" fmla="*/ 94 h 535"/>
                <a:gd name="T36" fmla="*/ 563 w 602"/>
                <a:gd name="T37" fmla="*/ 114 h 535"/>
                <a:gd name="T38" fmla="*/ 566 w 602"/>
                <a:gd name="T39" fmla="*/ 138 h 535"/>
                <a:gd name="T40" fmla="*/ 572 w 602"/>
                <a:gd name="T41" fmla="*/ 160 h 535"/>
                <a:gd name="T42" fmla="*/ 577 w 602"/>
                <a:gd name="T43" fmla="*/ 182 h 535"/>
                <a:gd name="T44" fmla="*/ 571 w 602"/>
                <a:gd name="T45" fmla="*/ 209 h 535"/>
                <a:gd name="T46" fmla="*/ 578 w 602"/>
                <a:gd name="T47" fmla="*/ 239 h 535"/>
                <a:gd name="T48" fmla="*/ 575 w 602"/>
                <a:gd name="T49" fmla="*/ 261 h 535"/>
                <a:gd name="T50" fmla="*/ 569 w 602"/>
                <a:gd name="T51" fmla="*/ 282 h 535"/>
                <a:gd name="T52" fmla="*/ 575 w 602"/>
                <a:gd name="T53" fmla="*/ 315 h 535"/>
                <a:gd name="T54" fmla="*/ 577 w 602"/>
                <a:gd name="T55" fmla="*/ 336 h 535"/>
                <a:gd name="T56" fmla="*/ 569 w 602"/>
                <a:gd name="T57" fmla="*/ 372 h 535"/>
                <a:gd name="T58" fmla="*/ 580 w 602"/>
                <a:gd name="T59" fmla="*/ 392 h 535"/>
                <a:gd name="T60" fmla="*/ 524 w 602"/>
                <a:gd name="T61" fmla="*/ 469 h 535"/>
                <a:gd name="T62" fmla="*/ 469 w 602"/>
                <a:gd name="T63" fmla="*/ 515 h 535"/>
                <a:gd name="T64" fmla="*/ 293 w 602"/>
                <a:gd name="T65" fmla="*/ 535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2" h="535">
                  <a:moveTo>
                    <a:pt x="293" y="535"/>
                  </a:moveTo>
                  <a:cubicBezTo>
                    <a:pt x="246" y="535"/>
                    <a:pt x="146" y="530"/>
                    <a:pt x="143" y="515"/>
                  </a:cubicBezTo>
                  <a:cubicBezTo>
                    <a:pt x="140" y="500"/>
                    <a:pt x="125" y="491"/>
                    <a:pt x="87" y="469"/>
                  </a:cubicBezTo>
                  <a:cubicBezTo>
                    <a:pt x="50" y="447"/>
                    <a:pt x="38" y="420"/>
                    <a:pt x="38" y="403"/>
                  </a:cubicBezTo>
                  <a:cubicBezTo>
                    <a:pt x="38" y="387"/>
                    <a:pt x="50" y="375"/>
                    <a:pt x="31" y="368"/>
                  </a:cubicBezTo>
                  <a:cubicBezTo>
                    <a:pt x="11" y="360"/>
                    <a:pt x="16" y="353"/>
                    <a:pt x="32" y="347"/>
                  </a:cubicBezTo>
                  <a:cubicBezTo>
                    <a:pt x="48" y="341"/>
                    <a:pt x="38" y="330"/>
                    <a:pt x="38" y="314"/>
                  </a:cubicBezTo>
                  <a:cubicBezTo>
                    <a:pt x="38" y="297"/>
                    <a:pt x="56" y="294"/>
                    <a:pt x="32" y="293"/>
                  </a:cubicBezTo>
                  <a:cubicBezTo>
                    <a:pt x="8" y="291"/>
                    <a:pt x="11" y="276"/>
                    <a:pt x="29" y="270"/>
                  </a:cubicBezTo>
                  <a:cubicBezTo>
                    <a:pt x="47" y="264"/>
                    <a:pt x="37" y="254"/>
                    <a:pt x="37" y="241"/>
                  </a:cubicBezTo>
                  <a:cubicBezTo>
                    <a:pt x="37" y="227"/>
                    <a:pt x="47" y="218"/>
                    <a:pt x="31" y="214"/>
                  </a:cubicBezTo>
                  <a:cubicBezTo>
                    <a:pt x="14" y="209"/>
                    <a:pt x="16" y="196"/>
                    <a:pt x="35" y="191"/>
                  </a:cubicBezTo>
                  <a:cubicBezTo>
                    <a:pt x="54" y="187"/>
                    <a:pt x="43" y="179"/>
                    <a:pt x="41" y="169"/>
                  </a:cubicBezTo>
                  <a:cubicBezTo>
                    <a:pt x="40" y="158"/>
                    <a:pt x="54" y="145"/>
                    <a:pt x="44" y="145"/>
                  </a:cubicBezTo>
                  <a:cubicBezTo>
                    <a:pt x="34" y="145"/>
                    <a:pt x="19" y="137"/>
                    <a:pt x="17" y="126"/>
                  </a:cubicBezTo>
                  <a:cubicBezTo>
                    <a:pt x="0" y="0"/>
                    <a:pt x="0" y="0"/>
                    <a:pt x="0" y="0"/>
                  </a:cubicBezTo>
                  <a:cubicBezTo>
                    <a:pt x="602" y="0"/>
                    <a:pt x="602" y="0"/>
                    <a:pt x="602" y="0"/>
                  </a:cubicBezTo>
                  <a:cubicBezTo>
                    <a:pt x="590" y="94"/>
                    <a:pt x="590" y="94"/>
                    <a:pt x="590" y="94"/>
                  </a:cubicBezTo>
                  <a:cubicBezTo>
                    <a:pt x="589" y="106"/>
                    <a:pt x="574" y="114"/>
                    <a:pt x="563" y="114"/>
                  </a:cubicBezTo>
                  <a:cubicBezTo>
                    <a:pt x="553" y="114"/>
                    <a:pt x="568" y="127"/>
                    <a:pt x="566" y="138"/>
                  </a:cubicBezTo>
                  <a:cubicBezTo>
                    <a:pt x="565" y="148"/>
                    <a:pt x="553" y="155"/>
                    <a:pt x="572" y="160"/>
                  </a:cubicBezTo>
                  <a:cubicBezTo>
                    <a:pt x="592" y="164"/>
                    <a:pt x="593" y="178"/>
                    <a:pt x="577" y="182"/>
                  </a:cubicBezTo>
                  <a:cubicBezTo>
                    <a:pt x="560" y="187"/>
                    <a:pt x="571" y="196"/>
                    <a:pt x="571" y="209"/>
                  </a:cubicBezTo>
                  <a:cubicBezTo>
                    <a:pt x="571" y="223"/>
                    <a:pt x="560" y="233"/>
                    <a:pt x="578" y="239"/>
                  </a:cubicBezTo>
                  <a:cubicBezTo>
                    <a:pt x="596" y="245"/>
                    <a:pt x="599" y="260"/>
                    <a:pt x="575" y="261"/>
                  </a:cubicBezTo>
                  <a:cubicBezTo>
                    <a:pt x="551" y="263"/>
                    <a:pt x="569" y="266"/>
                    <a:pt x="569" y="282"/>
                  </a:cubicBezTo>
                  <a:cubicBezTo>
                    <a:pt x="569" y="299"/>
                    <a:pt x="559" y="309"/>
                    <a:pt x="575" y="315"/>
                  </a:cubicBezTo>
                  <a:cubicBezTo>
                    <a:pt x="592" y="321"/>
                    <a:pt x="596" y="329"/>
                    <a:pt x="577" y="336"/>
                  </a:cubicBezTo>
                  <a:cubicBezTo>
                    <a:pt x="557" y="344"/>
                    <a:pt x="569" y="356"/>
                    <a:pt x="569" y="372"/>
                  </a:cubicBezTo>
                  <a:cubicBezTo>
                    <a:pt x="569" y="377"/>
                    <a:pt x="582" y="382"/>
                    <a:pt x="580" y="392"/>
                  </a:cubicBezTo>
                  <a:cubicBezTo>
                    <a:pt x="576" y="416"/>
                    <a:pt x="553" y="445"/>
                    <a:pt x="524" y="469"/>
                  </a:cubicBezTo>
                  <a:cubicBezTo>
                    <a:pt x="496" y="493"/>
                    <a:pt x="472" y="500"/>
                    <a:pt x="469" y="515"/>
                  </a:cubicBezTo>
                  <a:cubicBezTo>
                    <a:pt x="466" y="530"/>
                    <a:pt x="341" y="535"/>
                    <a:pt x="293" y="535"/>
                  </a:cubicBezTo>
                  <a:close/>
                </a:path>
              </a:pathLst>
            </a:custGeom>
            <a:blipFill>
              <a:blip r:embed="rId4"/>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0" name="Freeform 42"/>
            <p:cNvSpPr>
              <a:spLocks/>
            </p:cNvSpPr>
            <p:nvPr/>
          </p:nvSpPr>
          <p:spPr bwMode="auto">
            <a:xfrm>
              <a:off x="6090753" y="5227998"/>
              <a:ext cx="336385" cy="1059327"/>
            </a:xfrm>
            <a:custGeom>
              <a:avLst/>
              <a:gdLst>
                <a:gd name="T0" fmla="*/ 82 w 170"/>
                <a:gd name="T1" fmla="*/ 535 h 535"/>
                <a:gd name="T2" fmla="*/ 38 w 170"/>
                <a:gd name="T3" fmla="*/ 515 h 535"/>
                <a:gd name="T4" fmla="*/ 22 w 170"/>
                <a:gd name="T5" fmla="*/ 469 h 535"/>
                <a:gd name="T6" fmla="*/ 8 w 170"/>
                <a:gd name="T7" fmla="*/ 403 h 535"/>
                <a:gd name="T8" fmla="*/ 6 w 170"/>
                <a:gd name="T9" fmla="*/ 368 h 535"/>
                <a:gd name="T10" fmla="*/ 7 w 170"/>
                <a:gd name="T11" fmla="*/ 347 h 535"/>
                <a:gd name="T12" fmla="*/ 8 w 170"/>
                <a:gd name="T13" fmla="*/ 314 h 535"/>
                <a:gd name="T14" fmla="*/ 7 w 170"/>
                <a:gd name="T15" fmla="*/ 293 h 535"/>
                <a:gd name="T16" fmla="*/ 6 w 170"/>
                <a:gd name="T17" fmla="*/ 270 h 535"/>
                <a:gd name="T18" fmla="*/ 8 w 170"/>
                <a:gd name="T19" fmla="*/ 241 h 535"/>
                <a:gd name="T20" fmla="*/ 6 w 170"/>
                <a:gd name="T21" fmla="*/ 214 h 535"/>
                <a:gd name="T22" fmla="*/ 7 w 170"/>
                <a:gd name="T23" fmla="*/ 191 h 535"/>
                <a:gd name="T24" fmla="*/ 9 w 170"/>
                <a:gd name="T25" fmla="*/ 169 h 535"/>
                <a:gd name="T26" fmla="*/ 10 w 170"/>
                <a:gd name="T27" fmla="*/ 145 h 535"/>
                <a:gd name="T28" fmla="*/ 2 w 170"/>
                <a:gd name="T29" fmla="*/ 126 h 535"/>
                <a:gd name="T30" fmla="*/ 5 w 170"/>
                <a:gd name="T31" fmla="*/ 90 h 535"/>
                <a:gd name="T32" fmla="*/ 4 w 170"/>
                <a:gd name="T33" fmla="*/ 43 h 535"/>
                <a:gd name="T34" fmla="*/ 0 w 170"/>
                <a:gd name="T35" fmla="*/ 0 h 535"/>
                <a:gd name="T36" fmla="*/ 170 w 170"/>
                <a:gd name="T37" fmla="*/ 0 h 535"/>
                <a:gd name="T38" fmla="*/ 168 w 170"/>
                <a:gd name="T39" fmla="*/ 23 h 535"/>
                <a:gd name="T40" fmla="*/ 164 w 170"/>
                <a:gd name="T41" fmla="*/ 58 h 535"/>
                <a:gd name="T42" fmla="*/ 167 w 170"/>
                <a:gd name="T43" fmla="*/ 94 h 535"/>
                <a:gd name="T44" fmla="*/ 159 w 170"/>
                <a:gd name="T45" fmla="*/ 114 h 535"/>
                <a:gd name="T46" fmla="*/ 160 w 170"/>
                <a:gd name="T47" fmla="*/ 138 h 535"/>
                <a:gd name="T48" fmla="*/ 162 w 170"/>
                <a:gd name="T49" fmla="*/ 160 h 535"/>
                <a:gd name="T50" fmla="*/ 163 w 170"/>
                <a:gd name="T51" fmla="*/ 182 h 535"/>
                <a:gd name="T52" fmla="*/ 161 w 170"/>
                <a:gd name="T53" fmla="*/ 209 h 535"/>
                <a:gd name="T54" fmla="*/ 163 w 170"/>
                <a:gd name="T55" fmla="*/ 239 h 535"/>
                <a:gd name="T56" fmla="*/ 163 w 170"/>
                <a:gd name="T57" fmla="*/ 261 h 535"/>
                <a:gd name="T58" fmla="*/ 161 w 170"/>
                <a:gd name="T59" fmla="*/ 282 h 535"/>
                <a:gd name="T60" fmla="*/ 163 w 170"/>
                <a:gd name="T61" fmla="*/ 315 h 535"/>
                <a:gd name="T62" fmla="*/ 163 w 170"/>
                <a:gd name="T63" fmla="*/ 336 h 535"/>
                <a:gd name="T64" fmla="*/ 161 w 170"/>
                <a:gd name="T65" fmla="*/ 372 h 535"/>
                <a:gd name="T66" fmla="*/ 164 w 170"/>
                <a:gd name="T67" fmla="*/ 392 h 535"/>
                <a:gd name="T68" fmla="*/ 148 w 170"/>
                <a:gd name="T69" fmla="*/ 469 h 535"/>
                <a:gd name="T70" fmla="*/ 132 w 170"/>
                <a:gd name="T71" fmla="*/ 515 h 535"/>
                <a:gd name="T72" fmla="*/ 82 w 170"/>
                <a:gd name="T73" fmla="*/ 535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0" h="535">
                  <a:moveTo>
                    <a:pt x="82" y="535"/>
                  </a:moveTo>
                  <a:cubicBezTo>
                    <a:pt x="68" y="535"/>
                    <a:pt x="39" y="530"/>
                    <a:pt x="38" y="515"/>
                  </a:cubicBezTo>
                  <a:cubicBezTo>
                    <a:pt x="37" y="500"/>
                    <a:pt x="33" y="491"/>
                    <a:pt x="22" y="469"/>
                  </a:cubicBezTo>
                  <a:cubicBezTo>
                    <a:pt x="12" y="447"/>
                    <a:pt x="8" y="420"/>
                    <a:pt x="8" y="403"/>
                  </a:cubicBezTo>
                  <a:cubicBezTo>
                    <a:pt x="8" y="387"/>
                    <a:pt x="12" y="375"/>
                    <a:pt x="6" y="368"/>
                  </a:cubicBezTo>
                  <a:cubicBezTo>
                    <a:pt x="1" y="360"/>
                    <a:pt x="2" y="353"/>
                    <a:pt x="7" y="347"/>
                  </a:cubicBezTo>
                  <a:cubicBezTo>
                    <a:pt x="11" y="341"/>
                    <a:pt x="8" y="330"/>
                    <a:pt x="8" y="314"/>
                  </a:cubicBezTo>
                  <a:cubicBezTo>
                    <a:pt x="8" y="297"/>
                    <a:pt x="13" y="294"/>
                    <a:pt x="7" y="293"/>
                  </a:cubicBezTo>
                  <a:cubicBezTo>
                    <a:pt x="0" y="291"/>
                    <a:pt x="1" y="276"/>
                    <a:pt x="6" y="270"/>
                  </a:cubicBezTo>
                  <a:cubicBezTo>
                    <a:pt x="11" y="264"/>
                    <a:pt x="8" y="254"/>
                    <a:pt x="8" y="241"/>
                  </a:cubicBezTo>
                  <a:cubicBezTo>
                    <a:pt x="8" y="227"/>
                    <a:pt x="11" y="218"/>
                    <a:pt x="6" y="214"/>
                  </a:cubicBezTo>
                  <a:cubicBezTo>
                    <a:pt x="1" y="209"/>
                    <a:pt x="2" y="196"/>
                    <a:pt x="7" y="191"/>
                  </a:cubicBezTo>
                  <a:cubicBezTo>
                    <a:pt x="13" y="187"/>
                    <a:pt x="10" y="179"/>
                    <a:pt x="9" y="169"/>
                  </a:cubicBezTo>
                  <a:cubicBezTo>
                    <a:pt x="9" y="158"/>
                    <a:pt x="13" y="145"/>
                    <a:pt x="10" y="145"/>
                  </a:cubicBezTo>
                  <a:cubicBezTo>
                    <a:pt x="7" y="145"/>
                    <a:pt x="2" y="138"/>
                    <a:pt x="2" y="126"/>
                  </a:cubicBezTo>
                  <a:cubicBezTo>
                    <a:pt x="2" y="114"/>
                    <a:pt x="5" y="106"/>
                    <a:pt x="5" y="90"/>
                  </a:cubicBezTo>
                  <a:cubicBezTo>
                    <a:pt x="5" y="73"/>
                    <a:pt x="6" y="55"/>
                    <a:pt x="4" y="43"/>
                  </a:cubicBezTo>
                  <a:cubicBezTo>
                    <a:pt x="3" y="33"/>
                    <a:pt x="1" y="13"/>
                    <a:pt x="0" y="0"/>
                  </a:cubicBezTo>
                  <a:cubicBezTo>
                    <a:pt x="170" y="0"/>
                    <a:pt x="170" y="0"/>
                    <a:pt x="170" y="0"/>
                  </a:cubicBezTo>
                  <a:cubicBezTo>
                    <a:pt x="170" y="9"/>
                    <a:pt x="170" y="18"/>
                    <a:pt x="168" y="23"/>
                  </a:cubicBezTo>
                  <a:cubicBezTo>
                    <a:pt x="164" y="35"/>
                    <a:pt x="164" y="42"/>
                    <a:pt x="164" y="58"/>
                  </a:cubicBezTo>
                  <a:cubicBezTo>
                    <a:pt x="164" y="75"/>
                    <a:pt x="167" y="82"/>
                    <a:pt x="167" y="94"/>
                  </a:cubicBezTo>
                  <a:cubicBezTo>
                    <a:pt x="167" y="106"/>
                    <a:pt x="162" y="114"/>
                    <a:pt x="159" y="114"/>
                  </a:cubicBezTo>
                  <a:cubicBezTo>
                    <a:pt x="156" y="114"/>
                    <a:pt x="160" y="127"/>
                    <a:pt x="160" y="138"/>
                  </a:cubicBezTo>
                  <a:cubicBezTo>
                    <a:pt x="160" y="148"/>
                    <a:pt x="156" y="155"/>
                    <a:pt x="162" y="160"/>
                  </a:cubicBezTo>
                  <a:cubicBezTo>
                    <a:pt x="167" y="164"/>
                    <a:pt x="168" y="178"/>
                    <a:pt x="163" y="182"/>
                  </a:cubicBezTo>
                  <a:cubicBezTo>
                    <a:pt x="158" y="187"/>
                    <a:pt x="161" y="196"/>
                    <a:pt x="161" y="209"/>
                  </a:cubicBezTo>
                  <a:cubicBezTo>
                    <a:pt x="161" y="223"/>
                    <a:pt x="158" y="233"/>
                    <a:pt x="163" y="239"/>
                  </a:cubicBezTo>
                  <a:cubicBezTo>
                    <a:pt x="169" y="245"/>
                    <a:pt x="169" y="260"/>
                    <a:pt x="163" y="261"/>
                  </a:cubicBezTo>
                  <a:cubicBezTo>
                    <a:pt x="156" y="263"/>
                    <a:pt x="161" y="266"/>
                    <a:pt x="161" y="282"/>
                  </a:cubicBezTo>
                  <a:cubicBezTo>
                    <a:pt x="161" y="299"/>
                    <a:pt x="158" y="309"/>
                    <a:pt x="163" y="315"/>
                  </a:cubicBezTo>
                  <a:cubicBezTo>
                    <a:pt x="167" y="321"/>
                    <a:pt x="169" y="329"/>
                    <a:pt x="163" y="336"/>
                  </a:cubicBezTo>
                  <a:cubicBezTo>
                    <a:pt x="157" y="344"/>
                    <a:pt x="161" y="356"/>
                    <a:pt x="161" y="372"/>
                  </a:cubicBezTo>
                  <a:cubicBezTo>
                    <a:pt x="161" y="377"/>
                    <a:pt x="165" y="382"/>
                    <a:pt x="164" y="392"/>
                  </a:cubicBezTo>
                  <a:cubicBezTo>
                    <a:pt x="163" y="416"/>
                    <a:pt x="156" y="445"/>
                    <a:pt x="148" y="469"/>
                  </a:cubicBezTo>
                  <a:cubicBezTo>
                    <a:pt x="140" y="493"/>
                    <a:pt x="133" y="500"/>
                    <a:pt x="132" y="515"/>
                  </a:cubicBezTo>
                  <a:cubicBezTo>
                    <a:pt x="131" y="530"/>
                    <a:pt x="95" y="535"/>
                    <a:pt x="82" y="535"/>
                  </a:cubicBezTo>
                  <a:close/>
                </a:path>
              </a:pathLst>
            </a:cu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1" name="Oval 43"/>
            <p:cNvSpPr>
              <a:spLocks noChangeArrowheads="1"/>
            </p:cNvSpPr>
            <p:nvPr/>
          </p:nvSpPr>
          <p:spPr bwMode="auto">
            <a:xfrm>
              <a:off x="6303987" y="6277062"/>
              <a:ext cx="271389" cy="120871"/>
            </a:xfrm>
            <a:prstGeom prst="ellipse">
              <a:avLst/>
            </a:prstGeom>
            <a:solidFill>
              <a:srgbClr val="6C6C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44"/>
            <p:cNvSpPr>
              <a:spLocks noChangeArrowheads="1"/>
            </p:cNvSpPr>
            <p:nvPr/>
          </p:nvSpPr>
          <p:spPr bwMode="auto">
            <a:xfrm>
              <a:off x="6203642" y="6223469"/>
              <a:ext cx="473219" cy="131133"/>
            </a:xfrm>
            <a:prstGeom prst="ellipse">
              <a:avLst/>
            </a:prstGeom>
            <a:solidFill>
              <a:srgbClr val="575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5"/>
            <p:cNvSpPr>
              <a:spLocks/>
            </p:cNvSpPr>
            <p:nvPr/>
          </p:nvSpPr>
          <p:spPr bwMode="auto">
            <a:xfrm>
              <a:off x="6139786" y="6261098"/>
              <a:ext cx="599791" cy="50173"/>
            </a:xfrm>
            <a:custGeom>
              <a:avLst/>
              <a:gdLst>
                <a:gd name="T0" fmla="*/ 140 w 303"/>
                <a:gd name="T1" fmla="*/ 25 h 25"/>
                <a:gd name="T2" fmla="*/ 2 w 303"/>
                <a:gd name="T3" fmla="*/ 7 h 25"/>
                <a:gd name="T4" fmla="*/ 0 w 303"/>
                <a:gd name="T5" fmla="*/ 1 h 25"/>
                <a:gd name="T6" fmla="*/ 139 w 303"/>
                <a:gd name="T7" fmla="*/ 13 h 25"/>
                <a:gd name="T8" fmla="*/ 303 w 303"/>
                <a:gd name="T9" fmla="*/ 0 h 25"/>
                <a:gd name="T10" fmla="*/ 301 w 303"/>
                <a:gd name="T11" fmla="*/ 7 h 25"/>
                <a:gd name="T12" fmla="*/ 140 w 303"/>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303" h="25">
                  <a:moveTo>
                    <a:pt x="140" y="25"/>
                  </a:moveTo>
                  <a:cubicBezTo>
                    <a:pt x="96" y="25"/>
                    <a:pt x="4" y="21"/>
                    <a:pt x="2" y="7"/>
                  </a:cubicBezTo>
                  <a:cubicBezTo>
                    <a:pt x="1" y="6"/>
                    <a:pt x="1" y="3"/>
                    <a:pt x="0" y="1"/>
                  </a:cubicBezTo>
                  <a:cubicBezTo>
                    <a:pt x="28" y="10"/>
                    <a:pt x="101" y="13"/>
                    <a:pt x="139" y="13"/>
                  </a:cubicBezTo>
                  <a:cubicBezTo>
                    <a:pt x="179" y="13"/>
                    <a:pt x="271" y="10"/>
                    <a:pt x="303" y="0"/>
                  </a:cubicBezTo>
                  <a:cubicBezTo>
                    <a:pt x="302" y="3"/>
                    <a:pt x="302" y="5"/>
                    <a:pt x="301" y="7"/>
                  </a:cubicBezTo>
                  <a:cubicBezTo>
                    <a:pt x="299" y="21"/>
                    <a:pt x="184" y="25"/>
                    <a:pt x="140" y="25"/>
                  </a:cubicBezTo>
                  <a:close/>
                </a:path>
              </a:pathLst>
            </a:custGeom>
            <a:solidFill>
              <a:srgbClr val="4B4B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6"/>
            <p:cNvSpPr>
              <a:spLocks/>
            </p:cNvSpPr>
            <p:nvPr/>
          </p:nvSpPr>
          <p:spPr bwMode="auto">
            <a:xfrm>
              <a:off x="5894624" y="5529034"/>
              <a:ext cx="1100378" cy="80960"/>
            </a:xfrm>
            <a:custGeom>
              <a:avLst/>
              <a:gdLst>
                <a:gd name="T0" fmla="*/ 13 w 556"/>
                <a:gd name="T1" fmla="*/ 24 h 41"/>
                <a:gd name="T2" fmla="*/ 531 w 556"/>
                <a:gd name="T3" fmla="*/ 0 h 41"/>
                <a:gd name="T4" fmla="*/ 542 w 556"/>
                <a:gd name="T5" fmla="*/ 8 h 41"/>
                <a:gd name="T6" fmla="*/ 556 w 556"/>
                <a:gd name="T7" fmla="*/ 15 h 41"/>
                <a:gd name="T8" fmla="*/ 0 w 556"/>
                <a:gd name="T9" fmla="*/ 41 h 41"/>
                <a:gd name="T10" fmla="*/ 5 w 556"/>
                <a:gd name="T11" fmla="*/ 39 h 41"/>
                <a:gd name="T12" fmla="*/ 13 w 556"/>
                <a:gd name="T13" fmla="*/ 24 h 41"/>
              </a:gdLst>
              <a:ahLst/>
              <a:cxnLst>
                <a:cxn ang="0">
                  <a:pos x="T0" y="T1"/>
                </a:cxn>
                <a:cxn ang="0">
                  <a:pos x="T2" y="T3"/>
                </a:cxn>
                <a:cxn ang="0">
                  <a:pos x="T4" y="T5"/>
                </a:cxn>
                <a:cxn ang="0">
                  <a:pos x="T6" y="T7"/>
                </a:cxn>
                <a:cxn ang="0">
                  <a:pos x="T8" y="T9"/>
                </a:cxn>
                <a:cxn ang="0">
                  <a:pos x="T10" y="T11"/>
                </a:cxn>
                <a:cxn ang="0">
                  <a:pos x="T12" y="T13"/>
                </a:cxn>
              </a:cxnLst>
              <a:rect l="0" t="0" r="r" b="b"/>
              <a:pathLst>
                <a:path w="556" h="41">
                  <a:moveTo>
                    <a:pt x="13" y="24"/>
                  </a:moveTo>
                  <a:cubicBezTo>
                    <a:pt x="531" y="0"/>
                    <a:pt x="531" y="0"/>
                    <a:pt x="531" y="0"/>
                  </a:cubicBezTo>
                  <a:cubicBezTo>
                    <a:pt x="531" y="3"/>
                    <a:pt x="533" y="6"/>
                    <a:pt x="542" y="8"/>
                  </a:cubicBezTo>
                  <a:cubicBezTo>
                    <a:pt x="549" y="9"/>
                    <a:pt x="553" y="12"/>
                    <a:pt x="556" y="15"/>
                  </a:cubicBezTo>
                  <a:cubicBezTo>
                    <a:pt x="0" y="41"/>
                    <a:pt x="0" y="41"/>
                    <a:pt x="0" y="41"/>
                  </a:cubicBezTo>
                  <a:cubicBezTo>
                    <a:pt x="1" y="40"/>
                    <a:pt x="3" y="40"/>
                    <a:pt x="5" y="39"/>
                  </a:cubicBezTo>
                  <a:cubicBezTo>
                    <a:pt x="20" y="36"/>
                    <a:pt x="16" y="31"/>
                    <a:pt x="13" y="24"/>
                  </a:cubicBezTo>
                  <a:close/>
                </a:path>
              </a:pathLst>
            </a:custGeom>
            <a:solidFill>
              <a:srgbClr val="6C6C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7"/>
            <p:cNvSpPr>
              <a:spLocks/>
            </p:cNvSpPr>
            <p:nvPr/>
          </p:nvSpPr>
          <p:spPr bwMode="auto">
            <a:xfrm>
              <a:off x="5872958" y="5437811"/>
              <a:ext cx="1118622" cy="83241"/>
            </a:xfrm>
            <a:custGeom>
              <a:avLst/>
              <a:gdLst>
                <a:gd name="T0" fmla="*/ 0 w 565"/>
                <a:gd name="T1" fmla="*/ 27 h 42"/>
                <a:gd name="T2" fmla="*/ 565 w 565"/>
                <a:gd name="T3" fmla="*/ 0 h 42"/>
                <a:gd name="T4" fmla="*/ 544 w 565"/>
                <a:gd name="T5" fmla="*/ 8 h 42"/>
                <a:gd name="T6" fmla="*/ 543 w 565"/>
                <a:gd name="T7" fmla="*/ 17 h 42"/>
                <a:gd name="T8" fmla="*/ 29 w 565"/>
                <a:gd name="T9" fmla="*/ 42 h 42"/>
                <a:gd name="T10" fmla="*/ 25 w 565"/>
                <a:gd name="T11" fmla="*/ 39 h 42"/>
                <a:gd name="T12" fmla="*/ 0 w 565"/>
                <a:gd name="T13" fmla="*/ 27 h 42"/>
              </a:gdLst>
              <a:ahLst/>
              <a:cxnLst>
                <a:cxn ang="0">
                  <a:pos x="T0" y="T1"/>
                </a:cxn>
                <a:cxn ang="0">
                  <a:pos x="T2" y="T3"/>
                </a:cxn>
                <a:cxn ang="0">
                  <a:pos x="T4" y="T5"/>
                </a:cxn>
                <a:cxn ang="0">
                  <a:pos x="T6" y="T7"/>
                </a:cxn>
                <a:cxn ang="0">
                  <a:pos x="T8" y="T9"/>
                </a:cxn>
                <a:cxn ang="0">
                  <a:pos x="T10" y="T11"/>
                </a:cxn>
                <a:cxn ang="0">
                  <a:pos x="T12" y="T13"/>
                </a:cxn>
              </a:cxnLst>
              <a:rect l="0" t="0" r="r" b="b"/>
              <a:pathLst>
                <a:path w="565" h="42">
                  <a:moveTo>
                    <a:pt x="0" y="27"/>
                  </a:moveTo>
                  <a:cubicBezTo>
                    <a:pt x="565" y="0"/>
                    <a:pt x="565" y="0"/>
                    <a:pt x="565" y="0"/>
                  </a:cubicBezTo>
                  <a:cubicBezTo>
                    <a:pt x="559" y="5"/>
                    <a:pt x="551" y="8"/>
                    <a:pt x="544" y="8"/>
                  </a:cubicBezTo>
                  <a:cubicBezTo>
                    <a:pt x="538" y="8"/>
                    <a:pt x="540" y="12"/>
                    <a:pt x="543" y="17"/>
                  </a:cubicBezTo>
                  <a:cubicBezTo>
                    <a:pt x="29" y="42"/>
                    <a:pt x="29" y="42"/>
                    <a:pt x="29" y="42"/>
                  </a:cubicBezTo>
                  <a:cubicBezTo>
                    <a:pt x="29" y="40"/>
                    <a:pt x="28" y="39"/>
                    <a:pt x="25" y="39"/>
                  </a:cubicBezTo>
                  <a:cubicBezTo>
                    <a:pt x="17" y="39"/>
                    <a:pt x="5" y="34"/>
                    <a:pt x="0" y="27"/>
                  </a:cubicBezTo>
                  <a:close/>
                </a:path>
              </a:pathLst>
            </a:custGeom>
            <a:solidFill>
              <a:srgbClr val="6C6C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8"/>
            <p:cNvSpPr>
              <a:spLocks/>
            </p:cNvSpPr>
            <p:nvPr/>
          </p:nvSpPr>
          <p:spPr bwMode="auto">
            <a:xfrm>
              <a:off x="5898045" y="5602012"/>
              <a:ext cx="1065029" cy="80960"/>
            </a:xfrm>
            <a:custGeom>
              <a:avLst/>
              <a:gdLst>
                <a:gd name="T0" fmla="*/ 0 w 538"/>
                <a:gd name="T1" fmla="*/ 25 h 41"/>
                <a:gd name="T2" fmla="*/ 536 w 538"/>
                <a:gd name="T3" fmla="*/ 0 h 41"/>
                <a:gd name="T4" fmla="*/ 538 w 538"/>
                <a:gd name="T5" fmla="*/ 16 h 41"/>
                <a:gd name="T6" fmla="*/ 6 w 538"/>
                <a:gd name="T7" fmla="*/ 41 h 41"/>
                <a:gd name="T8" fmla="*/ 0 w 538"/>
                <a:gd name="T9" fmla="*/ 25 h 41"/>
              </a:gdLst>
              <a:ahLst/>
              <a:cxnLst>
                <a:cxn ang="0">
                  <a:pos x="T0" y="T1"/>
                </a:cxn>
                <a:cxn ang="0">
                  <a:pos x="T2" y="T3"/>
                </a:cxn>
                <a:cxn ang="0">
                  <a:pos x="T4" y="T5"/>
                </a:cxn>
                <a:cxn ang="0">
                  <a:pos x="T6" y="T7"/>
                </a:cxn>
                <a:cxn ang="0">
                  <a:pos x="T8" y="T9"/>
                </a:cxn>
              </a:cxnLst>
              <a:rect l="0" t="0" r="r" b="b"/>
              <a:pathLst>
                <a:path w="538" h="41">
                  <a:moveTo>
                    <a:pt x="0" y="25"/>
                  </a:moveTo>
                  <a:cubicBezTo>
                    <a:pt x="536" y="0"/>
                    <a:pt x="536" y="0"/>
                    <a:pt x="536" y="0"/>
                  </a:cubicBezTo>
                  <a:cubicBezTo>
                    <a:pt x="535" y="4"/>
                    <a:pt x="537" y="9"/>
                    <a:pt x="538" y="16"/>
                  </a:cubicBezTo>
                  <a:cubicBezTo>
                    <a:pt x="6" y="41"/>
                    <a:pt x="6" y="41"/>
                    <a:pt x="6" y="41"/>
                  </a:cubicBezTo>
                  <a:cubicBezTo>
                    <a:pt x="8" y="34"/>
                    <a:pt x="10" y="28"/>
                    <a:pt x="0" y="25"/>
                  </a:cubicBezTo>
                  <a:close/>
                </a:path>
              </a:pathLst>
            </a:custGeom>
            <a:solidFill>
              <a:srgbClr val="6C6C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9"/>
            <p:cNvSpPr>
              <a:spLocks/>
            </p:cNvSpPr>
            <p:nvPr/>
          </p:nvSpPr>
          <p:spPr bwMode="auto">
            <a:xfrm>
              <a:off x="5906027" y="5673850"/>
              <a:ext cx="1083274" cy="82101"/>
            </a:xfrm>
            <a:custGeom>
              <a:avLst/>
              <a:gdLst>
                <a:gd name="T0" fmla="*/ 2 w 547"/>
                <a:gd name="T1" fmla="*/ 25 h 42"/>
                <a:gd name="T2" fmla="*/ 532 w 547"/>
                <a:gd name="T3" fmla="*/ 0 h 42"/>
                <a:gd name="T4" fmla="*/ 542 w 547"/>
                <a:gd name="T5" fmla="*/ 14 h 42"/>
                <a:gd name="T6" fmla="*/ 547 w 547"/>
                <a:gd name="T7" fmla="*/ 16 h 42"/>
                <a:gd name="T8" fmla="*/ 0 w 547"/>
                <a:gd name="T9" fmla="*/ 42 h 42"/>
                <a:gd name="T10" fmla="*/ 2 w 547"/>
                <a:gd name="T11" fmla="*/ 25 h 42"/>
              </a:gdLst>
              <a:ahLst/>
              <a:cxnLst>
                <a:cxn ang="0">
                  <a:pos x="T0" y="T1"/>
                </a:cxn>
                <a:cxn ang="0">
                  <a:pos x="T2" y="T3"/>
                </a:cxn>
                <a:cxn ang="0">
                  <a:pos x="T4" y="T5"/>
                </a:cxn>
                <a:cxn ang="0">
                  <a:pos x="T6" y="T7"/>
                </a:cxn>
                <a:cxn ang="0">
                  <a:pos x="T8" y="T9"/>
                </a:cxn>
                <a:cxn ang="0">
                  <a:pos x="T10" y="T11"/>
                </a:cxn>
              </a:cxnLst>
              <a:rect l="0" t="0" r="r" b="b"/>
              <a:pathLst>
                <a:path w="547" h="42">
                  <a:moveTo>
                    <a:pt x="2" y="25"/>
                  </a:moveTo>
                  <a:cubicBezTo>
                    <a:pt x="532" y="0"/>
                    <a:pt x="532" y="0"/>
                    <a:pt x="532" y="0"/>
                  </a:cubicBezTo>
                  <a:cubicBezTo>
                    <a:pt x="531" y="6"/>
                    <a:pt x="532" y="11"/>
                    <a:pt x="542" y="14"/>
                  </a:cubicBezTo>
                  <a:cubicBezTo>
                    <a:pt x="544" y="15"/>
                    <a:pt x="545" y="15"/>
                    <a:pt x="547" y="16"/>
                  </a:cubicBezTo>
                  <a:cubicBezTo>
                    <a:pt x="0" y="42"/>
                    <a:pt x="0" y="42"/>
                    <a:pt x="0" y="42"/>
                  </a:cubicBezTo>
                  <a:cubicBezTo>
                    <a:pt x="5" y="38"/>
                    <a:pt x="4" y="32"/>
                    <a:pt x="2" y="25"/>
                  </a:cubicBezTo>
                  <a:close/>
                </a:path>
              </a:pathLst>
            </a:custGeom>
            <a:solidFill>
              <a:srgbClr val="6C6C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50"/>
            <p:cNvSpPr>
              <a:spLocks/>
            </p:cNvSpPr>
            <p:nvPr/>
          </p:nvSpPr>
          <p:spPr bwMode="auto">
            <a:xfrm>
              <a:off x="5898045" y="5758232"/>
              <a:ext cx="1063889" cy="80960"/>
            </a:xfrm>
            <a:custGeom>
              <a:avLst/>
              <a:gdLst>
                <a:gd name="T0" fmla="*/ 0 w 537"/>
                <a:gd name="T1" fmla="*/ 25 h 41"/>
                <a:gd name="T2" fmla="*/ 532 w 537"/>
                <a:gd name="T3" fmla="*/ 0 h 41"/>
                <a:gd name="T4" fmla="*/ 537 w 537"/>
                <a:gd name="T5" fmla="*/ 14 h 41"/>
                <a:gd name="T6" fmla="*/ 537 w 537"/>
                <a:gd name="T7" fmla="*/ 16 h 41"/>
                <a:gd name="T8" fmla="*/ 7 w 537"/>
                <a:gd name="T9" fmla="*/ 41 h 41"/>
                <a:gd name="T10" fmla="*/ 0 w 537"/>
                <a:gd name="T11" fmla="*/ 25 h 41"/>
              </a:gdLst>
              <a:ahLst/>
              <a:cxnLst>
                <a:cxn ang="0">
                  <a:pos x="T0" y="T1"/>
                </a:cxn>
                <a:cxn ang="0">
                  <a:pos x="T2" y="T3"/>
                </a:cxn>
                <a:cxn ang="0">
                  <a:pos x="T4" y="T5"/>
                </a:cxn>
                <a:cxn ang="0">
                  <a:pos x="T6" y="T7"/>
                </a:cxn>
                <a:cxn ang="0">
                  <a:pos x="T8" y="T9"/>
                </a:cxn>
                <a:cxn ang="0">
                  <a:pos x="T10" y="T11"/>
                </a:cxn>
              </a:cxnLst>
              <a:rect l="0" t="0" r="r" b="b"/>
              <a:pathLst>
                <a:path w="537" h="41">
                  <a:moveTo>
                    <a:pt x="0" y="25"/>
                  </a:moveTo>
                  <a:cubicBezTo>
                    <a:pt x="532" y="0"/>
                    <a:pt x="532" y="0"/>
                    <a:pt x="532" y="0"/>
                  </a:cubicBezTo>
                  <a:cubicBezTo>
                    <a:pt x="534" y="3"/>
                    <a:pt x="537" y="7"/>
                    <a:pt x="537" y="14"/>
                  </a:cubicBezTo>
                  <a:cubicBezTo>
                    <a:pt x="537" y="15"/>
                    <a:pt x="537" y="15"/>
                    <a:pt x="537" y="16"/>
                  </a:cubicBezTo>
                  <a:cubicBezTo>
                    <a:pt x="7" y="41"/>
                    <a:pt x="7" y="41"/>
                    <a:pt x="7" y="41"/>
                  </a:cubicBezTo>
                  <a:cubicBezTo>
                    <a:pt x="9" y="29"/>
                    <a:pt x="21" y="26"/>
                    <a:pt x="0" y="25"/>
                  </a:cubicBezTo>
                  <a:close/>
                </a:path>
              </a:pathLst>
            </a:custGeom>
            <a:solidFill>
              <a:srgbClr val="6C6C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51"/>
            <p:cNvSpPr>
              <a:spLocks/>
            </p:cNvSpPr>
            <p:nvPr/>
          </p:nvSpPr>
          <p:spPr bwMode="auto">
            <a:xfrm>
              <a:off x="5894624" y="5833491"/>
              <a:ext cx="1102658" cy="80960"/>
            </a:xfrm>
            <a:custGeom>
              <a:avLst/>
              <a:gdLst>
                <a:gd name="T0" fmla="*/ 11 w 557"/>
                <a:gd name="T1" fmla="*/ 25 h 41"/>
                <a:gd name="T2" fmla="*/ 536 w 557"/>
                <a:gd name="T3" fmla="*/ 0 h 41"/>
                <a:gd name="T4" fmla="*/ 545 w 557"/>
                <a:gd name="T5" fmla="*/ 9 h 41"/>
                <a:gd name="T6" fmla="*/ 557 w 557"/>
                <a:gd name="T7" fmla="*/ 15 h 41"/>
                <a:gd name="T8" fmla="*/ 0 w 557"/>
                <a:gd name="T9" fmla="*/ 41 h 41"/>
                <a:gd name="T10" fmla="*/ 2 w 557"/>
                <a:gd name="T11" fmla="*/ 41 h 41"/>
                <a:gd name="T12" fmla="*/ 11 w 557"/>
                <a:gd name="T13" fmla="*/ 25 h 41"/>
              </a:gdLst>
              <a:ahLst/>
              <a:cxnLst>
                <a:cxn ang="0">
                  <a:pos x="T0" y="T1"/>
                </a:cxn>
                <a:cxn ang="0">
                  <a:pos x="T2" y="T3"/>
                </a:cxn>
                <a:cxn ang="0">
                  <a:pos x="T4" y="T5"/>
                </a:cxn>
                <a:cxn ang="0">
                  <a:pos x="T6" y="T7"/>
                </a:cxn>
                <a:cxn ang="0">
                  <a:pos x="T8" y="T9"/>
                </a:cxn>
                <a:cxn ang="0">
                  <a:pos x="T10" y="T11"/>
                </a:cxn>
                <a:cxn ang="0">
                  <a:pos x="T12" y="T13"/>
                </a:cxn>
              </a:cxnLst>
              <a:rect l="0" t="0" r="r" b="b"/>
              <a:pathLst>
                <a:path w="557" h="41">
                  <a:moveTo>
                    <a:pt x="11" y="25"/>
                  </a:moveTo>
                  <a:cubicBezTo>
                    <a:pt x="536" y="0"/>
                    <a:pt x="536" y="0"/>
                    <a:pt x="536" y="0"/>
                  </a:cubicBezTo>
                  <a:cubicBezTo>
                    <a:pt x="536" y="4"/>
                    <a:pt x="539" y="7"/>
                    <a:pt x="545" y="9"/>
                  </a:cubicBezTo>
                  <a:cubicBezTo>
                    <a:pt x="550" y="11"/>
                    <a:pt x="554" y="13"/>
                    <a:pt x="557" y="15"/>
                  </a:cubicBezTo>
                  <a:cubicBezTo>
                    <a:pt x="0" y="41"/>
                    <a:pt x="0" y="41"/>
                    <a:pt x="0" y="41"/>
                  </a:cubicBezTo>
                  <a:cubicBezTo>
                    <a:pt x="1" y="41"/>
                    <a:pt x="1" y="41"/>
                    <a:pt x="2" y="41"/>
                  </a:cubicBezTo>
                  <a:cubicBezTo>
                    <a:pt x="12" y="37"/>
                    <a:pt x="12" y="32"/>
                    <a:pt x="11" y="25"/>
                  </a:cubicBezTo>
                  <a:close/>
                </a:path>
              </a:pathLst>
            </a:custGeom>
            <a:solidFill>
              <a:srgbClr val="6C6C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52"/>
            <p:cNvSpPr>
              <a:spLocks/>
            </p:cNvSpPr>
            <p:nvPr/>
          </p:nvSpPr>
          <p:spPr bwMode="auto">
            <a:xfrm>
              <a:off x="5906027" y="5911030"/>
              <a:ext cx="1053626" cy="80960"/>
            </a:xfrm>
            <a:custGeom>
              <a:avLst/>
              <a:gdLst>
                <a:gd name="T0" fmla="*/ 0 w 532"/>
                <a:gd name="T1" fmla="*/ 25 h 41"/>
                <a:gd name="T2" fmla="*/ 530 w 532"/>
                <a:gd name="T3" fmla="*/ 0 h 41"/>
                <a:gd name="T4" fmla="*/ 532 w 532"/>
                <a:gd name="T5" fmla="*/ 17 h 41"/>
                <a:gd name="T6" fmla="*/ 5 w 532"/>
                <a:gd name="T7" fmla="*/ 41 h 41"/>
                <a:gd name="T8" fmla="*/ 0 w 532"/>
                <a:gd name="T9" fmla="*/ 25 h 41"/>
              </a:gdLst>
              <a:ahLst/>
              <a:cxnLst>
                <a:cxn ang="0">
                  <a:pos x="T0" y="T1"/>
                </a:cxn>
                <a:cxn ang="0">
                  <a:pos x="T2" y="T3"/>
                </a:cxn>
                <a:cxn ang="0">
                  <a:pos x="T4" y="T5"/>
                </a:cxn>
                <a:cxn ang="0">
                  <a:pos x="T6" y="T7"/>
                </a:cxn>
                <a:cxn ang="0">
                  <a:pos x="T8" y="T9"/>
                </a:cxn>
              </a:cxnLst>
              <a:rect l="0" t="0" r="r" b="b"/>
              <a:pathLst>
                <a:path w="532" h="41">
                  <a:moveTo>
                    <a:pt x="0" y="25"/>
                  </a:moveTo>
                  <a:cubicBezTo>
                    <a:pt x="530" y="0"/>
                    <a:pt x="530" y="0"/>
                    <a:pt x="530" y="0"/>
                  </a:cubicBezTo>
                  <a:cubicBezTo>
                    <a:pt x="529" y="5"/>
                    <a:pt x="530" y="10"/>
                    <a:pt x="532" y="17"/>
                  </a:cubicBezTo>
                  <a:cubicBezTo>
                    <a:pt x="5" y="41"/>
                    <a:pt x="5" y="41"/>
                    <a:pt x="5" y="41"/>
                  </a:cubicBezTo>
                  <a:cubicBezTo>
                    <a:pt x="6" y="35"/>
                    <a:pt x="6" y="30"/>
                    <a:pt x="0" y="25"/>
                  </a:cubicBezTo>
                  <a:close/>
                </a:path>
              </a:pathLst>
            </a:custGeom>
            <a:solidFill>
              <a:srgbClr val="6C6C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3"/>
            <p:cNvSpPr>
              <a:spLocks/>
            </p:cNvSpPr>
            <p:nvPr/>
          </p:nvSpPr>
          <p:spPr bwMode="auto">
            <a:xfrm>
              <a:off x="5924271" y="6023919"/>
              <a:ext cx="1053626" cy="263406"/>
            </a:xfrm>
            <a:custGeom>
              <a:avLst/>
              <a:gdLst>
                <a:gd name="T0" fmla="*/ 248 w 532"/>
                <a:gd name="T1" fmla="*/ 133 h 133"/>
                <a:gd name="T2" fmla="*/ 98 w 532"/>
                <a:gd name="T3" fmla="*/ 113 h 133"/>
                <a:gd name="T4" fmla="*/ 42 w 532"/>
                <a:gd name="T5" fmla="*/ 67 h 133"/>
                <a:gd name="T6" fmla="*/ 0 w 532"/>
                <a:gd name="T7" fmla="*/ 25 h 133"/>
                <a:gd name="T8" fmla="*/ 532 w 532"/>
                <a:gd name="T9" fmla="*/ 0 h 133"/>
                <a:gd name="T10" fmla="*/ 479 w 532"/>
                <a:gd name="T11" fmla="*/ 67 h 133"/>
                <a:gd name="T12" fmla="*/ 424 w 532"/>
                <a:gd name="T13" fmla="*/ 113 h 133"/>
                <a:gd name="T14" fmla="*/ 248 w 532"/>
                <a:gd name="T15" fmla="*/ 133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2" h="133">
                  <a:moveTo>
                    <a:pt x="248" y="133"/>
                  </a:moveTo>
                  <a:cubicBezTo>
                    <a:pt x="201" y="133"/>
                    <a:pt x="101" y="128"/>
                    <a:pt x="98" y="113"/>
                  </a:cubicBezTo>
                  <a:cubicBezTo>
                    <a:pt x="95" y="98"/>
                    <a:pt x="80" y="89"/>
                    <a:pt x="42" y="67"/>
                  </a:cubicBezTo>
                  <a:cubicBezTo>
                    <a:pt x="20" y="54"/>
                    <a:pt x="7" y="38"/>
                    <a:pt x="0" y="25"/>
                  </a:cubicBezTo>
                  <a:cubicBezTo>
                    <a:pt x="532" y="0"/>
                    <a:pt x="532" y="0"/>
                    <a:pt x="532" y="0"/>
                  </a:cubicBezTo>
                  <a:cubicBezTo>
                    <a:pt x="525" y="22"/>
                    <a:pt x="504" y="46"/>
                    <a:pt x="479" y="67"/>
                  </a:cubicBezTo>
                  <a:cubicBezTo>
                    <a:pt x="451" y="91"/>
                    <a:pt x="427" y="98"/>
                    <a:pt x="424" y="113"/>
                  </a:cubicBezTo>
                  <a:cubicBezTo>
                    <a:pt x="421" y="128"/>
                    <a:pt x="296" y="133"/>
                    <a:pt x="248" y="133"/>
                  </a:cubicBezTo>
                  <a:close/>
                </a:path>
              </a:pathLst>
            </a:custGeom>
            <a:solidFill>
              <a:srgbClr val="6C6C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54"/>
            <p:cNvSpPr>
              <a:spLocks/>
            </p:cNvSpPr>
            <p:nvPr/>
          </p:nvSpPr>
          <p:spPr bwMode="auto">
            <a:xfrm>
              <a:off x="6110138" y="6050145"/>
              <a:ext cx="304457" cy="237180"/>
            </a:xfrm>
            <a:custGeom>
              <a:avLst/>
              <a:gdLst>
                <a:gd name="T0" fmla="*/ 55 w 154"/>
                <a:gd name="T1" fmla="*/ 115 h 120"/>
                <a:gd name="T2" fmla="*/ 24 w 154"/>
                <a:gd name="T3" fmla="*/ 55 h 120"/>
                <a:gd name="T4" fmla="*/ 0 w 154"/>
                <a:gd name="T5" fmla="*/ 8 h 120"/>
                <a:gd name="T6" fmla="*/ 152 w 154"/>
                <a:gd name="T7" fmla="*/ 0 h 120"/>
                <a:gd name="T8" fmla="*/ 154 w 154"/>
                <a:gd name="T9" fmla="*/ 55 h 120"/>
                <a:gd name="T10" fmla="*/ 153 w 154"/>
                <a:gd name="T11" fmla="*/ 117 h 120"/>
                <a:gd name="T12" fmla="*/ 153 w 154"/>
                <a:gd name="T13" fmla="*/ 120 h 120"/>
                <a:gd name="T14" fmla="*/ 55 w 154"/>
                <a:gd name="T15" fmla="*/ 115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4" h="120">
                  <a:moveTo>
                    <a:pt x="55" y="115"/>
                  </a:moveTo>
                  <a:cubicBezTo>
                    <a:pt x="49" y="96"/>
                    <a:pt x="41" y="84"/>
                    <a:pt x="24" y="55"/>
                  </a:cubicBezTo>
                  <a:cubicBezTo>
                    <a:pt x="14" y="40"/>
                    <a:pt x="6" y="23"/>
                    <a:pt x="0" y="8"/>
                  </a:cubicBezTo>
                  <a:cubicBezTo>
                    <a:pt x="152" y="0"/>
                    <a:pt x="152" y="0"/>
                    <a:pt x="152" y="0"/>
                  </a:cubicBezTo>
                  <a:cubicBezTo>
                    <a:pt x="154" y="19"/>
                    <a:pt x="154" y="38"/>
                    <a:pt x="154" y="55"/>
                  </a:cubicBezTo>
                  <a:cubicBezTo>
                    <a:pt x="153" y="87"/>
                    <a:pt x="149" y="97"/>
                    <a:pt x="153" y="117"/>
                  </a:cubicBezTo>
                  <a:cubicBezTo>
                    <a:pt x="153" y="118"/>
                    <a:pt x="153" y="119"/>
                    <a:pt x="153" y="120"/>
                  </a:cubicBezTo>
                  <a:cubicBezTo>
                    <a:pt x="127" y="120"/>
                    <a:pt x="87" y="118"/>
                    <a:pt x="55" y="115"/>
                  </a:cubicBezTo>
                  <a:close/>
                </a:path>
              </a:pathLst>
            </a:custGeom>
            <a:solidFill>
              <a:srgbClr val="9393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Oval 55"/>
            <p:cNvSpPr>
              <a:spLocks noChangeArrowheads="1"/>
            </p:cNvSpPr>
            <p:nvPr/>
          </p:nvSpPr>
          <p:spPr bwMode="auto">
            <a:xfrm>
              <a:off x="5833048" y="4454883"/>
              <a:ext cx="521112" cy="521112"/>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Oval 56"/>
            <p:cNvSpPr>
              <a:spLocks noChangeArrowheads="1"/>
            </p:cNvSpPr>
            <p:nvPr/>
          </p:nvSpPr>
          <p:spPr bwMode="auto">
            <a:xfrm>
              <a:off x="6532045" y="4239368"/>
              <a:ext cx="397960" cy="397960"/>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5" name="Oval 57"/>
            <p:cNvSpPr>
              <a:spLocks noChangeArrowheads="1"/>
            </p:cNvSpPr>
            <p:nvPr/>
          </p:nvSpPr>
          <p:spPr bwMode="auto">
            <a:xfrm>
              <a:off x="5785156" y="3524408"/>
              <a:ext cx="722943" cy="722942"/>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6" name="Oval 58"/>
            <p:cNvSpPr>
              <a:spLocks noChangeArrowheads="1"/>
            </p:cNvSpPr>
            <p:nvPr/>
          </p:nvSpPr>
          <p:spPr bwMode="auto">
            <a:xfrm>
              <a:off x="6733876" y="3379591"/>
              <a:ext cx="521112" cy="521112"/>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7" name="Oval 59"/>
            <p:cNvSpPr>
              <a:spLocks noChangeArrowheads="1"/>
            </p:cNvSpPr>
            <p:nvPr/>
          </p:nvSpPr>
          <p:spPr bwMode="auto">
            <a:xfrm>
              <a:off x="7330246" y="2904091"/>
              <a:ext cx="397960" cy="397960"/>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8" name="Oval 60"/>
            <p:cNvSpPr>
              <a:spLocks noChangeArrowheads="1"/>
            </p:cNvSpPr>
            <p:nvPr/>
          </p:nvSpPr>
          <p:spPr bwMode="auto">
            <a:xfrm>
              <a:off x="7191131" y="2210796"/>
              <a:ext cx="277090" cy="277090"/>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9" name="Oval 61"/>
            <p:cNvSpPr>
              <a:spLocks noChangeArrowheads="1"/>
            </p:cNvSpPr>
            <p:nvPr/>
          </p:nvSpPr>
          <p:spPr bwMode="auto">
            <a:xfrm>
              <a:off x="6357581" y="2361314"/>
              <a:ext cx="722943" cy="725223"/>
            </a:xfrm>
            <a:prstGeom prst="ellipse">
              <a:avLst/>
            </a:prstGeom>
            <a:blipFill dpi="0" rotWithShape="1">
              <a:blip r:embed="rId3">
                <a:alphaModFix amt="5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0" name="Oval 62"/>
            <p:cNvSpPr>
              <a:spLocks noChangeArrowheads="1"/>
            </p:cNvSpPr>
            <p:nvPr/>
          </p:nvSpPr>
          <p:spPr bwMode="auto">
            <a:xfrm>
              <a:off x="5555958" y="2616739"/>
              <a:ext cx="518831" cy="521112"/>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63"/>
            <p:cNvSpPr>
              <a:spLocks noChangeArrowheads="1"/>
            </p:cNvSpPr>
            <p:nvPr/>
          </p:nvSpPr>
          <p:spPr bwMode="auto">
            <a:xfrm>
              <a:off x="5543415" y="1985019"/>
              <a:ext cx="397960" cy="397960"/>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2" name="Oval 64"/>
            <p:cNvSpPr>
              <a:spLocks noChangeArrowheads="1"/>
            </p:cNvSpPr>
            <p:nvPr/>
          </p:nvSpPr>
          <p:spPr bwMode="auto">
            <a:xfrm>
              <a:off x="5282289" y="3666944"/>
              <a:ext cx="277090" cy="277090"/>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3" name="Oval 65"/>
            <p:cNvSpPr>
              <a:spLocks noChangeArrowheads="1"/>
            </p:cNvSpPr>
            <p:nvPr/>
          </p:nvSpPr>
          <p:spPr bwMode="auto">
            <a:xfrm>
              <a:off x="6357581" y="1777487"/>
              <a:ext cx="277090" cy="277090"/>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66"/>
            <p:cNvSpPr>
              <a:spLocks noChangeArrowheads="1"/>
            </p:cNvSpPr>
            <p:nvPr/>
          </p:nvSpPr>
          <p:spPr bwMode="auto">
            <a:xfrm>
              <a:off x="5091861" y="2973649"/>
              <a:ext cx="277090" cy="277090"/>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5" name="Oval 67"/>
            <p:cNvSpPr>
              <a:spLocks noChangeArrowheads="1"/>
            </p:cNvSpPr>
            <p:nvPr/>
          </p:nvSpPr>
          <p:spPr bwMode="auto">
            <a:xfrm>
              <a:off x="6930005" y="4723991"/>
              <a:ext cx="277090" cy="278230"/>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6" name="Oval 68"/>
            <p:cNvSpPr>
              <a:spLocks noChangeArrowheads="1"/>
            </p:cNvSpPr>
            <p:nvPr/>
          </p:nvSpPr>
          <p:spPr bwMode="auto">
            <a:xfrm>
              <a:off x="7395243" y="3871055"/>
              <a:ext cx="139115" cy="137975"/>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9"/>
            <p:cNvSpPr>
              <a:spLocks noChangeArrowheads="1"/>
            </p:cNvSpPr>
            <p:nvPr/>
          </p:nvSpPr>
          <p:spPr bwMode="auto">
            <a:xfrm>
              <a:off x="6072509" y="1801433"/>
              <a:ext cx="139115" cy="137975"/>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70"/>
            <p:cNvSpPr>
              <a:spLocks noChangeArrowheads="1"/>
            </p:cNvSpPr>
            <p:nvPr/>
          </p:nvSpPr>
          <p:spPr bwMode="auto">
            <a:xfrm>
              <a:off x="5115807" y="3462832"/>
              <a:ext cx="139115" cy="139115"/>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Oval 71"/>
            <p:cNvSpPr>
              <a:spLocks noChangeArrowheads="1"/>
            </p:cNvSpPr>
            <p:nvPr/>
          </p:nvSpPr>
          <p:spPr bwMode="auto">
            <a:xfrm>
              <a:off x="5193347" y="2478764"/>
              <a:ext cx="137975" cy="137975"/>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Oval 72"/>
            <p:cNvSpPr>
              <a:spLocks noChangeArrowheads="1"/>
            </p:cNvSpPr>
            <p:nvPr/>
          </p:nvSpPr>
          <p:spPr bwMode="auto">
            <a:xfrm>
              <a:off x="6977897" y="1935987"/>
              <a:ext cx="137975" cy="140255"/>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Oval 73"/>
            <p:cNvSpPr>
              <a:spLocks noChangeArrowheads="1"/>
            </p:cNvSpPr>
            <p:nvPr/>
          </p:nvSpPr>
          <p:spPr bwMode="auto">
            <a:xfrm>
              <a:off x="5805681" y="5061516"/>
              <a:ext cx="137975" cy="137975"/>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Oval 74"/>
            <p:cNvSpPr>
              <a:spLocks noChangeArrowheads="1"/>
            </p:cNvSpPr>
            <p:nvPr/>
          </p:nvSpPr>
          <p:spPr bwMode="auto">
            <a:xfrm>
              <a:off x="6631250" y="5048973"/>
              <a:ext cx="137975" cy="139115"/>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Oval 75"/>
            <p:cNvSpPr>
              <a:spLocks noChangeArrowheads="1"/>
            </p:cNvSpPr>
            <p:nvPr/>
          </p:nvSpPr>
          <p:spPr bwMode="auto">
            <a:xfrm>
              <a:off x="5513768" y="4316908"/>
              <a:ext cx="139115" cy="137975"/>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Oval 76"/>
            <p:cNvSpPr>
              <a:spLocks noChangeArrowheads="1"/>
            </p:cNvSpPr>
            <p:nvPr/>
          </p:nvSpPr>
          <p:spPr bwMode="auto">
            <a:xfrm>
              <a:off x="6155750" y="3056890"/>
              <a:ext cx="140255" cy="140255"/>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Oval 77"/>
            <p:cNvSpPr>
              <a:spLocks noChangeArrowheads="1"/>
            </p:cNvSpPr>
            <p:nvPr/>
          </p:nvSpPr>
          <p:spPr bwMode="auto">
            <a:xfrm>
              <a:off x="6860448" y="4023854"/>
              <a:ext cx="140255" cy="137975"/>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Oval 78"/>
            <p:cNvSpPr>
              <a:spLocks noChangeArrowheads="1"/>
            </p:cNvSpPr>
            <p:nvPr/>
          </p:nvSpPr>
          <p:spPr bwMode="auto">
            <a:xfrm>
              <a:off x="5585606" y="3323717"/>
              <a:ext cx="137975" cy="139115"/>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79"/>
            <p:cNvSpPr>
              <a:spLocks noEditPoints="1"/>
            </p:cNvSpPr>
            <p:nvPr/>
          </p:nvSpPr>
          <p:spPr bwMode="auto">
            <a:xfrm>
              <a:off x="6749840" y="1836782"/>
              <a:ext cx="100345" cy="102626"/>
            </a:xfrm>
            <a:custGeom>
              <a:avLst/>
              <a:gdLst>
                <a:gd name="T0" fmla="*/ 26 w 51"/>
                <a:gd name="T1" fmla="*/ 0 h 52"/>
                <a:gd name="T2" fmla="*/ 51 w 51"/>
                <a:gd name="T3" fmla="*/ 26 h 52"/>
                <a:gd name="T4" fmla="*/ 26 w 51"/>
                <a:gd name="T5" fmla="*/ 52 h 52"/>
                <a:gd name="T6" fmla="*/ 26 w 51"/>
                <a:gd name="T7" fmla="*/ 52 h 52"/>
                <a:gd name="T8" fmla="*/ 26 w 51"/>
                <a:gd name="T9" fmla="*/ 46 h 52"/>
                <a:gd name="T10" fmla="*/ 26 w 51"/>
                <a:gd name="T11" fmla="*/ 46 h 52"/>
                <a:gd name="T12" fmla="*/ 45 w 51"/>
                <a:gd name="T13" fmla="*/ 26 h 52"/>
                <a:gd name="T14" fmla="*/ 26 w 51"/>
                <a:gd name="T15" fmla="*/ 6 h 52"/>
                <a:gd name="T16" fmla="*/ 26 w 51"/>
                <a:gd name="T17" fmla="*/ 6 h 52"/>
                <a:gd name="T18" fmla="*/ 26 w 51"/>
                <a:gd name="T19" fmla="*/ 0 h 52"/>
                <a:gd name="T20" fmla="*/ 26 w 51"/>
                <a:gd name="T21" fmla="*/ 52 h 52"/>
                <a:gd name="T22" fmla="*/ 0 w 51"/>
                <a:gd name="T23" fmla="*/ 26 h 52"/>
                <a:gd name="T24" fmla="*/ 26 w 51"/>
                <a:gd name="T25" fmla="*/ 0 h 52"/>
                <a:gd name="T26" fmla="*/ 26 w 51"/>
                <a:gd name="T27" fmla="*/ 6 h 52"/>
                <a:gd name="T28" fmla="*/ 6 w 51"/>
                <a:gd name="T29" fmla="*/ 26 h 52"/>
                <a:gd name="T30" fmla="*/ 26 w 51"/>
                <a:gd name="T31" fmla="*/ 46 h 52"/>
                <a:gd name="T32" fmla="*/ 26 w 51"/>
                <a:gd name="T33"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52">
                  <a:moveTo>
                    <a:pt x="26" y="0"/>
                  </a:moveTo>
                  <a:cubicBezTo>
                    <a:pt x="40" y="0"/>
                    <a:pt x="51" y="12"/>
                    <a:pt x="51" y="26"/>
                  </a:cubicBezTo>
                  <a:cubicBezTo>
                    <a:pt x="51" y="40"/>
                    <a:pt x="40" y="52"/>
                    <a:pt x="26" y="52"/>
                  </a:cubicBezTo>
                  <a:cubicBezTo>
                    <a:pt x="26" y="52"/>
                    <a:pt x="26" y="52"/>
                    <a:pt x="26" y="52"/>
                  </a:cubicBezTo>
                  <a:cubicBezTo>
                    <a:pt x="26" y="46"/>
                    <a:pt x="26" y="46"/>
                    <a:pt x="26" y="46"/>
                  </a:cubicBezTo>
                  <a:cubicBezTo>
                    <a:pt x="26" y="46"/>
                    <a:pt x="26" y="46"/>
                    <a:pt x="26" y="46"/>
                  </a:cubicBezTo>
                  <a:cubicBezTo>
                    <a:pt x="37" y="46"/>
                    <a:pt x="45" y="37"/>
                    <a:pt x="45" y="26"/>
                  </a:cubicBezTo>
                  <a:cubicBezTo>
                    <a:pt x="45" y="15"/>
                    <a:pt x="37" y="6"/>
                    <a:pt x="26" y="6"/>
                  </a:cubicBezTo>
                  <a:cubicBezTo>
                    <a:pt x="26" y="6"/>
                    <a:pt x="26" y="6"/>
                    <a:pt x="26" y="6"/>
                  </a:cubicBezTo>
                  <a:cubicBezTo>
                    <a:pt x="26" y="0"/>
                    <a:pt x="26" y="0"/>
                    <a:pt x="26" y="0"/>
                  </a:cubicBezTo>
                  <a:close/>
                  <a:moveTo>
                    <a:pt x="26" y="52"/>
                  </a:moveTo>
                  <a:cubicBezTo>
                    <a:pt x="12" y="52"/>
                    <a:pt x="0" y="40"/>
                    <a:pt x="0" y="26"/>
                  </a:cubicBezTo>
                  <a:cubicBezTo>
                    <a:pt x="0" y="12"/>
                    <a:pt x="12" y="0"/>
                    <a:pt x="26" y="0"/>
                  </a:cubicBezTo>
                  <a:cubicBezTo>
                    <a:pt x="26" y="6"/>
                    <a:pt x="26" y="6"/>
                    <a:pt x="26" y="6"/>
                  </a:cubicBezTo>
                  <a:cubicBezTo>
                    <a:pt x="15" y="6"/>
                    <a:pt x="6" y="15"/>
                    <a:pt x="6" y="26"/>
                  </a:cubicBezTo>
                  <a:cubicBezTo>
                    <a:pt x="6" y="37"/>
                    <a:pt x="15" y="46"/>
                    <a:pt x="26" y="46"/>
                  </a:cubicBezTo>
                  <a:lnTo>
                    <a:pt x="26" y="5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80"/>
            <p:cNvSpPr>
              <a:spLocks noEditPoints="1"/>
            </p:cNvSpPr>
            <p:nvPr/>
          </p:nvSpPr>
          <p:spPr bwMode="auto">
            <a:xfrm>
              <a:off x="5094142" y="2761555"/>
              <a:ext cx="101486" cy="101486"/>
            </a:xfrm>
            <a:custGeom>
              <a:avLst/>
              <a:gdLst>
                <a:gd name="T0" fmla="*/ 26 w 51"/>
                <a:gd name="T1" fmla="*/ 0 h 51"/>
                <a:gd name="T2" fmla="*/ 51 w 51"/>
                <a:gd name="T3" fmla="*/ 26 h 51"/>
                <a:gd name="T4" fmla="*/ 26 w 51"/>
                <a:gd name="T5" fmla="*/ 51 h 51"/>
                <a:gd name="T6" fmla="*/ 26 w 51"/>
                <a:gd name="T7" fmla="*/ 45 h 51"/>
                <a:gd name="T8" fmla="*/ 45 w 51"/>
                <a:gd name="T9" fmla="*/ 26 h 51"/>
                <a:gd name="T10" fmla="*/ 26 w 51"/>
                <a:gd name="T11" fmla="*/ 6 h 51"/>
                <a:gd name="T12" fmla="*/ 26 w 51"/>
                <a:gd name="T13" fmla="*/ 0 h 51"/>
                <a:gd name="T14" fmla="*/ 26 w 51"/>
                <a:gd name="T15" fmla="*/ 51 h 51"/>
                <a:gd name="T16" fmla="*/ 0 w 51"/>
                <a:gd name="T17" fmla="*/ 26 h 51"/>
                <a:gd name="T18" fmla="*/ 26 w 51"/>
                <a:gd name="T19" fmla="*/ 0 h 51"/>
                <a:gd name="T20" fmla="*/ 26 w 51"/>
                <a:gd name="T21" fmla="*/ 6 h 51"/>
                <a:gd name="T22" fmla="*/ 6 w 51"/>
                <a:gd name="T23" fmla="*/ 26 h 51"/>
                <a:gd name="T24" fmla="*/ 26 w 51"/>
                <a:gd name="T25" fmla="*/ 45 h 51"/>
                <a:gd name="T26" fmla="*/ 26 w 51"/>
                <a:gd name="T2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51">
                  <a:moveTo>
                    <a:pt x="26" y="0"/>
                  </a:moveTo>
                  <a:cubicBezTo>
                    <a:pt x="40" y="0"/>
                    <a:pt x="51" y="11"/>
                    <a:pt x="51" y="26"/>
                  </a:cubicBezTo>
                  <a:cubicBezTo>
                    <a:pt x="51" y="40"/>
                    <a:pt x="40" y="51"/>
                    <a:pt x="26" y="51"/>
                  </a:cubicBezTo>
                  <a:cubicBezTo>
                    <a:pt x="26" y="45"/>
                    <a:pt x="26" y="45"/>
                    <a:pt x="26" y="45"/>
                  </a:cubicBezTo>
                  <a:cubicBezTo>
                    <a:pt x="37" y="45"/>
                    <a:pt x="45" y="36"/>
                    <a:pt x="45" y="26"/>
                  </a:cubicBezTo>
                  <a:cubicBezTo>
                    <a:pt x="45" y="15"/>
                    <a:pt x="37" y="6"/>
                    <a:pt x="26" y="6"/>
                  </a:cubicBezTo>
                  <a:lnTo>
                    <a:pt x="26" y="0"/>
                  </a:lnTo>
                  <a:close/>
                  <a:moveTo>
                    <a:pt x="26" y="51"/>
                  </a:moveTo>
                  <a:cubicBezTo>
                    <a:pt x="12" y="51"/>
                    <a:pt x="0" y="40"/>
                    <a:pt x="0" y="26"/>
                  </a:cubicBezTo>
                  <a:cubicBezTo>
                    <a:pt x="0" y="11"/>
                    <a:pt x="12" y="0"/>
                    <a:pt x="26" y="0"/>
                  </a:cubicBezTo>
                  <a:cubicBezTo>
                    <a:pt x="26" y="6"/>
                    <a:pt x="26" y="6"/>
                    <a:pt x="26" y="6"/>
                  </a:cubicBezTo>
                  <a:cubicBezTo>
                    <a:pt x="15" y="6"/>
                    <a:pt x="6" y="15"/>
                    <a:pt x="6" y="26"/>
                  </a:cubicBezTo>
                  <a:cubicBezTo>
                    <a:pt x="6" y="36"/>
                    <a:pt x="15" y="45"/>
                    <a:pt x="26" y="45"/>
                  </a:cubicBezTo>
                  <a:lnTo>
                    <a:pt x="26" y="51"/>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81"/>
            <p:cNvSpPr>
              <a:spLocks noEditPoints="1"/>
            </p:cNvSpPr>
            <p:nvPr/>
          </p:nvSpPr>
          <p:spPr bwMode="auto">
            <a:xfrm>
              <a:off x="5642620" y="4656714"/>
              <a:ext cx="101486" cy="101486"/>
            </a:xfrm>
            <a:custGeom>
              <a:avLst/>
              <a:gdLst>
                <a:gd name="T0" fmla="*/ 25 w 51"/>
                <a:gd name="T1" fmla="*/ 0 h 51"/>
                <a:gd name="T2" fmla="*/ 51 w 51"/>
                <a:gd name="T3" fmla="*/ 26 h 51"/>
                <a:gd name="T4" fmla="*/ 25 w 51"/>
                <a:gd name="T5" fmla="*/ 51 h 51"/>
                <a:gd name="T6" fmla="*/ 25 w 51"/>
                <a:gd name="T7" fmla="*/ 45 h 51"/>
                <a:gd name="T8" fmla="*/ 45 w 51"/>
                <a:gd name="T9" fmla="*/ 26 h 51"/>
                <a:gd name="T10" fmla="*/ 25 w 51"/>
                <a:gd name="T11" fmla="*/ 6 h 51"/>
                <a:gd name="T12" fmla="*/ 25 w 51"/>
                <a:gd name="T13" fmla="*/ 0 h 51"/>
                <a:gd name="T14" fmla="*/ 25 w 51"/>
                <a:gd name="T15" fmla="*/ 51 h 51"/>
                <a:gd name="T16" fmla="*/ 0 w 51"/>
                <a:gd name="T17" fmla="*/ 26 h 51"/>
                <a:gd name="T18" fmla="*/ 25 w 51"/>
                <a:gd name="T19" fmla="*/ 0 h 51"/>
                <a:gd name="T20" fmla="*/ 25 w 51"/>
                <a:gd name="T21" fmla="*/ 6 h 51"/>
                <a:gd name="T22" fmla="*/ 6 w 51"/>
                <a:gd name="T23" fmla="*/ 26 h 51"/>
                <a:gd name="T24" fmla="*/ 25 w 51"/>
                <a:gd name="T25" fmla="*/ 45 h 51"/>
                <a:gd name="T26" fmla="*/ 25 w 51"/>
                <a:gd name="T2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51">
                  <a:moveTo>
                    <a:pt x="25" y="0"/>
                  </a:moveTo>
                  <a:cubicBezTo>
                    <a:pt x="40" y="0"/>
                    <a:pt x="51" y="11"/>
                    <a:pt x="51" y="26"/>
                  </a:cubicBezTo>
                  <a:cubicBezTo>
                    <a:pt x="51" y="40"/>
                    <a:pt x="40" y="51"/>
                    <a:pt x="25" y="51"/>
                  </a:cubicBezTo>
                  <a:cubicBezTo>
                    <a:pt x="25" y="45"/>
                    <a:pt x="25" y="45"/>
                    <a:pt x="25" y="45"/>
                  </a:cubicBezTo>
                  <a:cubicBezTo>
                    <a:pt x="36" y="45"/>
                    <a:pt x="45" y="36"/>
                    <a:pt x="45" y="26"/>
                  </a:cubicBezTo>
                  <a:cubicBezTo>
                    <a:pt x="45" y="15"/>
                    <a:pt x="36" y="6"/>
                    <a:pt x="25" y="6"/>
                  </a:cubicBezTo>
                  <a:lnTo>
                    <a:pt x="25" y="0"/>
                  </a:lnTo>
                  <a:close/>
                  <a:moveTo>
                    <a:pt x="25" y="51"/>
                  </a:moveTo>
                  <a:cubicBezTo>
                    <a:pt x="11" y="51"/>
                    <a:pt x="0" y="40"/>
                    <a:pt x="0" y="26"/>
                  </a:cubicBezTo>
                  <a:cubicBezTo>
                    <a:pt x="0" y="11"/>
                    <a:pt x="11" y="0"/>
                    <a:pt x="25" y="0"/>
                  </a:cubicBezTo>
                  <a:cubicBezTo>
                    <a:pt x="25" y="6"/>
                    <a:pt x="25" y="6"/>
                    <a:pt x="25" y="6"/>
                  </a:cubicBezTo>
                  <a:cubicBezTo>
                    <a:pt x="15" y="6"/>
                    <a:pt x="6" y="15"/>
                    <a:pt x="6" y="26"/>
                  </a:cubicBezTo>
                  <a:cubicBezTo>
                    <a:pt x="6" y="36"/>
                    <a:pt x="15" y="45"/>
                    <a:pt x="25" y="45"/>
                  </a:cubicBezTo>
                  <a:lnTo>
                    <a:pt x="25" y="51"/>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82"/>
            <p:cNvSpPr>
              <a:spLocks noEditPoints="1"/>
            </p:cNvSpPr>
            <p:nvPr/>
          </p:nvSpPr>
          <p:spPr bwMode="auto">
            <a:xfrm>
              <a:off x="6293724" y="5013624"/>
              <a:ext cx="101486" cy="101486"/>
            </a:xfrm>
            <a:custGeom>
              <a:avLst/>
              <a:gdLst>
                <a:gd name="T0" fmla="*/ 26 w 51"/>
                <a:gd name="T1" fmla="*/ 0 h 51"/>
                <a:gd name="T2" fmla="*/ 51 w 51"/>
                <a:gd name="T3" fmla="*/ 25 h 51"/>
                <a:gd name="T4" fmla="*/ 26 w 51"/>
                <a:gd name="T5" fmla="*/ 51 h 51"/>
                <a:gd name="T6" fmla="*/ 26 w 51"/>
                <a:gd name="T7" fmla="*/ 45 h 51"/>
                <a:gd name="T8" fmla="*/ 45 w 51"/>
                <a:gd name="T9" fmla="*/ 25 h 51"/>
                <a:gd name="T10" fmla="*/ 26 w 51"/>
                <a:gd name="T11" fmla="*/ 6 h 51"/>
                <a:gd name="T12" fmla="*/ 26 w 51"/>
                <a:gd name="T13" fmla="*/ 0 h 51"/>
                <a:gd name="T14" fmla="*/ 26 w 51"/>
                <a:gd name="T15" fmla="*/ 51 h 51"/>
                <a:gd name="T16" fmla="*/ 0 w 51"/>
                <a:gd name="T17" fmla="*/ 25 h 51"/>
                <a:gd name="T18" fmla="*/ 26 w 51"/>
                <a:gd name="T19" fmla="*/ 0 h 51"/>
                <a:gd name="T20" fmla="*/ 26 w 51"/>
                <a:gd name="T21" fmla="*/ 6 h 51"/>
                <a:gd name="T22" fmla="*/ 6 w 51"/>
                <a:gd name="T23" fmla="*/ 25 h 51"/>
                <a:gd name="T24" fmla="*/ 26 w 51"/>
                <a:gd name="T25" fmla="*/ 45 h 51"/>
                <a:gd name="T26" fmla="*/ 26 w 51"/>
                <a:gd name="T2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51">
                  <a:moveTo>
                    <a:pt x="26" y="0"/>
                  </a:moveTo>
                  <a:cubicBezTo>
                    <a:pt x="40" y="0"/>
                    <a:pt x="51" y="11"/>
                    <a:pt x="51" y="25"/>
                  </a:cubicBezTo>
                  <a:cubicBezTo>
                    <a:pt x="51" y="40"/>
                    <a:pt x="40" y="51"/>
                    <a:pt x="26" y="51"/>
                  </a:cubicBezTo>
                  <a:cubicBezTo>
                    <a:pt x="26" y="45"/>
                    <a:pt x="26" y="45"/>
                    <a:pt x="26" y="45"/>
                  </a:cubicBezTo>
                  <a:cubicBezTo>
                    <a:pt x="36" y="45"/>
                    <a:pt x="45" y="36"/>
                    <a:pt x="45" y="25"/>
                  </a:cubicBezTo>
                  <a:cubicBezTo>
                    <a:pt x="45" y="14"/>
                    <a:pt x="36" y="6"/>
                    <a:pt x="26" y="6"/>
                  </a:cubicBezTo>
                  <a:lnTo>
                    <a:pt x="26" y="0"/>
                  </a:lnTo>
                  <a:close/>
                  <a:moveTo>
                    <a:pt x="26" y="51"/>
                  </a:moveTo>
                  <a:cubicBezTo>
                    <a:pt x="11" y="51"/>
                    <a:pt x="0" y="40"/>
                    <a:pt x="0" y="25"/>
                  </a:cubicBezTo>
                  <a:cubicBezTo>
                    <a:pt x="0" y="11"/>
                    <a:pt x="11" y="0"/>
                    <a:pt x="26" y="0"/>
                  </a:cubicBezTo>
                  <a:cubicBezTo>
                    <a:pt x="26" y="6"/>
                    <a:pt x="26" y="6"/>
                    <a:pt x="26" y="6"/>
                  </a:cubicBezTo>
                  <a:cubicBezTo>
                    <a:pt x="15" y="6"/>
                    <a:pt x="6" y="14"/>
                    <a:pt x="6" y="25"/>
                  </a:cubicBezTo>
                  <a:cubicBezTo>
                    <a:pt x="6" y="36"/>
                    <a:pt x="15" y="45"/>
                    <a:pt x="26" y="45"/>
                  </a:cubicBezTo>
                  <a:lnTo>
                    <a:pt x="26" y="51"/>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83"/>
            <p:cNvSpPr>
              <a:spLocks noEditPoints="1"/>
            </p:cNvSpPr>
            <p:nvPr/>
          </p:nvSpPr>
          <p:spPr bwMode="auto">
            <a:xfrm>
              <a:off x="7215077" y="4349976"/>
              <a:ext cx="101486" cy="101486"/>
            </a:xfrm>
            <a:custGeom>
              <a:avLst/>
              <a:gdLst>
                <a:gd name="T0" fmla="*/ 25 w 51"/>
                <a:gd name="T1" fmla="*/ 0 h 51"/>
                <a:gd name="T2" fmla="*/ 51 w 51"/>
                <a:gd name="T3" fmla="*/ 26 h 51"/>
                <a:gd name="T4" fmla="*/ 25 w 51"/>
                <a:gd name="T5" fmla="*/ 51 h 51"/>
                <a:gd name="T6" fmla="*/ 25 w 51"/>
                <a:gd name="T7" fmla="*/ 51 h 51"/>
                <a:gd name="T8" fmla="*/ 25 w 51"/>
                <a:gd name="T9" fmla="*/ 45 h 51"/>
                <a:gd name="T10" fmla="*/ 25 w 51"/>
                <a:gd name="T11" fmla="*/ 45 h 51"/>
                <a:gd name="T12" fmla="*/ 45 w 51"/>
                <a:gd name="T13" fmla="*/ 26 h 51"/>
                <a:gd name="T14" fmla="*/ 25 w 51"/>
                <a:gd name="T15" fmla="*/ 6 h 51"/>
                <a:gd name="T16" fmla="*/ 25 w 51"/>
                <a:gd name="T17" fmla="*/ 6 h 51"/>
                <a:gd name="T18" fmla="*/ 25 w 51"/>
                <a:gd name="T19" fmla="*/ 0 h 51"/>
                <a:gd name="T20" fmla="*/ 25 w 51"/>
                <a:gd name="T21" fmla="*/ 51 h 51"/>
                <a:gd name="T22" fmla="*/ 0 w 51"/>
                <a:gd name="T23" fmla="*/ 26 h 51"/>
                <a:gd name="T24" fmla="*/ 25 w 51"/>
                <a:gd name="T25" fmla="*/ 0 h 51"/>
                <a:gd name="T26" fmla="*/ 25 w 51"/>
                <a:gd name="T27" fmla="*/ 6 h 51"/>
                <a:gd name="T28" fmla="*/ 6 w 51"/>
                <a:gd name="T29" fmla="*/ 26 h 51"/>
                <a:gd name="T30" fmla="*/ 25 w 51"/>
                <a:gd name="T31" fmla="*/ 45 h 51"/>
                <a:gd name="T32" fmla="*/ 25 w 51"/>
                <a:gd name="T33"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51">
                  <a:moveTo>
                    <a:pt x="25" y="0"/>
                  </a:moveTo>
                  <a:cubicBezTo>
                    <a:pt x="39" y="0"/>
                    <a:pt x="51" y="12"/>
                    <a:pt x="51" y="26"/>
                  </a:cubicBezTo>
                  <a:cubicBezTo>
                    <a:pt x="51" y="40"/>
                    <a:pt x="39" y="51"/>
                    <a:pt x="25" y="51"/>
                  </a:cubicBezTo>
                  <a:cubicBezTo>
                    <a:pt x="25" y="51"/>
                    <a:pt x="25" y="51"/>
                    <a:pt x="25" y="51"/>
                  </a:cubicBezTo>
                  <a:cubicBezTo>
                    <a:pt x="25" y="45"/>
                    <a:pt x="25" y="45"/>
                    <a:pt x="25" y="45"/>
                  </a:cubicBezTo>
                  <a:cubicBezTo>
                    <a:pt x="25" y="45"/>
                    <a:pt x="25" y="45"/>
                    <a:pt x="25" y="45"/>
                  </a:cubicBezTo>
                  <a:cubicBezTo>
                    <a:pt x="36" y="45"/>
                    <a:pt x="45" y="37"/>
                    <a:pt x="45" y="26"/>
                  </a:cubicBezTo>
                  <a:cubicBezTo>
                    <a:pt x="45" y="15"/>
                    <a:pt x="36" y="6"/>
                    <a:pt x="25" y="6"/>
                  </a:cubicBezTo>
                  <a:cubicBezTo>
                    <a:pt x="25" y="6"/>
                    <a:pt x="25" y="6"/>
                    <a:pt x="25" y="6"/>
                  </a:cubicBezTo>
                  <a:cubicBezTo>
                    <a:pt x="25" y="0"/>
                    <a:pt x="25" y="0"/>
                    <a:pt x="25" y="0"/>
                  </a:cubicBezTo>
                  <a:close/>
                  <a:moveTo>
                    <a:pt x="25" y="51"/>
                  </a:moveTo>
                  <a:cubicBezTo>
                    <a:pt x="11" y="51"/>
                    <a:pt x="0" y="40"/>
                    <a:pt x="0" y="26"/>
                  </a:cubicBezTo>
                  <a:cubicBezTo>
                    <a:pt x="0" y="12"/>
                    <a:pt x="11" y="0"/>
                    <a:pt x="25" y="0"/>
                  </a:cubicBezTo>
                  <a:cubicBezTo>
                    <a:pt x="25" y="6"/>
                    <a:pt x="25" y="6"/>
                    <a:pt x="25" y="6"/>
                  </a:cubicBezTo>
                  <a:cubicBezTo>
                    <a:pt x="14" y="6"/>
                    <a:pt x="6" y="15"/>
                    <a:pt x="6" y="26"/>
                  </a:cubicBezTo>
                  <a:cubicBezTo>
                    <a:pt x="6" y="37"/>
                    <a:pt x="14" y="45"/>
                    <a:pt x="25" y="45"/>
                  </a:cubicBezTo>
                  <a:lnTo>
                    <a:pt x="25" y="51"/>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84"/>
            <p:cNvSpPr>
              <a:spLocks noEditPoints="1"/>
            </p:cNvSpPr>
            <p:nvPr/>
          </p:nvSpPr>
          <p:spPr bwMode="auto">
            <a:xfrm>
              <a:off x="7636984" y="3390994"/>
              <a:ext cx="100345" cy="101486"/>
            </a:xfrm>
            <a:custGeom>
              <a:avLst/>
              <a:gdLst>
                <a:gd name="T0" fmla="*/ 25 w 51"/>
                <a:gd name="T1" fmla="*/ 0 h 51"/>
                <a:gd name="T2" fmla="*/ 51 w 51"/>
                <a:gd name="T3" fmla="*/ 26 h 51"/>
                <a:gd name="T4" fmla="*/ 25 w 51"/>
                <a:gd name="T5" fmla="*/ 51 h 51"/>
                <a:gd name="T6" fmla="*/ 25 w 51"/>
                <a:gd name="T7" fmla="*/ 51 h 51"/>
                <a:gd name="T8" fmla="*/ 25 w 51"/>
                <a:gd name="T9" fmla="*/ 45 h 51"/>
                <a:gd name="T10" fmla="*/ 25 w 51"/>
                <a:gd name="T11" fmla="*/ 45 h 51"/>
                <a:gd name="T12" fmla="*/ 45 w 51"/>
                <a:gd name="T13" fmla="*/ 26 h 51"/>
                <a:gd name="T14" fmla="*/ 25 w 51"/>
                <a:gd name="T15" fmla="*/ 6 h 51"/>
                <a:gd name="T16" fmla="*/ 25 w 51"/>
                <a:gd name="T17" fmla="*/ 6 h 51"/>
                <a:gd name="T18" fmla="*/ 25 w 51"/>
                <a:gd name="T19" fmla="*/ 0 h 51"/>
                <a:gd name="T20" fmla="*/ 25 w 51"/>
                <a:gd name="T21" fmla="*/ 51 h 51"/>
                <a:gd name="T22" fmla="*/ 0 w 51"/>
                <a:gd name="T23" fmla="*/ 26 h 51"/>
                <a:gd name="T24" fmla="*/ 25 w 51"/>
                <a:gd name="T25" fmla="*/ 0 h 51"/>
                <a:gd name="T26" fmla="*/ 25 w 51"/>
                <a:gd name="T27" fmla="*/ 6 h 51"/>
                <a:gd name="T28" fmla="*/ 6 w 51"/>
                <a:gd name="T29" fmla="*/ 26 h 51"/>
                <a:gd name="T30" fmla="*/ 25 w 51"/>
                <a:gd name="T31" fmla="*/ 45 h 51"/>
                <a:gd name="T32" fmla="*/ 25 w 51"/>
                <a:gd name="T33"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51">
                  <a:moveTo>
                    <a:pt x="25" y="0"/>
                  </a:moveTo>
                  <a:cubicBezTo>
                    <a:pt x="39" y="0"/>
                    <a:pt x="51" y="11"/>
                    <a:pt x="51" y="26"/>
                  </a:cubicBezTo>
                  <a:cubicBezTo>
                    <a:pt x="51" y="40"/>
                    <a:pt x="39" y="51"/>
                    <a:pt x="25" y="51"/>
                  </a:cubicBezTo>
                  <a:cubicBezTo>
                    <a:pt x="25" y="51"/>
                    <a:pt x="25" y="51"/>
                    <a:pt x="25" y="51"/>
                  </a:cubicBezTo>
                  <a:cubicBezTo>
                    <a:pt x="25" y="45"/>
                    <a:pt x="25" y="45"/>
                    <a:pt x="25" y="45"/>
                  </a:cubicBezTo>
                  <a:cubicBezTo>
                    <a:pt x="25" y="45"/>
                    <a:pt x="25" y="45"/>
                    <a:pt x="25" y="45"/>
                  </a:cubicBezTo>
                  <a:cubicBezTo>
                    <a:pt x="36" y="45"/>
                    <a:pt x="45" y="36"/>
                    <a:pt x="45" y="26"/>
                  </a:cubicBezTo>
                  <a:cubicBezTo>
                    <a:pt x="45" y="15"/>
                    <a:pt x="36" y="6"/>
                    <a:pt x="25" y="6"/>
                  </a:cubicBezTo>
                  <a:cubicBezTo>
                    <a:pt x="25" y="6"/>
                    <a:pt x="25" y="6"/>
                    <a:pt x="25" y="6"/>
                  </a:cubicBezTo>
                  <a:cubicBezTo>
                    <a:pt x="25" y="0"/>
                    <a:pt x="25" y="0"/>
                    <a:pt x="25" y="0"/>
                  </a:cubicBezTo>
                  <a:close/>
                  <a:moveTo>
                    <a:pt x="25" y="51"/>
                  </a:moveTo>
                  <a:cubicBezTo>
                    <a:pt x="11" y="51"/>
                    <a:pt x="0" y="40"/>
                    <a:pt x="0" y="26"/>
                  </a:cubicBezTo>
                  <a:cubicBezTo>
                    <a:pt x="0" y="11"/>
                    <a:pt x="11" y="0"/>
                    <a:pt x="25" y="0"/>
                  </a:cubicBezTo>
                  <a:cubicBezTo>
                    <a:pt x="25" y="6"/>
                    <a:pt x="25" y="6"/>
                    <a:pt x="25" y="6"/>
                  </a:cubicBezTo>
                  <a:cubicBezTo>
                    <a:pt x="14" y="6"/>
                    <a:pt x="6" y="15"/>
                    <a:pt x="6" y="26"/>
                  </a:cubicBezTo>
                  <a:cubicBezTo>
                    <a:pt x="6" y="36"/>
                    <a:pt x="14" y="45"/>
                    <a:pt x="25" y="45"/>
                  </a:cubicBezTo>
                  <a:lnTo>
                    <a:pt x="25" y="51"/>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85"/>
            <p:cNvSpPr>
              <a:spLocks noEditPoints="1"/>
            </p:cNvSpPr>
            <p:nvPr/>
          </p:nvSpPr>
          <p:spPr bwMode="auto">
            <a:xfrm>
              <a:off x="7559444" y="2563145"/>
              <a:ext cx="101486" cy="103766"/>
            </a:xfrm>
            <a:custGeom>
              <a:avLst/>
              <a:gdLst>
                <a:gd name="T0" fmla="*/ 26 w 51"/>
                <a:gd name="T1" fmla="*/ 0 h 52"/>
                <a:gd name="T2" fmla="*/ 51 w 51"/>
                <a:gd name="T3" fmla="*/ 26 h 52"/>
                <a:gd name="T4" fmla="*/ 26 w 51"/>
                <a:gd name="T5" fmla="*/ 52 h 52"/>
                <a:gd name="T6" fmla="*/ 26 w 51"/>
                <a:gd name="T7" fmla="*/ 52 h 52"/>
                <a:gd name="T8" fmla="*/ 26 w 51"/>
                <a:gd name="T9" fmla="*/ 46 h 52"/>
                <a:gd name="T10" fmla="*/ 26 w 51"/>
                <a:gd name="T11" fmla="*/ 46 h 52"/>
                <a:gd name="T12" fmla="*/ 45 w 51"/>
                <a:gd name="T13" fmla="*/ 26 h 52"/>
                <a:gd name="T14" fmla="*/ 26 w 51"/>
                <a:gd name="T15" fmla="*/ 6 h 52"/>
                <a:gd name="T16" fmla="*/ 26 w 51"/>
                <a:gd name="T17" fmla="*/ 6 h 52"/>
                <a:gd name="T18" fmla="*/ 26 w 51"/>
                <a:gd name="T19" fmla="*/ 0 h 52"/>
                <a:gd name="T20" fmla="*/ 26 w 51"/>
                <a:gd name="T21" fmla="*/ 52 h 52"/>
                <a:gd name="T22" fmla="*/ 0 w 51"/>
                <a:gd name="T23" fmla="*/ 26 h 52"/>
                <a:gd name="T24" fmla="*/ 26 w 51"/>
                <a:gd name="T25" fmla="*/ 0 h 52"/>
                <a:gd name="T26" fmla="*/ 26 w 51"/>
                <a:gd name="T27" fmla="*/ 6 h 52"/>
                <a:gd name="T28" fmla="*/ 6 w 51"/>
                <a:gd name="T29" fmla="*/ 26 h 52"/>
                <a:gd name="T30" fmla="*/ 26 w 51"/>
                <a:gd name="T31" fmla="*/ 46 h 52"/>
                <a:gd name="T32" fmla="*/ 26 w 51"/>
                <a:gd name="T33"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52">
                  <a:moveTo>
                    <a:pt x="26" y="0"/>
                  </a:moveTo>
                  <a:cubicBezTo>
                    <a:pt x="40" y="0"/>
                    <a:pt x="51" y="12"/>
                    <a:pt x="51" y="26"/>
                  </a:cubicBezTo>
                  <a:cubicBezTo>
                    <a:pt x="51" y="40"/>
                    <a:pt x="40" y="52"/>
                    <a:pt x="26" y="52"/>
                  </a:cubicBezTo>
                  <a:cubicBezTo>
                    <a:pt x="26" y="52"/>
                    <a:pt x="26" y="52"/>
                    <a:pt x="26" y="52"/>
                  </a:cubicBezTo>
                  <a:cubicBezTo>
                    <a:pt x="26" y="46"/>
                    <a:pt x="26" y="46"/>
                    <a:pt x="26" y="46"/>
                  </a:cubicBezTo>
                  <a:cubicBezTo>
                    <a:pt x="26" y="46"/>
                    <a:pt x="26" y="46"/>
                    <a:pt x="26" y="46"/>
                  </a:cubicBezTo>
                  <a:cubicBezTo>
                    <a:pt x="36" y="46"/>
                    <a:pt x="45" y="37"/>
                    <a:pt x="45" y="26"/>
                  </a:cubicBezTo>
                  <a:cubicBezTo>
                    <a:pt x="45" y="15"/>
                    <a:pt x="36" y="6"/>
                    <a:pt x="26" y="6"/>
                  </a:cubicBezTo>
                  <a:cubicBezTo>
                    <a:pt x="26" y="6"/>
                    <a:pt x="26" y="6"/>
                    <a:pt x="26" y="6"/>
                  </a:cubicBezTo>
                  <a:cubicBezTo>
                    <a:pt x="26" y="0"/>
                    <a:pt x="26" y="0"/>
                    <a:pt x="26" y="0"/>
                  </a:cubicBezTo>
                  <a:close/>
                  <a:moveTo>
                    <a:pt x="26" y="52"/>
                  </a:moveTo>
                  <a:cubicBezTo>
                    <a:pt x="11" y="52"/>
                    <a:pt x="0" y="40"/>
                    <a:pt x="0" y="26"/>
                  </a:cubicBezTo>
                  <a:cubicBezTo>
                    <a:pt x="0" y="12"/>
                    <a:pt x="11" y="0"/>
                    <a:pt x="26" y="0"/>
                  </a:cubicBezTo>
                  <a:cubicBezTo>
                    <a:pt x="26" y="6"/>
                    <a:pt x="26" y="6"/>
                    <a:pt x="26" y="6"/>
                  </a:cubicBezTo>
                  <a:cubicBezTo>
                    <a:pt x="15" y="6"/>
                    <a:pt x="6" y="15"/>
                    <a:pt x="6" y="26"/>
                  </a:cubicBezTo>
                  <a:cubicBezTo>
                    <a:pt x="6" y="37"/>
                    <a:pt x="15" y="46"/>
                    <a:pt x="26" y="46"/>
                  </a:cubicBezTo>
                  <a:lnTo>
                    <a:pt x="26" y="5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86"/>
            <p:cNvSpPr>
              <a:spLocks noEditPoints="1"/>
            </p:cNvSpPr>
            <p:nvPr/>
          </p:nvSpPr>
          <p:spPr bwMode="auto">
            <a:xfrm>
              <a:off x="6615286" y="3264422"/>
              <a:ext cx="100345" cy="101486"/>
            </a:xfrm>
            <a:custGeom>
              <a:avLst/>
              <a:gdLst>
                <a:gd name="T0" fmla="*/ 25 w 51"/>
                <a:gd name="T1" fmla="*/ 0 h 51"/>
                <a:gd name="T2" fmla="*/ 51 w 51"/>
                <a:gd name="T3" fmla="*/ 26 h 51"/>
                <a:gd name="T4" fmla="*/ 25 w 51"/>
                <a:gd name="T5" fmla="*/ 51 h 51"/>
                <a:gd name="T6" fmla="*/ 25 w 51"/>
                <a:gd name="T7" fmla="*/ 51 h 51"/>
                <a:gd name="T8" fmla="*/ 25 w 51"/>
                <a:gd name="T9" fmla="*/ 45 h 51"/>
                <a:gd name="T10" fmla="*/ 25 w 51"/>
                <a:gd name="T11" fmla="*/ 45 h 51"/>
                <a:gd name="T12" fmla="*/ 45 w 51"/>
                <a:gd name="T13" fmla="*/ 26 h 51"/>
                <a:gd name="T14" fmla="*/ 25 w 51"/>
                <a:gd name="T15" fmla="*/ 6 h 51"/>
                <a:gd name="T16" fmla="*/ 25 w 51"/>
                <a:gd name="T17" fmla="*/ 6 h 51"/>
                <a:gd name="T18" fmla="*/ 25 w 51"/>
                <a:gd name="T19" fmla="*/ 0 h 51"/>
                <a:gd name="T20" fmla="*/ 25 w 51"/>
                <a:gd name="T21" fmla="*/ 51 h 51"/>
                <a:gd name="T22" fmla="*/ 0 w 51"/>
                <a:gd name="T23" fmla="*/ 26 h 51"/>
                <a:gd name="T24" fmla="*/ 25 w 51"/>
                <a:gd name="T25" fmla="*/ 0 h 51"/>
                <a:gd name="T26" fmla="*/ 25 w 51"/>
                <a:gd name="T27" fmla="*/ 6 h 51"/>
                <a:gd name="T28" fmla="*/ 6 w 51"/>
                <a:gd name="T29" fmla="*/ 26 h 51"/>
                <a:gd name="T30" fmla="*/ 25 w 51"/>
                <a:gd name="T31" fmla="*/ 45 h 51"/>
                <a:gd name="T32" fmla="*/ 25 w 51"/>
                <a:gd name="T33"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51">
                  <a:moveTo>
                    <a:pt x="25" y="0"/>
                  </a:moveTo>
                  <a:cubicBezTo>
                    <a:pt x="39" y="0"/>
                    <a:pt x="51" y="11"/>
                    <a:pt x="51" y="26"/>
                  </a:cubicBezTo>
                  <a:cubicBezTo>
                    <a:pt x="51" y="40"/>
                    <a:pt x="39" y="51"/>
                    <a:pt x="25" y="51"/>
                  </a:cubicBezTo>
                  <a:cubicBezTo>
                    <a:pt x="25" y="51"/>
                    <a:pt x="25" y="51"/>
                    <a:pt x="25" y="51"/>
                  </a:cubicBezTo>
                  <a:cubicBezTo>
                    <a:pt x="25" y="45"/>
                    <a:pt x="25" y="45"/>
                    <a:pt x="25" y="45"/>
                  </a:cubicBezTo>
                  <a:cubicBezTo>
                    <a:pt x="25" y="45"/>
                    <a:pt x="25" y="45"/>
                    <a:pt x="25" y="45"/>
                  </a:cubicBezTo>
                  <a:cubicBezTo>
                    <a:pt x="36" y="45"/>
                    <a:pt x="45" y="36"/>
                    <a:pt x="45" y="26"/>
                  </a:cubicBezTo>
                  <a:cubicBezTo>
                    <a:pt x="45" y="15"/>
                    <a:pt x="36" y="6"/>
                    <a:pt x="25" y="6"/>
                  </a:cubicBezTo>
                  <a:cubicBezTo>
                    <a:pt x="25" y="6"/>
                    <a:pt x="25" y="6"/>
                    <a:pt x="25" y="6"/>
                  </a:cubicBezTo>
                  <a:cubicBezTo>
                    <a:pt x="25" y="0"/>
                    <a:pt x="25" y="0"/>
                    <a:pt x="25" y="0"/>
                  </a:cubicBezTo>
                  <a:close/>
                  <a:moveTo>
                    <a:pt x="25" y="51"/>
                  </a:moveTo>
                  <a:cubicBezTo>
                    <a:pt x="11" y="51"/>
                    <a:pt x="0" y="40"/>
                    <a:pt x="0" y="26"/>
                  </a:cubicBezTo>
                  <a:cubicBezTo>
                    <a:pt x="0" y="11"/>
                    <a:pt x="11" y="0"/>
                    <a:pt x="25" y="0"/>
                  </a:cubicBezTo>
                  <a:cubicBezTo>
                    <a:pt x="25" y="6"/>
                    <a:pt x="25" y="6"/>
                    <a:pt x="25" y="6"/>
                  </a:cubicBezTo>
                  <a:cubicBezTo>
                    <a:pt x="14" y="6"/>
                    <a:pt x="6" y="15"/>
                    <a:pt x="6" y="26"/>
                  </a:cubicBezTo>
                  <a:cubicBezTo>
                    <a:pt x="6" y="36"/>
                    <a:pt x="14" y="45"/>
                    <a:pt x="25" y="45"/>
                  </a:cubicBezTo>
                  <a:lnTo>
                    <a:pt x="25" y="51"/>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87"/>
            <p:cNvSpPr>
              <a:spLocks noEditPoints="1"/>
            </p:cNvSpPr>
            <p:nvPr/>
          </p:nvSpPr>
          <p:spPr bwMode="auto">
            <a:xfrm>
              <a:off x="6056545" y="2108170"/>
              <a:ext cx="101486" cy="102626"/>
            </a:xfrm>
            <a:custGeom>
              <a:avLst/>
              <a:gdLst>
                <a:gd name="T0" fmla="*/ 25 w 51"/>
                <a:gd name="T1" fmla="*/ 0 h 52"/>
                <a:gd name="T2" fmla="*/ 51 w 51"/>
                <a:gd name="T3" fmla="*/ 26 h 52"/>
                <a:gd name="T4" fmla="*/ 25 w 51"/>
                <a:gd name="T5" fmla="*/ 52 h 52"/>
                <a:gd name="T6" fmla="*/ 25 w 51"/>
                <a:gd name="T7" fmla="*/ 46 h 52"/>
                <a:gd name="T8" fmla="*/ 45 w 51"/>
                <a:gd name="T9" fmla="*/ 26 h 52"/>
                <a:gd name="T10" fmla="*/ 25 w 51"/>
                <a:gd name="T11" fmla="*/ 6 h 52"/>
                <a:gd name="T12" fmla="*/ 25 w 51"/>
                <a:gd name="T13" fmla="*/ 0 h 52"/>
                <a:gd name="T14" fmla="*/ 25 w 51"/>
                <a:gd name="T15" fmla="*/ 52 h 52"/>
                <a:gd name="T16" fmla="*/ 0 w 51"/>
                <a:gd name="T17" fmla="*/ 26 h 52"/>
                <a:gd name="T18" fmla="*/ 25 w 51"/>
                <a:gd name="T19" fmla="*/ 0 h 52"/>
                <a:gd name="T20" fmla="*/ 25 w 51"/>
                <a:gd name="T21" fmla="*/ 6 h 52"/>
                <a:gd name="T22" fmla="*/ 6 w 51"/>
                <a:gd name="T23" fmla="*/ 26 h 52"/>
                <a:gd name="T24" fmla="*/ 25 w 51"/>
                <a:gd name="T25" fmla="*/ 46 h 52"/>
                <a:gd name="T26" fmla="*/ 25 w 51"/>
                <a:gd name="T2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52">
                  <a:moveTo>
                    <a:pt x="25" y="0"/>
                  </a:moveTo>
                  <a:cubicBezTo>
                    <a:pt x="40" y="0"/>
                    <a:pt x="51" y="12"/>
                    <a:pt x="51" y="26"/>
                  </a:cubicBezTo>
                  <a:cubicBezTo>
                    <a:pt x="51" y="40"/>
                    <a:pt x="40" y="52"/>
                    <a:pt x="25" y="52"/>
                  </a:cubicBezTo>
                  <a:cubicBezTo>
                    <a:pt x="25" y="46"/>
                    <a:pt x="25" y="46"/>
                    <a:pt x="25" y="46"/>
                  </a:cubicBezTo>
                  <a:cubicBezTo>
                    <a:pt x="36" y="46"/>
                    <a:pt x="45" y="37"/>
                    <a:pt x="45" y="26"/>
                  </a:cubicBezTo>
                  <a:cubicBezTo>
                    <a:pt x="45" y="15"/>
                    <a:pt x="36" y="6"/>
                    <a:pt x="25" y="6"/>
                  </a:cubicBezTo>
                  <a:lnTo>
                    <a:pt x="25" y="0"/>
                  </a:lnTo>
                  <a:close/>
                  <a:moveTo>
                    <a:pt x="25" y="52"/>
                  </a:moveTo>
                  <a:cubicBezTo>
                    <a:pt x="11" y="52"/>
                    <a:pt x="0" y="40"/>
                    <a:pt x="0" y="26"/>
                  </a:cubicBezTo>
                  <a:cubicBezTo>
                    <a:pt x="0" y="12"/>
                    <a:pt x="11" y="0"/>
                    <a:pt x="25" y="0"/>
                  </a:cubicBezTo>
                  <a:cubicBezTo>
                    <a:pt x="25" y="6"/>
                    <a:pt x="25" y="6"/>
                    <a:pt x="25" y="6"/>
                  </a:cubicBezTo>
                  <a:cubicBezTo>
                    <a:pt x="15" y="6"/>
                    <a:pt x="6" y="15"/>
                    <a:pt x="6" y="26"/>
                  </a:cubicBezTo>
                  <a:cubicBezTo>
                    <a:pt x="6" y="37"/>
                    <a:pt x="15" y="46"/>
                    <a:pt x="25" y="46"/>
                  </a:cubicBezTo>
                  <a:lnTo>
                    <a:pt x="25" y="5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88"/>
            <p:cNvSpPr>
              <a:spLocks noEditPoints="1"/>
            </p:cNvSpPr>
            <p:nvPr/>
          </p:nvSpPr>
          <p:spPr bwMode="auto">
            <a:xfrm>
              <a:off x="5624375" y="3587124"/>
              <a:ext cx="101486" cy="101486"/>
            </a:xfrm>
            <a:custGeom>
              <a:avLst/>
              <a:gdLst>
                <a:gd name="T0" fmla="*/ 26 w 51"/>
                <a:gd name="T1" fmla="*/ 0 h 51"/>
                <a:gd name="T2" fmla="*/ 51 w 51"/>
                <a:gd name="T3" fmla="*/ 26 h 51"/>
                <a:gd name="T4" fmla="*/ 26 w 51"/>
                <a:gd name="T5" fmla="*/ 51 h 51"/>
                <a:gd name="T6" fmla="*/ 26 w 51"/>
                <a:gd name="T7" fmla="*/ 45 h 51"/>
                <a:gd name="T8" fmla="*/ 46 w 51"/>
                <a:gd name="T9" fmla="*/ 26 h 51"/>
                <a:gd name="T10" fmla="*/ 26 w 51"/>
                <a:gd name="T11" fmla="*/ 6 h 51"/>
                <a:gd name="T12" fmla="*/ 26 w 51"/>
                <a:gd name="T13" fmla="*/ 0 h 51"/>
                <a:gd name="T14" fmla="*/ 26 w 51"/>
                <a:gd name="T15" fmla="*/ 51 h 51"/>
                <a:gd name="T16" fmla="*/ 0 w 51"/>
                <a:gd name="T17" fmla="*/ 26 h 51"/>
                <a:gd name="T18" fmla="*/ 26 w 51"/>
                <a:gd name="T19" fmla="*/ 0 h 51"/>
                <a:gd name="T20" fmla="*/ 26 w 51"/>
                <a:gd name="T21" fmla="*/ 6 h 51"/>
                <a:gd name="T22" fmla="*/ 6 w 51"/>
                <a:gd name="T23" fmla="*/ 26 h 51"/>
                <a:gd name="T24" fmla="*/ 26 w 51"/>
                <a:gd name="T25" fmla="*/ 45 h 51"/>
                <a:gd name="T26" fmla="*/ 26 w 51"/>
                <a:gd name="T2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51">
                  <a:moveTo>
                    <a:pt x="26" y="0"/>
                  </a:moveTo>
                  <a:cubicBezTo>
                    <a:pt x="40" y="0"/>
                    <a:pt x="51" y="12"/>
                    <a:pt x="51" y="26"/>
                  </a:cubicBezTo>
                  <a:cubicBezTo>
                    <a:pt x="51" y="40"/>
                    <a:pt x="40" y="51"/>
                    <a:pt x="26" y="51"/>
                  </a:cubicBezTo>
                  <a:cubicBezTo>
                    <a:pt x="26" y="45"/>
                    <a:pt x="26" y="45"/>
                    <a:pt x="26" y="45"/>
                  </a:cubicBezTo>
                  <a:cubicBezTo>
                    <a:pt x="37" y="45"/>
                    <a:pt x="46" y="37"/>
                    <a:pt x="46" y="26"/>
                  </a:cubicBezTo>
                  <a:cubicBezTo>
                    <a:pt x="46" y="15"/>
                    <a:pt x="37" y="6"/>
                    <a:pt x="26" y="6"/>
                  </a:cubicBezTo>
                  <a:lnTo>
                    <a:pt x="26" y="0"/>
                  </a:lnTo>
                  <a:close/>
                  <a:moveTo>
                    <a:pt x="26" y="51"/>
                  </a:moveTo>
                  <a:cubicBezTo>
                    <a:pt x="12" y="51"/>
                    <a:pt x="0" y="40"/>
                    <a:pt x="0" y="26"/>
                  </a:cubicBezTo>
                  <a:cubicBezTo>
                    <a:pt x="0" y="12"/>
                    <a:pt x="12" y="0"/>
                    <a:pt x="26" y="0"/>
                  </a:cubicBezTo>
                  <a:cubicBezTo>
                    <a:pt x="26" y="6"/>
                    <a:pt x="26" y="6"/>
                    <a:pt x="26" y="6"/>
                  </a:cubicBezTo>
                  <a:cubicBezTo>
                    <a:pt x="15" y="6"/>
                    <a:pt x="6" y="15"/>
                    <a:pt x="6" y="26"/>
                  </a:cubicBezTo>
                  <a:cubicBezTo>
                    <a:pt x="6" y="37"/>
                    <a:pt x="15" y="45"/>
                    <a:pt x="26" y="45"/>
                  </a:cubicBezTo>
                  <a:lnTo>
                    <a:pt x="26" y="51"/>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89"/>
            <p:cNvSpPr>
              <a:spLocks noEditPoints="1"/>
            </p:cNvSpPr>
            <p:nvPr/>
          </p:nvSpPr>
          <p:spPr bwMode="auto">
            <a:xfrm>
              <a:off x="7054297" y="3081976"/>
              <a:ext cx="103766" cy="103766"/>
            </a:xfrm>
            <a:custGeom>
              <a:avLst/>
              <a:gdLst>
                <a:gd name="T0" fmla="*/ 26 w 52"/>
                <a:gd name="T1" fmla="*/ 0 h 52"/>
                <a:gd name="T2" fmla="*/ 52 w 52"/>
                <a:gd name="T3" fmla="*/ 26 h 52"/>
                <a:gd name="T4" fmla="*/ 26 w 52"/>
                <a:gd name="T5" fmla="*/ 52 h 52"/>
                <a:gd name="T6" fmla="*/ 26 w 52"/>
                <a:gd name="T7" fmla="*/ 52 h 52"/>
                <a:gd name="T8" fmla="*/ 26 w 52"/>
                <a:gd name="T9" fmla="*/ 46 h 52"/>
                <a:gd name="T10" fmla="*/ 26 w 52"/>
                <a:gd name="T11" fmla="*/ 46 h 52"/>
                <a:gd name="T12" fmla="*/ 46 w 52"/>
                <a:gd name="T13" fmla="*/ 26 h 52"/>
                <a:gd name="T14" fmla="*/ 26 w 52"/>
                <a:gd name="T15" fmla="*/ 6 h 52"/>
                <a:gd name="T16" fmla="*/ 26 w 52"/>
                <a:gd name="T17" fmla="*/ 6 h 52"/>
                <a:gd name="T18" fmla="*/ 26 w 52"/>
                <a:gd name="T19" fmla="*/ 0 h 52"/>
                <a:gd name="T20" fmla="*/ 26 w 52"/>
                <a:gd name="T21" fmla="*/ 52 h 52"/>
                <a:gd name="T22" fmla="*/ 0 w 52"/>
                <a:gd name="T23" fmla="*/ 26 h 52"/>
                <a:gd name="T24" fmla="*/ 26 w 52"/>
                <a:gd name="T25" fmla="*/ 0 h 52"/>
                <a:gd name="T26" fmla="*/ 26 w 52"/>
                <a:gd name="T27" fmla="*/ 6 h 52"/>
                <a:gd name="T28" fmla="*/ 6 w 52"/>
                <a:gd name="T29" fmla="*/ 26 h 52"/>
                <a:gd name="T30" fmla="*/ 26 w 52"/>
                <a:gd name="T31" fmla="*/ 46 h 52"/>
                <a:gd name="T32" fmla="*/ 26 w 52"/>
                <a:gd name="T33"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52">
                  <a:moveTo>
                    <a:pt x="26" y="0"/>
                  </a:moveTo>
                  <a:cubicBezTo>
                    <a:pt x="40" y="0"/>
                    <a:pt x="52" y="12"/>
                    <a:pt x="52" y="26"/>
                  </a:cubicBezTo>
                  <a:cubicBezTo>
                    <a:pt x="52" y="40"/>
                    <a:pt x="40" y="52"/>
                    <a:pt x="26" y="52"/>
                  </a:cubicBezTo>
                  <a:cubicBezTo>
                    <a:pt x="26" y="52"/>
                    <a:pt x="26" y="52"/>
                    <a:pt x="26" y="52"/>
                  </a:cubicBezTo>
                  <a:cubicBezTo>
                    <a:pt x="26" y="46"/>
                    <a:pt x="26" y="46"/>
                    <a:pt x="26" y="46"/>
                  </a:cubicBezTo>
                  <a:cubicBezTo>
                    <a:pt x="26" y="46"/>
                    <a:pt x="26" y="46"/>
                    <a:pt x="26" y="46"/>
                  </a:cubicBezTo>
                  <a:cubicBezTo>
                    <a:pt x="37" y="46"/>
                    <a:pt x="46" y="37"/>
                    <a:pt x="46" y="26"/>
                  </a:cubicBezTo>
                  <a:cubicBezTo>
                    <a:pt x="46" y="15"/>
                    <a:pt x="37" y="6"/>
                    <a:pt x="26" y="6"/>
                  </a:cubicBezTo>
                  <a:cubicBezTo>
                    <a:pt x="26" y="6"/>
                    <a:pt x="26" y="6"/>
                    <a:pt x="26" y="6"/>
                  </a:cubicBezTo>
                  <a:cubicBezTo>
                    <a:pt x="26" y="0"/>
                    <a:pt x="26" y="0"/>
                    <a:pt x="26" y="0"/>
                  </a:cubicBezTo>
                  <a:close/>
                  <a:moveTo>
                    <a:pt x="26" y="52"/>
                  </a:moveTo>
                  <a:cubicBezTo>
                    <a:pt x="12" y="52"/>
                    <a:pt x="0" y="40"/>
                    <a:pt x="0" y="26"/>
                  </a:cubicBezTo>
                  <a:cubicBezTo>
                    <a:pt x="0" y="12"/>
                    <a:pt x="12" y="0"/>
                    <a:pt x="26" y="0"/>
                  </a:cubicBezTo>
                  <a:cubicBezTo>
                    <a:pt x="26" y="6"/>
                    <a:pt x="26" y="6"/>
                    <a:pt x="26" y="6"/>
                  </a:cubicBezTo>
                  <a:cubicBezTo>
                    <a:pt x="15" y="6"/>
                    <a:pt x="6" y="15"/>
                    <a:pt x="6" y="26"/>
                  </a:cubicBezTo>
                  <a:cubicBezTo>
                    <a:pt x="6" y="37"/>
                    <a:pt x="15" y="46"/>
                    <a:pt x="26" y="46"/>
                  </a:cubicBezTo>
                  <a:lnTo>
                    <a:pt x="26" y="5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90"/>
            <p:cNvSpPr>
              <a:spLocks noEditPoints="1"/>
            </p:cNvSpPr>
            <p:nvPr/>
          </p:nvSpPr>
          <p:spPr bwMode="auto">
            <a:xfrm>
              <a:off x="6624408" y="3955437"/>
              <a:ext cx="101486" cy="101486"/>
            </a:xfrm>
            <a:custGeom>
              <a:avLst/>
              <a:gdLst>
                <a:gd name="T0" fmla="*/ 25 w 51"/>
                <a:gd name="T1" fmla="*/ 0 h 51"/>
                <a:gd name="T2" fmla="*/ 51 w 51"/>
                <a:gd name="T3" fmla="*/ 25 h 51"/>
                <a:gd name="T4" fmla="*/ 25 w 51"/>
                <a:gd name="T5" fmla="*/ 51 h 51"/>
                <a:gd name="T6" fmla="*/ 25 w 51"/>
                <a:gd name="T7" fmla="*/ 51 h 51"/>
                <a:gd name="T8" fmla="*/ 25 w 51"/>
                <a:gd name="T9" fmla="*/ 45 h 51"/>
                <a:gd name="T10" fmla="*/ 25 w 51"/>
                <a:gd name="T11" fmla="*/ 45 h 51"/>
                <a:gd name="T12" fmla="*/ 45 w 51"/>
                <a:gd name="T13" fmla="*/ 25 h 51"/>
                <a:gd name="T14" fmla="*/ 25 w 51"/>
                <a:gd name="T15" fmla="*/ 5 h 51"/>
                <a:gd name="T16" fmla="*/ 25 w 51"/>
                <a:gd name="T17" fmla="*/ 5 h 51"/>
                <a:gd name="T18" fmla="*/ 25 w 51"/>
                <a:gd name="T19" fmla="*/ 0 h 51"/>
                <a:gd name="T20" fmla="*/ 25 w 51"/>
                <a:gd name="T21" fmla="*/ 51 h 51"/>
                <a:gd name="T22" fmla="*/ 0 w 51"/>
                <a:gd name="T23" fmla="*/ 25 h 51"/>
                <a:gd name="T24" fmla="*/ 25 w 51"/>
                <a:gd name="T25" fmla="*/ 0 h 51"/>
                <a:gd name="T26" fmla="*/ 25 w 51"/>
                <a:gd name="T27" fmla="*/ 5 h 51"/>
                <a:gd name="T28" fmla="*/ 6 w 51"/>
                <a:gd name="T29" fmla="*/ 25 h 51"/>
                <a:gd name="T30" fmla="*/ 25 w 51"/>
                <a:gd name="T31" fmla="*/ 45 h 51"/>
                <a:gd name="T32" fmla="*/ 25 w 51"/>
                <a:gd name="T33"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51">
                  <a:moveTo>
                    <a:pt x="25" y="0"/>
                  </a:moveTo>
                  <a:cubicBezTo>
                    <a:pt x="39" y="0"/>
                    <a:pt x="51" y="11"/>
                    <a:pt x="51" y="25"/>
                  </a:cubicBezTo>
                  <a:cubicBezTo>
                    <a:pt x="51" y="39"/>
                    <a:pt x="39" y="51"/>
                    <a:pt x="25" y="51"/>
                  </a:cubicBezTo>
                  <a:cubicBezTo>
                    <a:pt x="25" y="51"/>
                    <a:pt x="25" y="51"/>
                    <a:pt x="25" y="51"/>
                  </a:cubicBezTo>
                  <a:cubicBezTo>
                    <a:pt x="25" y="45"/>
                    <a:pt x="25" y="45"/>
                    <a:pt x="25" y="45"/>
                  </a:cubicBezTo>
                  <a:cubicBezTo>
                    <a:pt x="25" y="45"/>
                    <a:pt x="25" y="45"/>
                    <a:pt x="25" y="45"/>
                  </a:cubicBezTo>
                  <a:cubicBezTo>
                    <a:pt x="36" y="45"/>
                    <a:pt x="45" y="36"/>
                    <a:pt x="45" y="25"/>
                  </a:cubicBezTo>
                  <a:cubicBezTo>
                    <a:pt x="45" y="14"/>
                    <a:pt x="36" y="5"/>
                    <a:pt x="25" y="5"/>
                  </a:cubicBezTo>
                  <a:cubicBezTo>
                    <a:pt x="25" y="5"/>
                    <a:pt x="25" y="5"/>
                    <a:pt x="25" y="5"/>
                  </a:cubicBezTo>
                  <a:cubicBezTo>
                    <a:pt x="25" y="0"/>
                    <a:pt x="25" y="0"/>
                    <a:pt x="25" y="0"/>
                  </a:cubicBezTo>
                  <a:close/>
                  <a:moveTo>
                    <a:pt x="25" y="51"/>
                  </a:moveTo>
                  <a:cubicBezTo>
                    <a:pt x="11" y="51"/>
                    <a:pt x="0" y="39"/>
                    <a:pt x="0" y="25"/>
                  </a:cubicBezTo>
                  <a:cubicBezTo>
                    <a:pt x="0" y="11"/>
                    <a:pt x="11" y="0"/>
                    <a:pt x="25" y="0"/>
                  </a:cubicBezTo>
                  <a:cubicBezTo>
                    <a:pt x="25" y="5"/>
                    <a:pt x="25" y="5"/>
                    <a:pt x="25" y="5"/>
                  </a:cubicBezTo>
                  <a:cubicBezTo>
                    <a:pt x="14" y="5"/>
                    <a:pt x="6" y="14"/>
                    <a:pt x="6" y="25"/>
                  </a:cubicBezTo>
                  <a:cubicBezTo>
                    <a:pt x="6" y="36"/>
                    <a:pt x="14" y="45"/>
                    <a:pt x="25" y="45"/>
                  </a:cubicBezTo>
                  <a:lnTo>
                    <a:pt x="25" y="51"/>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91"/>
            <p:cNvSpPr>
              <a:spLocks/>
            </p:cNvSpPr>
            <p:nvPr/>
          </p:nvSpPr>
          <p:spPr bwMode="auto">
            <a:xfrm>
              <a:off x="6115840" y="2632703"/>
              <a:ext cx="168763" cy="126572"/>
            </a:xfrm>
            <a:custGeom>
              <a:avLst/>
              <a:gdLst>
                <a:gd name="T0" fmla="*/ 43 w 85"/>
                <a:gd name="T1" fmla="*/ 0 h 64"/>
                <a:gd name="T2" fmla="*/ 0 w 85"/>
                <a:gd name="T3" fmla="*/ 43 h 64"/>
                <a:gd name="T4" fmla="*/ 5 w 85"/>
                <a:gd name="T5" fmla="*/ 63 h 64"/>
                <a:gd name="T6" fmla="*/ 5 w 85"/>
                <a:gd name="T7" fmla="*/ 52 h 64"/>
                <a:gd name="T8" fmla="*/ 7 w 85"/>
                <a:gd name="T9" fmla="*/ 46 h 64"/>
                <a:gd name="T10" fmla="*/ 7 w 85"/>
                <a:gd name="T11" fmla="*/ 43 h 64"/>
                <a:gd name="T12" fmla="*/ 43 w 85"/>
                <a:gd name="T13" fmla="*/ 7 h 64"/>
                <a:gd name="T14" fmla="*/ 78 w 85"/>
                <a:gd name="T15" fmla="*/ 43 h 64"/>
                <a:gd name="T16" fmla="*/ 78 w 85"/>
                <a:gd name="T17" fmla="*/ 47 h 64"/>
                <a:gd name="T18" fmla="*/ 80 w 85"/>
                <a:gd name="T19" fmla="*/ 52 h 64"/>
                <a:gd name="T20" fmla="*/ 80 w 85"/>
                <a:gd name="T21" fmla="*/ 64 h 64"/>
                <a:gd name="T22" fmla="*/ 85 w 85"/>
                <a:gd name="T23" fmla="*/ 43 h 64"/>
                <a:gd name="T24" fmla="*/ 43 w 85"/>
                <a:gd name="T25"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64">
                  <a:moveTo>
                    <a:pt x="43" y="0"/>
                  </a:moveTo>
                  <a:cubicBezTo>
                    <a:pt x="19" y="0"/>
                    <a:pt x="0" y="19"/>
                    <a:pt x="0" y="43"/>
                  </a:cubicBezTo>
                  <a:cubicBezTo>
                    <a:pt x="0" y="50"/>
                    <a:pt x="2" y="57"/>
                    <a:pt x="5" y="63"/>
                  </a:cubicBezTo>
                  <a:cubicBezTo>
                    <a:pt x="5" y="52"/>
                    <a:pt x="5" y="52"/>
                    <a:pt x="5" y="52"/>
                  </a:cubicBezTo>
                  <a:cubicBezTo>
                    <a:pt x="5" y="50"/>
                    <a:pt x="6" y="48"/>
                    <a:pt x="7" y="46"/>
                  </a:cubicBezTo>
                  <a:cubicBezTo>
                    <a:pt x="7" y="45"/>
                    <a:pt x="7" y="44"/>
                    <a:pt x="7" y="43"/>
                  </a:cubicBezTo>
                  <a:cubicBezTo>
                    <a:pt x="7" y="23"/>
                    <a:pt x="23" y="7"/>
                    <a:pt x="43" y="7"/>
                  </a:cubicBezTo>
                  <a:cubicBezTo>
                    <a:pt x="62" y="7"/>
                    <a:pt x="78" y="23"/>
                    <a:pt x="78" y="43"/>
                  </a:cubicBezTo>
                  <a:cubicBezTo>
                    <a:pt x="78" y="44"/>
                    <a:pt x="78" y="46"/>
                    <a:pt x="78" y="47"/>
                  </a:cubicBezTo>
                  <a:cubicBezTo>
                    <a:pt x="79" y="48"/>
                    <a:pt x="80" y="50"/>
                    <a:pt x="80" y="52"/>
                  </a:cubicBezTo>
                  <a:cubicBezTo>
                    <a:pt x="80" y="64"/>
                    <a:pt x="80" y="64"/>
                    <a:pt x="80" y="64"/>
                  </a:cubicBezTo>
                  <a:cubicBezTo>
                    <a:pt x="83" y="58"/>
                    <a:pt x="85" y="50"/>
                    <a:pt x="85" y="43"/>
                  </a:cubicBezTo>
                  <a:cubicBezTo>
                    <a:pt x="85" y="19"/>
                    <a:pt x="66" y="0"/>
                    <a:pt x="43" y="0"/>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92"/>
            <p:cNvSpPr>
              <a:spLocks/>
            </p:cNvSpPr>
            <p:nvPr/>
          </p:nvSpPr>
          <p:spPr bwMode="auto">
            <a:xfrm>
              <a:off x="6129523" y="2718224"/>
              <a:ext cx="37630" cy="67277"/>
            </a:xfrm>
            <a:custGeom>
              <a:avLst/>
              <a:gdLst>
                <a:gd name="T0" fmla="*/ 1 w 19"/>
                <a:gd name="T1" fmla="*/ 7 h 34"/>
                <a:gd name="T2" fmla="*/ 0 w 19"/>
                <a:gd name="T3" fmla="*/ 9 h 34"/>
                <a:gd name="T4" fmla="*/ 0 w 19"/>
                <a:gd name="T5" fmla="*/ 20 h 34"/>
                <a:gd name="T6" fmla="*/ 0 w 19"/>
                <a:gd name="T7" fmla="*/ 25 h 34"/>
                <a:gd name="T8" fmla="*/ 14 w 19"/>
                <a:gd name="T9" fmla="*/ 34 h 34"/>
                <a:gd name="T10" fmla="*/ 19 w 19"/>
                <a:gd name="T11" fmla="*/ 34 h 34"/>
                <a:gd name="T12" fmla="*/ 19 w 19"/>
                <a:gd name="T13" fmla="*/ 0 h 34"/>
                <a:gd name="T14" fmla="*/ 14 w 19"/>
                <a:gd name="T15" fmla="*/ 0 h 34"/>
                <a:gd name="T16" fmla="*/ 1 w 19"/>
                <a:gd name="T17" fmla="*/ 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4">
                  <a:moveTo>
                    <a:pt x="1" y="7"/>
                  </a:moveTo>
                  <a:cubicBezTo>
                    <a:pt x="1" y="8"/>
                    <a:pt x="0" y="8"/>
                    <a:pt x="0" y="9"/>
                  </a:cubicBezTo>
                  <a:cubicBezTo>
                    <a:pt x="0" y="20"/>
                    <a:pt x="0" y="20"/>
                    <a:pt x="0" y="20"/>
                  </a:cubicBezTo>
                  <a:cubicBezTo>
                    <a:pt x="0" y="25"/>
                    <a:pt x="0" y="25"/>
                    <a:pt x="0" y="25"/>
                  </a:cubicBezTo>
                  <a:cubicBezTo>
                    <a:pt x="0" y="30"/>
                    <a:pt x="6" y="34"/>
                    <a:pt x="14" y="34"/>
                  </a:cubicBezTo>
                  <a:cubicBezTo>
                    <a:pt x="19" y="34"/>
                    <a:pt x="19" y="34"/>
                    <a:pt x="19" y="34"/>
                  </a:cubicBezTo>
                  <a:cubicBezTo>
                    <a:pt x="19" y="0"/>
                    <a:pt x="19" y="0"/>
                    <a:pt x="19" y="0"/>
                  </a:cubicBezTo>
                  <a:cubicBezTo>
                    <a:pt x="14" y="0"/>
                    <a:pt x="14" y="0"/>
                    <a:pt x="14" y="0"/>
                  </a:cubicBezTo>
                  <a:cubicBezTo>
                    <a:pt x="7" y="0"/>
                    <a:pt x="2" y="3"/>
                    <a:pt x="1" y="7"/>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93"/>
            <p:cNvSpPr>
              <a:spLocks/>
            </p:cNvSpPr>
            <p:nvPr/>
          </p:nvSpPr>
          <p:spPr bwMode="auto">
            <a:xfrm>
              <a:off x="6233289" y="2718224"/>
              <a:ext cx="35349" cy="67277"/>
            </a:xfrm>
            <a:custGeom>
              <a:avLst/>
              <a:gdLst>
                <a:gd name="T0" fmla="*/ 18 w 18"/>
                <a:gd name="T1" fmla="*/ 25 h 34"/>
                <a:gd name="T2" fmla="*/ 18 w 18"/>
                <a:gd name="T3" fmla="*/ 20 h 34"/>
                <a:gd name="T4" fmla="*/ 18 w 18"/>
                <a:gd name="T5" fmla="*/ 9 h 34"/>
                <a:gd name="T6" fmla="*/ 18 w 18"/>
                <a:gd name="T7" fmla="*/ 8 h 34"/>
                <a:gd name="T8" fmla="*/ 5 w 18"/>
                <a:gd name="T9" fmla="*/ 0 h 34"/>
                <a:gd name="T10" fmla="*/ 0 w 18"/>
                <a:gd name="T11" fmla="*/ 0 h 34"/>
                <a:gd name="T12" fmla="*/ 0 w 18"/>
                <a:gd name="T13" fmla="*/ 34 h 34"/>
                <a:gd name="T14" fmla="*/ 5 w 18"/>
                <a:gd name="T15" fmla="*/ 34 h 34"/>
                <a:gd name="T16" fmla="*/ 18 w 18"/>
                <a:gd name="T17" fmla="*/ 2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34">
                  <a:moveTo>
                    <a:pt x="18" y="25"/>
                  </a:moveTo>
                  <a:cubicBezTo>
                    <a:pt x="18" y="20"/>
                    <a:pt x="18" y="20"/>
                    <a:pt x="18" y="20"/>
                  </a:cubicBezTo>
                  <a:cubicBezTo>
                    <a:pt x="18" y="9"/>
                    <a:pt x="18" y="9"/>
                    <a:pt x="18" y="9"/>
                  </a:cubicBezTo>
                  <a:cubicBezTo>
                    <a:pt x="18" y="9"/>
                    <a:pt x="18" y="8"/>
                    <a:pt x="18" y="8"/>
                  </a:cubicBezTo>
                  <a:cubicBezTo>
                    <a:pt x="18" y="4"/>
                    <a:pt x="12" y="0"/>
                    <a:pt x="5" y="0"/>
                  </a:cubicBezTo>
                  <a:cubicBezTo>
                    <a:pt x="0" y="0"/>
                    <a:pt x="0" y="0"/>
                    <a:pt x="0" y="0"/>
                  </a:cubicBezTo>
                  <a:cubicBezTo>
                    <a:pt x="0" y="34"/>
                    <a:pt x="0" y="34"/>
                    <a:pt x="0" y="34"/>
                  </a:cubicBezTo>
                  <a:cubicBezTo>
                    <a:pt x="5" y="34"/>
                    <a:pt x="5" y="34"/>
                    <a:pt x="5" y="34"/>
                  </a:cubicBezTo>
                  <a:cubicBezTo>
                    <a:pt x="13" y="34"/>
                    <a:pt x="18" y="30"/>
                    <a:pt x="18" y="25"/>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94"/>
            <p:cNvSpPr>
              <a:spLocks/>
            </p:cNvSpPr>
            <p:nvPr/>
          </p:nvSpPr>
          <p:spPr bwMode="auto">
            <a:xfrm>
              <a:off x="7120433" y="4062624"/>
              <a:ext cx="43331" cy="88942"/>
            </a:xfrm>
            <a:custGeom>
              <a:avLst/>
              <a:gdLst>
                <a:gd name="T0" fmla="*/ 0 w 38"/>
                <a:gd name="T1" fmla="*/ 78 h 78"/>
                <a:gd name="T2" fmla="*/ 38 w 38"/>
                <a:gd name="T3" fmla="*/ 32 h 78"/>
                <a:gd name="T4" fmla="*/ 0 w 38"/>
                <a:gd name="T5" fmla="*/ 0 h 78"/>
                <a:gd name="T6" fmla="*/ 0 w 38"/>
                <a:gd name="T7" fmla="*/ 78 h 78"/>
              </a:gdLst>
              <a:ahLst/>
              <a:cxnLst>
                <a:cxn ang="0">
                  <a:pos x="T0" y="T1"/>
                </a:cxn>
                <a:cxn ang="0">
                  <a:pos x="T2" y="T3"/>
                </a:cxn>
                <a:cxn ang="0">
                  <a:pos x="T4" y="T5"/>
                </a:cxn>
                <a:cxn ang="0">
                  <a:pos x="T6" y="T7"/>
                </a:cxn>
              </a:cxnLst>
              <a:rect l="0" t="0" r="r" b="b"/>
              <a:pathLst>
                <a:path w="38" h="78">
                  <a:moveTo>
                    <a:pt x="0" y="78"/>
                  </a:moveTo>
                  <a:lnTo>
                    <a:pt x="38" y="32"/>
                  </a:lnTo>
                  <a:lnTo>
                    <a:pt x="0" y="0"/>
                  </a:lnTo>
                  <a:lnTo>
                    <a:pt x="0" y="78"/>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95"/>
            <p:cNvSpPr>
              <a:spLocks/>
            </p:cNvSpPr>
            <p:nvPr/>
          </p:nvSpPr>
          <p:spPr bwMode="auto">
            <a:xfrm>
              <a:off x="7225340" y="4062624"/>
              <a:ext cx="45612" cy="88942"/>
            </a:xfrm>
            <a:custGeom>
              <a:avLst/>
              <a:gdLst>
                <a:gd name="T0" fmla="*/ 40 w 40"/>
                <a:gd name="T1" fmla="*/ 78 h 78"/>
                <a:gd name="T2" fmla="*/ 40 w 40"/>
                <a:gd name="T3" fmla="*/ 0 h 78"/>
                <a:gd name="T4" fmla="*/ 0 w 40"/>
                <a:gd name="T5" fmla="*/ 32 h 78"/>
                <a:gd name="T6" fmla="*/ 40 w 40"/>
                <a:gd name="T7" fmla="*/ 78 h 78"/>
              </a:gdLst>
              <a:ahLst/>
              <a:cxnLst>
                <a:cxn ang="0">
                  <a:pos x="T0" y="T1"/>
                </a:cxn>
                <a:cxn ang="0">
                  <a:pos x="T2" y="T3"/>
                </a:cxn>
                <a:cxn ang="0">
                  <a:pos x="T4" y="T5"/>
                </a:cxn>
                <a:cxn ang="0">
                  <a:pos x="T6" y="T7"/>
                </a:cxn>
              </a:cxnLst>
              <a:rect l="0" t="0" r="r" b="b"/>
              <a:pathLst>
                <a:path w="40" h="78">
                  <a:moveTo>
                    <a:pt x="40" y="78"/>
                  </a:moveTo>
                  <a:lnTo>
                    <a:pt x="40" y="0"/>
                  </a:lnTo>
                  <a:lnTo>
                    <a:pt x="0" y="32"/>
                  </a:lnTo>
                  <a:lnTo>
                    <a:pt x="40" y="78"/>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96"/>
            <p:cNvSpPr>
              <a:spLocks/>
            </p:cNvSpPr>
            <p:nvPr/>
          </p:nvSpPr>
          <p:spPr bwMode="auto">
            <a:xfrm>
              <a:off x="7270951" y="4153847"/>
              <a:ext cx="0" cy="2281"/>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lnTo>
                    <a:pt x="0" y="2"/>
                  </a:lnTo>
                  <a:lnTo>
                    <a:pt x="0" y="0"/>
                  </a:lnTo>
                  <a:lnTo>
                    <a:pt x="0" y="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97"/>
            <p:cNvSpPr>
              <a:spLocks/>
            </p:cNvSpPr>
            <p:nvPr/>
          </p:nvSpPr>
          <p:spPr bwMode="auto">
            <a:xfrm>
              <a:off x="7120433" y="4153847"/>
              <a:ext cx="0" cy="2281"/>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lnTo>
                    <a:pt x="0" y="2"/>
                  </a:lnTo>
                  <a:lnTo>
                    <a:pt x="0" y="0"/>
                  </a:lnTo>
                  <a:lnTo>
                    <a:pt x="0" y="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98"/>
            <p:cNvSpPr>
              <a:spLocks/>
            </p:cNvSpPr>
            <p:nvPr/>
          </p:nvSpPr>
          <p:spPr bwMode="auto">
            <a:xfrm>
              <a:off x="7121574" y="4100253"/>
              <a:ext cx="144817" cy="55874"/>
            </a:xfrm>
            <a:custGeom>
              <a:avLst/>
              <a:gdLst>
                <a:gd name="T0" fmla="*/ 127 w 127"/>
                <a:gd name="T1" fmla="*/ 49 h 49"/>
                <a:gd name="T2" fmla="*/ 127 w 127"/>
                <a:gd name="T3" fmla="*/ 47 h 49"/>
                <a:gd name="T4" fmla="*/ 89 w 127"/>
                <a:gd name="T5" fmla="*/ 0 h 49"/>
                <a:gd name="T6" fmla="*/ 65 w 127"/>
                <a:gd name="T7" fmla="*/ 21 h 49"/>
                <a:gd name="T8" fmla="*/ 40 w 127"/>
                <a:gd name="T9" fmla="*/ 0 h 49"/>
                <a:gd name="T10" fmla="*/ 0 w 127"/>
                <a:gd name="T11" fmla="*/ 47 h 49"/>
                <a:gd name="T12" fmla="*/ 0 w 127"/>
                <a:gd name="T13" fmla="*/ 49 h 49"/>
                <a:gd name="T14" fmla="*/ 127 w 127"/>
                <a:gd name="T15" fmla="*/ 49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49">
                  <a:moveTo>
                    <a:pt x="127" y="49"/>
                  </a:moveTo>
                  <a:lnTo>
                    <a:pt x="127" y="47"/>
                  </a:lnTo>
                  <a:lnTo>
                    <a:pt x="89" y="0"/>
                  </a:lnTo>
                  <a:lnTo>
                    <a:pt x="65" y="21"/>
                  </a:lnTo>
                  <a:lnTo>
                    <a:pt x="40" y="0"/>
                  </a:lnTo>
                  <a:lnTo>
                    <a:pt x="0" y="47"/>
                  </a:lnTo>
                  <a:lnTo>
                    <a:pt x="0" y="49"/>
                  </a:lnTo>
                  <a:lnTo>
                    <a:pt x="127" y="49"/>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99"/>
            <p:cNvSpPr>
              <a:spLocks/>
            </p:cNvSpPr>
            <p:nvPr/>
          </p:nvSpPr>
          <p:spPr bwMode="auto">
            <a:xfrm>
              <a:off x="7123854" y="4061483"/>
              <a:ext cx="142536" cy="57014"/>
            </a:xfrm>
            <a:custGeom>
              <a:avLst/>
              <a:gdLst>
                <a:gd name="T0" fmla="*/ 37 w 125"/>
                <a:gd name="T1" fmla="*/ 29 h 50"/>
                <a:gd name="T2" fmla="*/ 38 w 125"/>
                <a:gd name="T3" fmla="*/ 31 h 50"/>
                <a:gd name="T4" fmla="*/ 40 w 125"/>
                <a:gd name="T5" fmla="*/ 33 h 50"/>
                <a:gd name="T6" fmla="*/ 63 w 125"/>
                <a:gd name="T7" fmla="*/ 50 h 50"/>
                <a:gd name="T8" fmla="*/ 83 w 125"/>
                <a:gd name="T9" fmla="*/ 33 h 50"/>
                <a:gd name="T10" fmla="*/ 85 w 125"/>
                <a:gd name="T11" fmla="*/ 31 h 50"/>
                <a:gd name="T12" fmla="*/ 87 w 125"/>
                <a:gd name="T13" fmla="*/ 29 h 50"/>
                <a:gd name="T14" fmla="*/ 125 w 125"/>
                <a:gd name="T15" fmla="*/ 0 h 50"/>
                <a:gd name="T16" fmla="*/ 0 w 125"/>
                <a:gd name="T17" fmla="*/ 0 h 50"/>
                <a:gd name="T18" fmla="*/ 37 w 125"/>
                <a:gd name="T19" fmla="*/ 2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50">
                  <a:moveTo>
                    <a:pt x="37" y="29"/>
                  </a:moveTo>
                  <a:lnTo>
                    <a:pt x="38" y="31"/>
                  </a:lnTo>
                  <a:lnTo>
                    <a:pt x="40" y="33"/>
                  </a:lnTo>
                  <a:lnTo>
                    <a:pt x="63" y="50"/>
                  </a:lnTo>
                  <a:lnTo>
                    <a:pt x="83" y="33"/>
                  </a:lnTo>
                  <a:lnTo>
                    <a:pt x="85" y="31"/>
                  </a:lnTo>
                  <a:lnTo>
                    <a:pt x="87" y="29"/>
                  </a:lnTo>
                  <a:lnTo>
                    <a:pt x="125" y="0"/>
                  </a:lnTo>
                  <a:lnTo>
                    <a:pt x="0" y="0"/>
                  </a:lnTo>
                  <a:lnTo>
                    <a:pt x="37" y="29"/>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0"/>
            <p:cNvSpPr>
              <a:spLocks/>
            </p:cNvSpPr>
            <p:nvPr/>
          </p:nvSpPr>
          <p:spPr bwMode="auto">
            <a:xfrm>
              <a:off x="5309656" y="2674893"/>
              <a:ext cx="155079" cy="145957"/>
            </a:xfrm>
            <a:custGeom>
              <a:avLst/>
              <a:gdLst>
                <a:gd name="T0" fmla="*/ 13 w 78"/>
                <a:gd name="T1" fmla="*/ 74 h 74"/>
                <a:gd name="T2" fmla="*/ 27 w 78"/>
                <a:gd name="T3" fmla="*/ 61 h 74"/>
                <a:gd name="T4" fmla="*/ 27 w 78"/>
                <a:gd name="T5" fmla="*/ 61 h 74"/>
                <a:gd name="T6" fmla="*/ 27 w 78"/>
                <a:gd name="T7" fmla="*/ 17 h 74"/>
                <a:gd name="T8" fmla="*/ 70 w 78"/>
                <a:gd name="T9" fmla="*/ 17 h 74"/>
                <a:gd name="T10" fmla="*/ 70 w 78"/>
                <a:gd name="T11" fmla="*/ 48 h 74"/>
                <a:gd name="T12" fmla="*/ 65 w 78"/>
                <a:gd name="T13" fmla="*/ 47 h 74"/>
                <a:gd name="T14" fmla="*/ 51 w 78"/>
                <a:gd name="T15" fmla="*/ 61 h 74"/>
                <a:gd name="T16" fmla="*/ 65 w 78"/>
                <a:gd name="T17" fmla="*/ 74 h 74"/>
                <a:gd name="T18" fmla="*/ 78 w 78"/>
                <a:gd name="T19" fmla="*/ 61 h 74"/>
                <a:gd name="T20" fmla="*/ 78 w 78"/>
                <a:gd name="T21" fmla="*/ 61 h 74"/>
                <a:gd name="T22" fmla="*/ 78 w 78"/>
                <a:gd name="T23" fmla="*/ 61 h 74"/>
                <a:gd name="T24" fmla="*/ 78 w 78"/>
                <a:gd name="T25" fmla="*/ 17 h 74"/>
                <a:gd name="T26" fmla="*/ 78 w 78"/>
                <a:gd name="T27" fmla="*/ 0 h 74"/>
                <a:gd name="T28" fmla="*/ 70 w 78"/>
                <a:gd name="T29" fmla="*/ 0 h 74"/>
                <a:gd name="T30" fmla="*/ 27 w 78"/>
                <a:gd name="T31" fmla="*/ 0 h 74"/>
                <a:gd name="T32" fmla="*/ 18 w 78"/>
                <a:gd name="T33" fmla="*/ 0 h 74"/>
                <a:gd name="T34" fmla="*/ 18 w 78"/>
                <a:gd name="T35" fmla="*/ 17 h 74"/>
                <a:gd name="T36" fmla="*/ 18 w 78"/>
                <a:gd name="T37" fmla="*/ 48 h 74"/>
                <a:gd name="T38" fmla="*/ 13 w 78"/>
                <a:gd name="T39" fmla="*/ 47 h 74"/>
                <a:gd name="T40" fmla="*/ 0 w 78"/>
                <a:gd name="T41" fmla="*/ 61 h 74"/>
                <a:gd name="T42" fmla="*/ 13 w 78"/>
                <a:gd name="T43"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 h="74">
                  <a:moveTo>
                    <a:pt x="13" y="74"/>
                  </a:moveTo>
                  <a:cubicBezTo>
                    <a:pt x="21" y="74"/>
                    <a:pt x="27" y="68"/>
                    <a:pt x="27" y="61"/>
                  </a:cubicBezTo>
                  <a:cubicBezTo>
                    <a:pt x="27" y="61"/>
                    <a:pt x="27" y="61"/>
                    <a:pt x="27" y="61"/>
                  </a:cubicBezTo>
                  <a:cubicBezTo>
                    <a:pt x="27" y="17"/>
                    <a:pt x="27" y="17"/>
                    <a:pt x="27" y="17"/>
                  </a:cubicBezTo>
                  <a:cubicBezTo>
                    <a:pt x="70" y="17"/>
                    <a:pt x="70" y="17"/>
                    <a:pt x="70" y="17"/>
                  </a:cubicBezTo>
                  <a:cubicBezTo>
                    <a:pt x="70" y="48"/>
                    <a:pt x="70" y="48"/>
                    <a:pt x="70" y="48"/>
                  </a:cubicBezTo>
                  <a:cubicBezTo>
                    <a:pt x="68" y="48"/>
                    <a:pt x="66" y="47"/>
                    <a:pt x="65" y="47"/>
                  </a:cubicBezTo>
                  <a:cubicBezTo>
                    <a:pt x="57" y="47"/>
                    <a:pt x="51" y="53"/>
                    <a:pt x="51" y="61"/>
                  </a:cubicBezTo>
                  <a:cubicBezTo>
                    <a:pt x="51" y="68"/>
                    <a:pt x="57" y="74"/>
                    <a:pt x="65" y="74"/>
                  </a:cubicBezTo>
                  <a:cubicBezTo>
                    <a:pt x="72" y="74"/>
                    <a:pt x="78" y="68"/>
                    <a:pt x="78" y="61"/>
                  </a:cubicBezTo>
                  <a:cubicBezTo>
                    <a:pt x="78" y="61"/>
                    <a:pt x="78" y="61"/>
                    <a:pt x="78" y="61"/>
                  </a:cubicBezTo>
                  <a:cubicBezTo>
                    <a:pt x="78" y="61"/>
                    <a:pt x="78" y="61"/>
                    <a:pt x="78" y="61"/>
                  </a:cubicBezTo>
                  <a:cubicBezTo>
                    <a:pt x="78" y="17"/>
                    <a:pt x="78" y="17"/>
                    <a:pt x="78" y="17"/>
                  </a:cubicBezTo>
                  <a:cubicBezTo>
                    <a:pt x="78" y="0"/>
                    <a:pt x="78" y="0"/>
                    <a:pt x="78" y="0"/>
                  </a:cubicBezTo>
                  <a:cubicBezTo>
                    <a:pt x="70" y="0"/>
                    <a:pt x="70" y="0"/>
                    <a:pt x="70" y="0"/>
                  </a:cubicBezTo>
                  <a:cubicBezTo>
                    <a:pt x="27" y="0"/>
                    <a:pt x="27" y="0"/>
                    <a:pt x="27" y="0"/>
                  </a:cubicBezTo>
                  <a:cubicBezTo>
                    <a:pt x="18" y="0"/>
                    <a:pt x="18" y="0"/>
                    <a:pt x="18" y="0"/>
                  </a:cubicBezTo>
                  <a:cubicBezTo>
                    <a:pt x="18" y="17"/>
                    <a:pt x="18" y="17"/>
                    <a:pt x="18" y="17"/>
                  </a:cubicBezTo>
                  <a:cubicBezTo>
                    <a:pt x="18" y="48"/>
                    <a:pt x="18" y="48"/>
                    <a:pt x="18" y="48"/>
                  </a:cubicBezTo>
                  <a:cubicBezTo>
                    <a:pt x="17" y="48"/>
                    <a:pt x="15" y="47"/>
                    <a:pt x="13" y="47"/>
                  </a:cubicBezTo>
                  <a:cubicBezTo>
                    <a:pt x="6" y="47"/>
                    <a:pt x="0" y="53"/>
                    <a:pt x="0" y="61"/>
                  </a:cubicBezTo>
                  <a:cubicBezTo>
                    <a:pt x="0" y="68"/>
                    <a:pt x="6" y="74"/>
                    <a:pt x="13" y="74"/>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1"/>
            <p:cNvSpPr>
              <a:spLocks/>
            </p:cNvSpPr>
            <p:nvPr/>
          </p:nvSpPr>
          <p:spPr bwMode="auto">
            <a:xfrm>
              <a:off x="6803433" y="3148113"/>
              <a:ext cx="76399" cy="129993"/>
            </a:xfrm>
            <a:custGeom>
              <a:avLst/>
              <a:gdLst>
                <a:gd name="T0" fmla="*/ 0 w 39"/>
                <a:gd name="T1" fmla="*/ 46 h 66"/>
                <a:gd name="T2" fmla="*/ 0 w 39"/>
                <a:gd name="T3" fmla="*/ 55 h 66"/>
                <a:gd name="T4" fmla="*/ 11 w 39"/>
                <a:gd name="T5" fmla="*/ 66 h 66"/>
                <a:gd name="T6" fmla="*/ 27 w 39"/>
                <a:gd name="T7" fmla="*/ 66 h 66"/>
                <a:gd name="T8" fmla="*/ 39 w 39"/>
                <a:gd name="T9" fmla="*/ 55 h 66"/>
                <a:gd name="T10" fmla="*/ 39 w 39"/>
                <a:gd name="T11" fmla="*/ 46 h 66"/>
                <a:gd name="T12" fmla="*/ 25 w 39"/>
                <a:gd name="T13" fmla="*/ 46 h 66"/>
                <a:gd name="T14" fmla="*/ 25 w 39"/>
                <a:gd name="T15" fmla="*/ 38 h 66"/>
                <a:gd name="T16" fmla="*/ 39 w 39"/>
                <a:gd name="T17" fmla="*/ 38 h 66"/>
                <a:gd name="T18" fmla="*/ 39 w 39"/>
                <a:gd name="T19" fmla="*/ 25 h 66"/>
                <a:gd name="T20" fmla="*/ 25 w 39"/>
                <a:gd name="T21" fmla="*/ 25 h 66"/>
                <a:gd name="T22" fmla="*/ 25 w 39"/>
                <a:gd name="T23" fmla="*/ 17 h 66"/>
                <a:gd name="T24" fmla="*/ 39 w 39"/>
                <a:gd name="T25" fmla="*/ 17 h 66"/>
                <a:gd name="T26" fmla="*/ 39 w 39"/>
                <a:gd name="T27" fmla="*/ 11 h 66"/>
                <a:gd name="T28" fmla="*/ 27 w 39"/>
                <a:gd name="T29" fmla="*/ 0 h 66"/>
                <a:gd name="T30" fmla="*/ 11 w 39"/>
                <a:gd name="T31" fmla="*/ 0 h 66"/>
                <a:gd name="T32" fmla="*/ 0 w 39"/>
                <a:gd name="T33" fmla="*/ 11 h 66"/>
                <a:gd name="T34" fmla="*/ 0 w 39"/>
                <a:gd name="T35" fmla="*/ 17 h 66"/>
                <a:gd name="T36" fmla="*/ 14 w 39"/>
                <a:gd name="T37" fmla="*/ 17 h 66"/>
                <a:gd name="T38" fmla="*/ 14 w 39"/>
                <a:gd name="T39" fmla="*/ 25 h 66"/>
                <a:gd name="T40" fmla="*/ 0 w 39"/>
                <a:gd name="T41" fmla="*/ 25 h 66"/>
                <a:gd name="T42" fmla="*/ 0 w 39"/>
                <a:gd name="T43" fmla="*/ 38 h 66"/>
                <a:gd name="T44" fmla="*/ 14 w 39"/>
                <a:gd name="T45" fmla="*/ 38 h 66"/>
                <a:gd name="T46" fmla="*/ 14 w 39"/>
                <a:gd name="T47" fmla="*/ 46 h 66"/>
                <a:gd name="T48" fmla="*/ 0 w 39"/>
                <a:gd name="T49" fmla="*/ 4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 h="66">
                  <a:moveTo>
                    <a:pt x="0" y="46"/>
                  </a:moveTo>
                  <a:cubicBezTo>
                    <a:pt x="0" y="55"/>
                    <a:pt x="0" y="55"/>
                    <a:pt x="0" y="55"/>
                  </a:cubicBezTo>
                  <a:cubicBezTo>
                    <a:pt x="0" y="61"/>
                    <a:pt x="5" y="66"/>
                    <a:pt x="11" y="66"/>
                  </a:cubicBezTo>
                  <a:cubicBezTo>
                    <a:pt x="27" y="66"/>
                    <a:pt x="27" y="66"/>
                    <a:pt x="27" y="66"/>
                  </a:cubicBezTo>
                  <a:cubicBezTo>
                    <a:pt x="34" y="66"/>
                    <a:pt x="39" y="61"/>
                    <a:pt x="39" y="55"/>
                  </a:cubicBezTo>
                  <a:cubicBezTo>
                    <a:pt x="39" y="46"/>
                    <a:pt x="39" y="46"/>
                    <a:pt x="39" y="46"/>
                  </a:cubicBezTo>
                  <a:cubicBezTo>
                    <a:pt x="25" y="46"/>
                    <a:pt x="25" y="46"/>
                    <a:pt x="25" y="46"/>
                  </a:cubicBezTo>
                  <a:cubicBezTo>
                    <a:pt x="25" y="38"/>
                    <a:pt x="25" y="38"/>
                    <a:pt x="25" y="38"/>
                  </a:cubicBezTo>
                  <a:cubicBezTo>
                    <a:pt x="39" y="38"/>
                    <a:pt x="39" y="38"/>
                    <a:pt x="39" y="38"/>
                  </a:cubicBezTo>
                  <a:cubicBezTo>
                    <a:pt x="39" y="25"/>
                    <a:pt x="39" y="25"/>
                    <a:pt x="39" y="25"/>
                  </a:cubicBezTo>
                  <a:cubicBezTo>
                    <a:pt x="25" y="25"/>
                    <a:pt x="25" y="25"/>
                    <a:pt x="25" y="25"/>
                  </a:cubicBezTo>
                  <a:cubicBezTo>
                    <a:pt x="25" y="17"/>
                    <a:pt x="25" y="17"/>
                    <a:pt x="25" y="17"/>
                  </a:cubicBezTo>
                  <a:cubicBezTo>
                    <a:pt x="39" y="17"/>
                    <a:pt x="39" y="17"/>
                    <a:pt x="39" y="17"/>
                  </a:cubicBezTo>
                  <a:cubicBezTo>
                    <a:pt x="39" y="11"/>
                    <a:pt x="39" y="11"/>
                    <a:pt x="39" y="11"/>
                  </a:cubicBezTo>
                  <a:cubicBezTo>
                    <a:pt x="39" y="5"/>
                    <a:pt x="34" y="0"/>
                    <a:pt x="27" y="0"/>
                  </a:cubicBezTo>
                  <a:cubicBezTo>
                    <a:pt x="11" y="0"/>
                    <a:pt x="11" y="0"/>
                    <a:pt x="11" y="0"/>
                  </a:cubicBezTo>
                  <a:cubicBezTo>
                    <a:pt x="5" y="0"/>
                    <a:pt x="0" y="5"/>
                    <a:pt x="0" y="11"/>
                  </a:cubicBezTo>
                  <a:cubicBezTo>
                    <a:pt x="0" y="17"/>
                    <a:pt x="0" y="17"/>
                    <a:pt x="0" y="17"/>
                  </a:cubicBezTo>
                  <a:cubicBezTo>
                    <a:pt x="14" y="17"/>
                    <a:pt x="14" y="17"/>
                    <a:pt x="14" y="17"/>
                  </a:cubicBezTo>
                  <a:cubicBezTo>
                    <a:pt x="14" y="25"/>
                    <a:pt x="14" y="25"/>
                    <a:pt x="14" y="25"/>
                  </a:cubicBezTo>
                  <a:cubicBezTo>
                    <a:pt x="0" y="25"/>
                    <a:pt x="0" y="25"/>
                    <a:pt x="0" y="25"/>
                  </a:cubicBezTo>
                  <a:cubicBezTo>
                    <a:pt x="0" y="38"/>
                    <a:pt x="0" y="38"/>
                    <a:pt x="0" y="38"/>
                  </a:cubicBezTo>
                  <a:cubicBezTo>
                    <a:pt x="14" y="38"/>
                    <a:pt x="14" y="38"/>
                    <a:pt x="14" y="38"/>
                  </a:cubicBezTo>
                  <a:cubicBezTo>
                    <a:pt x="14" y="46"/>
                    <a:pt x="14" y="46"/>
                    <a:pt x="14" y="46"/>
                  </a:cubicBezTo>
                  <a:lnTo>
                    <a:pt x="0" y="46"/>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2"/>
            <p:cNvSpPr>
              <a:spLocks/>
            </p:cNvSpPr>
            <p:nvPr/>
          </p:nvSpPr>
          <p:spPr bwMode="auto">
            <a:xfrm>
              <a:off x="6779487" y="3264422"/>
              <a:ext cx="123151" cy="80960"/>
            </a:xfrm>
            <a:custGeom>
              <a:avLst/>
              <a:gdLst>
                <a:gd name="T0" fmla="*/ 0 w 62"/>
                <a:gd name="T1" fmla="*/ 2 h 41"/>
                <a:gd name="T2" fmla="*/ 20 w 62"/>
                <a:gd name="T3" fmla="*/ 19 h 41"/>
                <a:gd name="T4" fmla="*/ 27 w 62"/>
                <a:gd name="T5" fmla="*/ 19 h 41"/>
                <a:gd name="T6" fmla="*/ 27 w 62"/>
                <a:gd name="T7" fmla="*/ 32 h 41"/>
                <a:gd name="T8" fmla="*/ 19 w 62"/>
                <a:gd name="T9" fmla="*/ 32 h 41"/>
                <a:gd name="T10" fmla="*/ 19 w 62"/>
                <a:gd name="T11" fmla="*/ 41 h 41"/>
                <a:gd name="T12" fmla="*/ 43 w 62"/>
                <a:gd name="T13" fmla="*/ 41 h 41"/>
                <a:gd name="T14" fmla="*/ 43 w 62"/>
                <a:gd name="T15" fmla="*/ 32 h 41"/>
                <a:gd name="T16" fmla="*/ 35 w 62"/>
                <a:gd name="T17" fmla="*/ 32 h 41"/>
                <a:gd name="T18" fmla="*/ 35 w 62"/>
                <a:gd name="T19" fmla="*/ 19 h 41"/>
                <a:gd name="T20" fmla="*/ 42 w 62"/>
                <a:gd name="T21" fmla="*/ 19 h 41"/>
                <a:gd name="T22" fmla="*/ 62 w 62"/>
                <a:gd name="T23" fmla="*/ 2 h 41"/>
                <a:gd name="T24" fmla="*/ 54 w 62"/>
                <a:gd name="T25" fmla="*/ 0 h 41"/>
                <a:gd name="T26" fmla="*/ 42 w 62"/>
                <a:gd name="T27" fmla="*/ 11 h 41"/>
                <a:gd name="T28" fmla="*/ 20 w 62"/>
                <a:gd name="T29" fmla="*/ 11 h 41"/>
                <a:gd name="T30" fmla="*/ 8 w 62"/>
                <a:gd name="T31" fmla="*/ 0 h 41"/>
                <a:gd name="T32" fmla="*/ 0 w 62"/>
                <a:gd name="T33" fmla="*/ 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2" h="41">
                  <a:moveTo>
                    <a:pt x="0" y="2"/>
                  </a:moveTo>
                  <a:cubicBezTo>
                    <a:pt x="2" y="12"/>
                    <a:pt x="11" y="19"/>
                    <a:pt x="20" y="19"/>
                  </a:cubicBezTo>
                  <a:cubicBezTo>
                    <a:pt x="27" y="19"/>
                    <a:pt x="27" y="19"/>
                    <a:pt x="27" y="19"/>
                  </a:cubicBezTo>
                  <a:cubicBezTo>
                    <a:pt x="27" y="32"/>
                    <a:pt x="27" y="32"/>
                    <a:pt x="27" y="32"/>
                  </a:cubicBezTo>
                  <a:cubicBezTo>
                    <a:pt x="19" y="32"/>
                    <a:pt x="19" y="32"/>
                    <a:pt x="19" y="32"/>
                  </a:cubicBezTo>
                  <a:cubicBezTo>
                    <a:pt x="19" y="41"/>
                    <a:pt x="19" y="41"/>
                    <a:pt x="19" y="41"/>
                  </a:cubicBezTo>
                  <a:cubicBezTo>
                    <a:pt x="43" y="41"/>
                    <a:pt x="43" y="41"/>
                    <a:pt x="43" y="41"/>
                  </a:cubicBezTo>
                  <a:cubicBezTo>
                    <a:pt x="43" y="32"/>
                    <a:pt x="43" y="32"/>
                    <a:pt x="43" y="32"/>
                  </a:cubicBezTo>
                  <a:cubicBezTo>
                    <a:pt x="35" y="32"/>
                    <a:pt x="35" y="32"/>
                    <a:pt x="35" y="32"/>
                  </a:cubicBezTo>
                  <a:cubicBezTo>
                    <a:pt x="35" y="19"/>
                    <a:pt x="35" y="19"/>
                    <a:pt x="35" y="19"/>
                  </a:cubicBezTo>
                  <a:cubicBezTo>
                    <a:pt x="42" y="19"/>
                    <a:pt x="42" y="19"/>
                    <a:pt x="42" y="19"/>
                  </a:cubicBezTo>
                  <a:cubicBezTo>
                    <a:pt x="52" y="19"/>
                    <a:pt x="60" y="10"/>
                    <a:pt x="62" y="2"/>
                  </a:cubicBezTo>
                  <a:cubicBezTo>
                    <a:pt x="54" y="0"/>
                    <a:pt x="54" y="0"/>
                    <a:pt x="54" y="0"/>
                  </a:cubicBezTo>
                  <a:cubicBezTo>
                    <a:pt x="53" y="5"/>
                    <a:pt x="48" y="11"/>
                    <a:pt x="42" y="11"/>
                  </a:cubicBezTo>
                  <a:cubicBezTo>
                    <a:pt x="20" y="11"/>
                    <a:pt x="20" y="11"/>
                    <a:pt x="20" y="11"/>
                  </a:cubicBezTo>
                  <a:cubicBezTo>
                    <a:pt x="15" y="11"/>
                    <a:pt x="9" y="6"/>
                    <a:pt x="8" y="0"/>
                  </a:cubicBezTo>
                  <a:lnTo>
                    <a:pt x="0" y="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3"/>
            <p:cNvSpPr>
              <a:spLocks noEditPoints="1"/>
            </p:cNvSpPr>
            <p:nvPr/>
          </p:nvSpPr>
          <p:spPr bwMode="auto">
            <a:xfrm>
              <a:off x="5801120" y="4304365"/>
              <a:ext cx="147097" cy="136835"/>
            </a:xfrm>
            <a:custGeom>
              <a:avLst/>
              <a:gdLst>
                <a:gd name="T0" fmla="*/ 70 w 74"/>
                <a:gd name="T1" fmla="*/ 69 h 69"/>
                <a:gd name="T2" fmla="*/ 70 w 74"/>
                <a:gd name="T3" fmla="*/ 64 h 69"/>
                <a:gd name="T4" fmla="*/ 74 w 74"/>
                <a:gd name="T5" fmla="*/ 10 h 69"/>
                <a:gd name="T6" fmla="*/ 65 w 74"/>
                <a:gd name="T7" fmla="*/ 18 h 69"/>
                <a:gd name="T8" fmla="*/ 65 w 74"/>
                <a:gd name="T9" fmla="*/ 27 h 69"/>
                <a:gd name="T10" fmla="*/ 65 w 74"/>
                <a:gd name="T11" fmla="*/ 33 h 69"/>
                <a:gd name="T12" fmla="*/ 65 w 74"/>
                <a:gd name="T13" fmla="*/ 41 h 69"/>
                <a:gd name="T14" fmla="*/ 32 w 74"/>
                <a:gd name="T15" fmla="*/ 3 h 69"/>
                <a:gd name="T16" fmla="*/ 31 w 74"/>
                <a:gd name="T17" fmla="*/ 4 h 69"/>
                <a:gd name="T18" fmla="*/ 31 w 74"/>
                <a:gd name="T19" fmla="*/ 64 h 69"/>
                <a:gd name="T20" fmla="*/ 61 w 74"/>
                <a:gd name="T21" fmla="*/ 64 h 69"/>
                <a:gd name="T22" fmla="*/ 65 w 74"/>
                <a:gd name="T23" fmla="*/ 69 h 69"/>
                <a:gd name="T24" fmla="*/ 61 w 74"/>
                <a:gd name="T25" fmla="*/ 37 h 69"/>
                <a:gd name="T26" fmla="*/ 65 w 74"/>
                <a:gd name="T27" fmla="*/ 27 h 69"/>
                <a:gd name="T28" fmla="*/ 61 w 74"/>
                <a:gd name="T29" fmla="*/ 23 h 69"/>
                <a:gd name="T30" fmla="*/ 65 w 74"/>
                <a:gd name="T31" fmla="*/ 10 h 69"/>
                <a:gd name="T32" fmla="*/ 31 w 74"/>
                <a:gd name="T33" fmla="*/ 17 h 69"/>
                <a:gd name="T34" fmla="*/ 53 w 74"/>
                <a:gd name="T35" fmla="*/ 57 h 69"/>
                <a:gd name="T36" fmla="*/ 31 w 74"/>
                <a:gd name="T37" fmla="*/ 57 h 69"/>
                <a:gd name="T38" fmla="*/ 65 w 74"/>
                <a:gd name="T39" fmla="*/ 33 h 69"/>
                <a:gd name="T40" fmla="*/ 31 w 74"/>
                <a:gd name="T41" fmla="*/ 2 h 69"/>
                <a:gd name="T42" fmla="*/ 16 w 74"/>
                <a:gd name="T43" fmla="*/ 10 h 69"/>
                <a:gd name="T44" fmla="*/ 0 w 74"/>
                <a:gd name="T45" fmla="*/ 3 h 69"/>
                <a:gd name="T46" fmla="*/ 10 w 74"/>
                <a:gd name="T47" fmla="*/ 10 h 69"/>
                <a:gd name="T48" fmla="*/ 1 w 74"/>
                <a:gd name="T49" fmla="*/ 64 h 69"/>
                <a:gd name="T50" fmla="*/ 7 w 74"/>
                <a:gd name="T51" fmla="*/ 64 h 69"/>
                <a:gd name="T52" fmla="*/ 16 w 74"/>
                <a:gd name="T53" fmla="*/ 69 h 69"/>
                <a:gd name="T54" fmla="*/ 16 w 74"/>
                <a:gd name="T55" fmla="*/ 64 h 69"/>
                <a:gd name="T56" fmla="*/ 31 w 74"/>
                <a:gd name="T57" fmla="*/ 57 h 69"/>
                <a:gd name="T58" fmla="*/ 8 w 74"/>
                <a:gd name="T59" fmla="*/ 17 h 69"/>
                <a:gd name="T60" fmla="*/ 31 w 74"/>
                <a:gd name="T61" fmla="*/ 10 h 69"/>
                <a:gd name="T62" fmla="*/ 23 w 74"/>
                <a:gd name="T63" fmla="*/ 10 h 69"/>
                <a:gd name="T64" fmla="*/ 31 w 74"/>
                <a:gd name="T65" fmla="*/ 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 h="69">
                  <a:moveTo>
                    <a:pt x="65" y="69"/>
                  </a:moveTo>
                  <a:cubicBezTo>
                    <a:pt x="70" y="69"/>
                    <a:pt x="70" y="69"/>
                    <a:pt x="70" y="69"/>
                  </a:cubicBezTo>
                  <a:cubicBezTo>
                    <a:pt x="70" y="64"/>
                    <a:pt x="70" y="64"/>
                    <a:pt x="70" y="64"/>
                  </a:cubicBezTo>
                  <a:cubicBezTo>
                    <a:pt x="70" y="64"/>
                    <a:pt x="70" y="64"/>
                    <a:pt x="70" y="64"/>
                  </a:cubicBezTo>
                  <a:cubicBezTo>
                    <a:pt x="74" y="64"/>
                    <a:pt x="74" y="64"/>
                    <a:pt x="74" y="64"/>
                  </a:cubicBezTo>
                  <a:cubicBezTo>
                    <a:pt x="74" y="10"/>
                    <a:pt x="74" y="10"/>
                    <a:pt x="74" y="10"/>
                  </a:cubicBezTo>
                  <a:cubicBezTo>
                    <a:pt x="65" y="10"/>
                    <a:pt x="65" y="10"/>
                    <a:pt x="65" y="10"/>
                  </a:cubicBezTo>
                  <a:cubicBezTo>
                    <a:pt x="65" y="18"/>
                    <a:pt x="65" y="18"/>
                    <a:pt x="65" y="18"/>
                  </a:cubicBezTo>
                  <a:cubicBezTo>
                    <a:pt x="67" y="18"/>
                    <a:pt x="69" y="20"/>
                    <a:pt x="69" y="23"/>
                  </a:cubicBezTo>
                  <a:cubicBezTo>
                    <a:pt x="69" y="25"/>
                    <a:pt x="67" y="27"/>
                    <a:pt x="65" y="27"/>
                  </a:cubicBezTo>
                  <a:cubicBezTo>
                    <a:pt x="65" y="33"/>
                    <a:pt x="65" y="33"/>
                    <a:pt x="65" y="33"/>
                  </a:cubicBezTo>
                  <a:cubicBezTo>
                    <a:pt x="65" y="33"/>
                    <a:pt x="65" y="33"/>
                    <a:pt x="65" y="33"/>
                  </a:cubicBezTo>
                  <a:cubicBezTo>
                    <a:pt x="67" y="33"/>
                    <a:pt x="69" y="35"/>
                    <a:pt x="69" y="37"/>
                  </a:cubicBezTo>
                  <a:cubicBezTo>
                    <a:pt x="69" y="39"/>
                    <a:pt x="67" y="41"/>
                    <a:pt x="65" y="41"/>
                  </a:cubicBezTo>
                  <a:lnTo>
                    <a:pt x="65" y="69"/>
                  </a:lnTo>
                  <a:close/>
                  <a:moveTo>
                    <a:pt x="32" y="3"/>
                  </a:moveTo>
                  <a:cubicBezTo>
                    <a:pt x="31" y="2"/>
                    <a:pt x="31" y="2"/>
                    <a:pt x="31" y="2"/>
                  </a:cubicBezTo>
                  <a:cubicBezTo>
                    <a:pt x="31" y="4"/>
                    <a:pt x="31" y="4"/>
                    <a:pt x="31" y="4"/>
                  </a:cubicBezTo>
                  <a:cubicBezTo>
                    <a:pt x="32" y="3"/>
                    <a:pt x="32" y="3"/>
                    <a:pt x="32" y="3"/>
                  </a:cubicBezTo>
                  <a:close/>
                  <a:moveTo>
                    <a:pt x="31" y="64"/>
                  </a:moveTo>
                  <a:cubicBezTo>
                    <a:pt x="61" y="64"/>
                    <a:pt x="61" y="64"/>
                    <a:pt x="61" y="64"/>
                  </a:cubicBezTo>
                  <a:cubicBezTo>
                    <a:pt x="61" y="64"/>
                    <a:pt x="61" y="64"/>
                    <a:pt x="61" y="64"/>
                  </a:cubicBezTo>
                  <a:cubicBezTo>
                    <a:pt x="61" y="69"/>
                    <a:pt x="61" y="69"/>
                    <a:pt x="61" y="69"/>
                  </a:cubicBezTo>
                  <a:cubicBezTo>
                    <a:pt x="65" y="69"/>
                    <a:pt x="65" y="69"/>
                    <a:pt x="65" y="69"/>
                  </a:cubicBezTo>
                  <a:cubicBezTo>
                    <a:pt x="65" y="41"/>
                    <a:pt x="65" y="41"/>
                    <a:pt x="65" y="41"/>
                  </a:cubicBezTo>
                  <a:cubicBezTo>
                    <a:pt x="63" y="41"/>
                    <a:pt x="61" y="39"/>
                    <a:pt x="61" y="37"/>
                  </a:cubicBezTo>
                  <a:cubicBezTo>
                    <a:pt x="61" y="35"/>
                    <a:pt x="63" y="33"/>
                    <a:pt x="65" y="33"/>
                  </a:cubicBezTo>
                  <a:cubicBezTo>
                    <a:pt x="65" y="27"/>
                    <a:pt x="65" y="27"/>
                    <a:pt x="65" y="27"/>
                  </a:cubicBezTo>
                  <a:cubicBezTo>
                    <a:pt x="63" y="27"/>
                    <a:pt x="61" y="25"/>
                    <a:pt x="61" y="23"/>
                  </a:cubicBezTo>
                  <a:cubicBezTo>
                    <a:pt x="61" y="23"/>
                    <a:pt x="61" y="23"/>
                    <a:pt x="61" y="23"/>
                  </a:cubicBezTo>
                  <a:cubicBezTo>
                    <a:pt x="61" y="20"/>
                    <a:pt x="63" y="18"/>
                    <a:pt x="65" y="18"/>
                  </a:cubicBezTo>
                  <a:cubicBezTo>
                    <a:pt x="65" y="10"/>
                    <a:pt x="65" y="10"/>
                    <a:pt x="65" y="10"/>
                  </a:cubicBezTo>
                  <a:cubicBezTo>
                    <a:pt x="31" y="10"/>
                    <a:pt x="31" y="10"/>
                    <a:pt x="31" y="10"/>
                  </a:cubicBezTo>
                  <a:cubicBezTo>
                    <a:pt x="31" y="17"/>
                    <a:pt x="31" y="17"/>
                    <a:pt x="31" y="17"/>
                  </a:cubicBezTo>
                  <a:cubicBezTo>
                    <a:pt x="53" y="17"/>
                    <a:pt x="53" y="17"/>
                    <a:pt x="53" y="17"/>
                  </a:cubicBezTo>
                  <a:cubicBezTo>
                    <a:pt x="53" y="57"/>
                    <a:pt x="53" y="57"/>
                    <a:pt x="53" y="57"/>
                  </a:cubicBezTo>
                  <a:cubicBezTo>
                    <a:pt x="53" y="57"/>
                    <a:pt x="53" y="57"/>
                    <a:pt x="53" y="57"/>
                  </a:cubicBezTo>
                  <a:cubicBezTo>
                    <a:pt x="31" y="57"/>
                    <a:pt x="31" y="57"/>
                    <a:pt x="31" y="57"/>
                  </a:cubicBezTo>
                  <a:cubicBezTo>
                    <a:pt x="31" y="64"/>
                    <a:pt x="31" y="64"/>
                    <a:pt x="31" y="64"/>
                  </a:cubicBezTo>
                  <a:close/>
                  <a:moveTo>
                    <a:pt x="65" y="33"/>
                  </a:moveTo>
                  <a:cubicBezTo>
                    <a:pt x="65" y="33"/>
                    <a:pt x="65" y="33"/>
                    <a:pt x="65" y="33"/>
                  </a:cubicBezTo>
                  <a:moveTo>
                    <a:pt x="31" y="2"/>
                  </a:moveTo>
                  <a:cubicBezTo>
                    <a:pt x="29" y="0"/>
                    <a:pt x="29" y="0"/>
                    <a:pt x="29" y="0"/>
                  </a:cubicBezTo>
                  <a:cubicBezTo>
                    <a:pt x="16" y="10"/>
                    <a:pt x="16" y="10"/>
                    <a:pt x="16" y="10"/>
                  </a:cubicBezTo>
                  <a:cubicBezTo>
                    <a:pt x="3" y="0"/>
                    <a:pt x="3" y="0"/>
                    <a:pt x="3" y="0"/>
                  </a:cubicBezTo>
                  <a:cubicBezTo>
                    <a:pt x="0" y="3"/>
                    <a:pt x="0" y="3"/>
                    <a:pt x="0" y="3"/>
                  </a:cubicBezTo>
                  <a:cubicBezTo>
                    <a:pt x="9" y="10"/>
                    <a:pt x="9" y="10"/>
                    <a:pt x="9" y="10"/>
                  </a:cubicBezTo>
                  <a:cubicBezTo>
                    <a:pt x="10" y="10"/>
                    <a:pt x="10" y="10"/>
                    <a:pt x="10" y="10"/>
                  </a:cubicBezTo>
                  <a:cubicBezTo>
                    <a:pt x="1" y="10"/>
                    <a:pt x="1" y="10"/>
                    <a:pt x="1" y="10"/>
                  </a:cubicBezTo>
                  <a:cubicBezTo>
                    <a:pt x="1" y="64"/>
                    <a:pt x="1" y="64"/>
                    <a:pt x="1" y="64"/>
                  </a:cubicBezTo>
                  <a:cubicBezTo>
                    <a:pt x="7" y="64"/>
                    <a:pt x="7" y="64"/>
                    <a:pt x="7" y="64"/>
                  </a:cubicBezTo>
                  <a:cubicBezTo>
                    <a:pt x="7" y="64"/>
                    <a:pt x="7" y="64"/>
                    <a:pt x="7" y="64"/>
                  </a:cubicBezTo>
                  <a:cubicBezTo>
                    <a:pt x="7" y="69"/>
                    <a:pt x="7" y="69"/>
                    <a:pt x="7" y="69"/>
                  </a:cubicBezTo>
                  <a:cubicBezTo>
                    <a:pt x="16" y="69"/>
                    <a:pt x="16" y="69"/>
                    <a:pt x="16" y="69"/>
                  </a:cubicBezTo>
                  <a:cubicBezTo>
                    <a:pt x="16" y="64"/>
                    <a:pt x="16" y="64"/>
                    <a:pt x="16" y="64"/>
                  </a:cubicBezTo>
                  <a:cubicBezTo>
                    <a:pt x="16" y="64"/>
                    <a:pt x="16" y="64"/>
                    <a:pt x="16" y="64"/>
                  </a:cubicBezTo>
                  <a:cubicBezTo>
                    <a:pt x="31" y="64"/>
                    <a:pt x="31" y="64"/>
                    <a:pt x="31" y="64"/>
                  </a:cubicBezTo>
                  <a:cubicBezTo>
                    <a:pt x="31" y="57"/>
                    <a:pt x="31" y="57"/>
                    <a:pt x="31" y="57"/>
                  </a:cubicBezTo>
                  <a:cubicBezTo>
                    <a:pt x="8" y="57"/>
                    <a:pt x="8" y="57"/>
                    <a:pt x="8" y="57"/>
                  </a:cubicBezTo>
                  <a:cubicBezTo>
                    <a:pt x="8" y="17"/>
                    <a:pt x="8" y="17"/>
                    <a:pt x="8" y="17"/>
                  </a:cubicBezTo>
                  <a:cubicBezTo>
                    <a:pt x="31" y="17"/>
                    <a:pt x="31" y="17"/>
                    <a:pt x="31" y="17"/>
                  </a:cubicBezTo>
                  <a:cubicBezTo>
                    <a:pt x="31" y="10"/>
                    <a:pt x="31" y="10"/>
                    <a:pt x="31" y="10"/>
                  </a:cubicBezTo>
                  <a:cubicBezTo>
                    <a:pt x="22" y="10"/>
                    <a:pt x="22" y="10"/>
                    <a:pt x="22" y="10"/>
                  </a:cubicBezTo>
                  <a:cubicBezTo>
                    <a:pt x="23" y="10"/>
                    <a:pt x="23" y="10"/>
                    <a:pt x="23" y="10"/>
                  </a:cubicBezTo>
                  <a:cubicBezTo>
                    <a:pt x="31" y="4"/>
                    <a:pt x="31" y="4"/>
                    <a:pt x="31" y="4"/>
                  </a:cubicBezTo>
                  <a:lnTo>
                    <a:pt x="31" y="2"/>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Oval 104"/>
            <p:cNvSpPr>
              <a:spLocks noChangeArrowheads="1"/>
            </p:cNvSpPr>
            <p:nvPr/>
          </p:nvSpPr>
          <p:spPr bwMode="auto">
            <a:xfrm>
              <a:off x="7183149" y="2696559"/>
              <a:ext cx="39910" cy="38770"/>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05"/>
            <p:cNvSpPr>
              <a:spLocks/>
            </p:cNvSpPr>
            <p:nvPr/>
          </p:nvSpPr>
          <p:spPr bwMode="auto">
            <a:xfrm>
              <a:off x="7155782" y="2743311"/>
              <a:ext cx="93504" cy="142536"/>
            </a:xfrm>
            <a:custGeom>
              <a:avLst/>
              <a:gdLst>
                <a:gd name="T0" fmla="*/ 14 w 82"/>
                <a:gd name="T1" fmla="*/ 23 h 125"/>
                <a:gd name="T2" fmla="*/ 19 w 82"/>
                <a:gd name="T3" fmla="*/ 23 h 125"/>
                <a:gd name="T4" fmla="*/ 19 w 82"/>
                <a:gd name="T5" fmla="*/ 65 h 125"/>
                <a:gd name="T6" fmla="*/ 19 w 82"/>
                <a:gd name="T7" fmla="*/ 65 h 125"/>
                <a:gd name="T8" fmla="*/ 19 w 82"/>
                <a:gd name="T9" fmla="*/ 125 h 125"/>
                <a:gd name="T10" fmla="*/ 38 w 82"/>
                <a:gd name="T11" fmla="*/ 125 h 125"/>
                <a:gd name="T12" fmla="*/ 38 w 82"/>
                <a:gd name="T13" fmla="*/ 59 h 125"/>
                <a:gd name="T14" fmla="*/ 45 w 82"/>
                <a:gd name="T15" fmla="*/ 59 h 125"/>
                <a:gd name="T16" fmla="*/ 45 w 82"/>
                <a:gd name="T17" fmla="*/ 125 h 125"/>
                <a:gd name="T18" fmla="*/ 64 w 82"/>
                <a:gd name="T19" fmla="*/ 125 h 125"/>
                <a:gd name="T20" fmla="*/ 64 w 82"/>
                <a:gd name="T21" fmla="*/ 59 h 125"/>
                <a:gd name="T22" fmla="*/ 64 w 82"/>
                <a:gd name="T23" fmla="*/ 59 h 125"/>
                <a:gd name="T24" fmla="*/ 64 w 82"/>
                <a:gd name="T25" fmla="*/ 23 h 125"/>
                <a:gd name="T26" fmla="*/ 69 w 82"/>
                <a:gd name="T27" fmla="*/ 23 h 125"/>
                <a:gd name="T28" fmla="*/ 69 w 82"/>
                <a:gd name="T29" fmla="*/ 59 h 125"/>
                <a:gd name="T30" fmla="*/ 82 w 82"/>
                <a:gd name="T31" fmla="*/ 59 h 125"/>
                <a:gd name="T32" fmla="*/ 82 w 82"/>
                <a:gd name="T33" fmla="*/ 0 h 125"/>
                <a:gd name="T34" fmla="*/ 0 w 82"/>
                <a:gd name="T35" fmla="*/ 0 h 125"/>
                <a:gd name="T36" fmla="*/ 0 w 82"/>
                <a:gd name="T37" fmla="*/ 59 h 125"/>
                <a:gd name="T38" fmla="*/ 14 w 82"/>
                <a:gd name="T39" fmla="*/ 59 h 125"/>
                <a:gd name="T40" fmla="*/ 14 w 82"/>
                <a:gd name="T41" fmla="*/ 2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2" h="125">
                  <a:moveTo>
                    <a:pt x="14" y="23"/>
                  </a:moveTo>
                  <a:lnTo>
                    <a:pt x="19" y="23"/>
                  </a:lnTo>
                  <a:lnTo>
                    <a:pt x="19" y="65"/>
                  </a:lnTo>
                  <a:lnTo>
                    <a:pt x="19" y="65"/>
                  </a:lnTo>
                  <a:lnTo>
                    <a:pt x="19" y="125"/>
                  </a:lnTo>
                  <a:lnTo>
                    <a:pt x="38" y="125"/>
                  </a:lnTo>
                  <a:lnTo>
                    <a:pt x="38" y="59"/>
                  </a:lnTo>
                  <a:lnTo>
                    <a:pt x="45" y="59"/>
                  </a:lnTo>
                  <a:lnTo>
                    <a:pt x="45" y="125"/>
                  </a:lnTo>
                  <a:lnTo>
                    <a:pt x="64" y="125"/>
                  </a:lnTo>
                  <a:lnTo>
                    <a:pt x="64" y="59"/>
                  </a:lnTo>
                  <a:lnTo>
                    <a:pt x="64" y="59"/>
                  </a:lnTo>
                  <a:lnTo>
                    <a:pt x="64" y="23"/>
                  </a:lnTo>
                  <a:lnTo>
                    <a:pt x="69" y="23"/>
                  </a:lnTo>
                  <a:lnTo>
                    <a:pt x="69" y="59"/>
                  </a:lnTo>
                  <a:lnTo>
                    <a:pt x="82" y="59"/>
                  </a:lnTo>
                  <a:lnTo>
                    <a:pt x="82" y="0"/>
                  </a:lnTo>
                  <a:lnTo>
                    <a:pt x="0" y="0"/>
                  </a:lnTo>
                  <a:lnTo>
                    <a:pt x="0" y="59"/>
                  </a:lnTo>
                  <a:lnTo>
                    <a:pt x="14" y="59"/>
                  </a:lnTo>
                  <a:lnTo>
                    <a:pt x="14" y="23"/>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Oval 106"/>
            <p:cNvSpPr>
              <a:spLocks noChangeArrowheads="1"/>
            </p:cNvSpPr>
            <p:nvPr/>
          </p:nvSpPr>
          <p:spPr bwMode="auto">
            <a:xfrm>
              <a:off x="7290336" y="2696559"/>
              <a:ext cx="37630" cy="38770"/>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07"/>
            <p:cNvSpPr>
              <a:spLocks/>
            </p:cNvSpPr>
            <p:nvPr/>
          </p:nvSpPr>
          <p:spPr bwMode="auto">
            <a:xfrm>
              <a:off x="7254987" y="2743311"/>
              <a:ext cx="106047" cy="142536"/>
            </a:xfrm>
            <a:custGeom>
              <a:avLst/>
              <a:gdLst>
                <a:gd name="T0" fmla="*/ 81 w 93"/>
                <a:gd name="T1" fmla="*/ 59 h 125"/>
                <a:gd name="T2" fmla="*/ 93 w 93"/>
                <a:gd name="T3" fmla="*/ 59 h 125"/>
                <a:gd name="T4" fmla="*/ 78 w 93"/>
                <a:gd name="T5" fmla="*/ 0 h 125"/>
                <a:gd name="T6" fmla="*/ 17 w 93"/>
                <a:gd name="T7" fmla="*/ 0 h 125"/>
                <a:gd name="T8" fmla="*/ 0 w 93"/>
                <a:gd name="T9" fmla="*/ 59 h 125"/>
                <a:gd name="T10" fmla="*/ 14 w 93"/>
                <a:gd name="T11" fmla="*/ 59 h 125"/>
                <a:gd name="T12" fmla="*/ 24 w 93"/>
                <a:gd name="T13" fmla="*/ 23 h 125"/>
                <a:gd name="T14" fmla="*/ 28 w 93"/>
                <a:gd name="T15" fmla="*/ 23 h 125"/>
                <a:gd name="T16" fmla="*/ 10 w 93"/>
                <a:gd name="T17" fmla="*/ 89 h 125"/>
                <a:gd name="T18" fmla="*/ 24 w 93"/>
                <a:gd name="T19" fmla="*/ 89 h 125"/>
                <a:gd name="T20" fmla="*/ 24 w 93"/>
                <a:gd name="T21" fmla="*/ 125 h 125"/>
                <a:gd name="T22" fmla="*/ 45 w 93"/>
                <a:gd name="T23" fmla="*/ 125 h 125"/>
                <a:gd name="T24" fmla="*/ 45 w 93"/>
                <a:gd name="T25" fmla="*/ 89 h 125"/>
                <a:gd name="T26" fmla="*/ 50 w 93"/>
                <a:gd name="T27" fmla="*/ 89 h 125"/>
                <a:gd name="T28" fmla="*/ 50 w 93"/>
                <a:gd name="T29" fmla="*/ 125 h 125"/>
                <a:gd name="T30" fmla="*/ 69 w 93"/>
                <a:gd name="T31" fmla="*/ 125 h 125"/>
                <a:gd name="T32" fmla="*/ 69 w 93"/>
                <a:gd name="T33" fmla="*/ 89 h 125"/>
                <a:gd name="T34" fmla="*/ 85 w 93"/>
                <a:gd name="T35" fmla="*/ 89 h 125"/>
                <a:gd name="T36" fmla="*/ 66 w 93"/>
                <a:gd name="T37" fmla="*/ 23 h 125"/>
                <a:gd name="T38" fmla="*/ 71 w 93"/>
                <a:gd name="T39" fmla="*/ 23 h 125"/>
                <a:gd name="T40" fmla="*/ 81 w 93"/>
                <a:gd name="T41" fmla="*/ 5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 h="125">
                  <a:moveTo>
                    <a:pt x="81" y="59"/>
                  </a:moveTo>
                  <a:lnTo>
                    <a:pt x="93" y="59"/>
                  </a:lnTo>
                  <a:lnTo>
                    <a:pt x="78" y="0"/>
                  </a:lnTo>
                  <a:lnTo>
                    <a:pt x="17" y="0"/>
                  </a:lnTo>
                  <a:lnTo>
                    <a:pt x="0" y="59"/>
                  </a:lnTo>
                  <a:lnTo>
                    <a:pt x="14" y="59"/>
                  </a:lnTo>
                  <a:lnTo>
                    <a:pt x="24" y="23"/>
                  </a:lnTo>
                  <a:lnTo>
                    <a:pt x="28" y="23"/>
                  </a:lnTo>
                  <a:lnTo>
                    <a:pt x="10" y="89"/>
                  </a:lnTo>
                  <a:lnTo>
                    <a:pt x="24" y="89"/>
                  </a:lnTo>
                  <a:lnTo>
                    <a:pt x="24" y="125"/>
                  </a:lnTo>
                  <a:lnTo>
                    <a:pt x="45" y="125"/>
                  </a:lnTo>
                  <a:lnTo>
                    <a:pt x="45" y="89"/>
                  </a:lnTo>
                  <a:lnTo>
                    <a:pt x="50" y="89"/>
                  </a:lnTo>
                  <a:lnTo>
                    <a:pt x="50" y="125"/>
                  </a:lnTo>
                  <a:lnTo>
                    <a:pt x="69" y="125"/>
                  </a:lnTo>
                  <a:lnTo>
                    <a:pt x="69" y="89"/>
                  </a:lnTo>
                  <a:lnTo>
                    <a:pt x="85" y="89"/>
                  </a:lnTo>
                  <a:lnTo>
                    <a:pt x="66" y="23"/>
                  </a:lnTo>
                  <a:lnTo>
                    <a:pt x="71" y="23"/>
                  </a:lnTo>
                  <a:lnTo>
                    <a:pt x="81" y="59"/>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08"/>
            <p:cNvSpPr>
              <a:spLocks noEditPoints="1"/>
            </p:cNvSpPr>
            <p:nvPr/>
          </p:nvSpPr>
          <p:spPr bwMode="auto">
            <a:xfrm>
              <a:off x="6422577" y="4674958"/>
              <a:ext cx="149378" cy="182446"/>
            </a:xfrm>
            <a:custGeom>
              <a:avLst/>
              <a:gdLst>
                <a:gd name="T0" fmla="*/ 52 w 75"/>
                <a:gd name="T1" fmla="*/ 84 h 92"/>
                <a:gd name="T2" fmla="*/ 75 w 75"/>
                <a:gd name="T3" fmla="*/ 92 h 92"/>
                <a:gd name="T4" fmla="*/ 52 w 75"/>
                <a:gd name="T5" fmla="*/ 52 h 92"/>
                <a:gd name="T6" fmla="*/ 47 w 75"/>
                <a:gd name="T7" fmla="*/ 45 h 92"/>
                <a:gd name="T8" fmla="*/ 43 w 75"/>
                <a:gd name="T9" fmla="*/ 63 h 92"/>
                <a:gd name="T10" fmla="*/ 45 w 75"/>
                <a:gd name="T11" fmla="*/ 69 h 92"/>
                <a:gd name="T12" fmla="*/ 43 w 75"/>
                <a:gd name="T13" fmla="*/ 67 h 92"/>
                <a:gd name="T14" fmla="*/ 46 w 75"/>
                <a:gd name="T15" fmla="*/ 78 h 92"/>
                <a:gd name="T16" fmla="*/ 43 w 75"/>
                <a:gd name="T17" fmla="*/ 84 h 92"/>
                <a:gd name="T18" fmla="*/ 43 w 75"/>
                <a:gd name="T19" fmla="*/ 84 h 92"/>
                <a:gd name="T20" fmla="*/ 37 w 75"/>
                <a:gd name="T21" fmla="*/ 78 h 92"/>
                <a:gd name="T22" fmla="*/ 43 w 75"/>
                <a:gd name="T23" fmla="*/ 24 h 92"/>
                <a:gd name="T24" fmla="*/ 40 w 75"/>
                <a:gd name="T25" fmla="*/ 14 h 92"/>
                <a:gd name="T26" fmla="*/ 37 w 75"/>
                <a:gd name="T27" fmla="*/ 27 h 92"/>
                <a:gd name="T28" fmla="*/ 37 w 75"/>
                <a:gd name="T29" fmla="*/ 45 h 92"/>
                <a:gd name="T30" fmla="*/ 41 w 75"/>
                <a:gd name="T31" fmla="*/ 52 h 92"/>
                <a:gd name="T32" fmla="*/ 37 w 75"/>
                <a:gd name="T33" fmla="*/ 62 h 92"/>
                <a:gd name="T34" fmla="*/ 43 w 75"/>
                <a:gd name="T35" fmla="*/ 74 h 92"/>
                <a:gd name="T36" fmla="*/ 41 w 75"/>
                <a:gd name="T37" fmla="*/ 65 h 92"/>
                <a:gd name="T38" fmla="*/ 43 w 75"/>
                <a:gd name="T39" fmla="*/ 24 h 92"/>
                <a:gd name="T40" fmla="*/ 37 w 75"/>
                <a:gd name="T41" fmla="*/ 84 h 92"/>
                <a:gd name="T42" fmla="*/ 37 w 75"/>
                <a:gd name="T43" fmla="*/ 78 h 92"/>
                <a:gd name="T44" fmla="*/ 37 w 75"/>
                <a:gd name="T45" fmla="*/ 78 h 92"/>
                <a:gd name="T46" fmla="*/ 32 w 75"/>
                <a:gd name="T47" fmla="*/ 84 h 92"/>
                <a:gd name="T48" fmla="*/ 37 w 75"/>
                <a:gd name="T49" fmla="*/ 0 h 92"/>
                <a:gd name="T50" fmla="*/ 34 w 75"/>
                <a:gd name="T51" fmla="*/ 14 h 92"/>
                <a:gd name="T52" fmla="*/ 32 w 75"/>
                <a:gd name="T53" fmla="*/ 63 h 92"/>
                <a:gd name="T54" fmla="*/ 32 w 75"/>
                <a:gd name="T55" fmla="*/ 67 h 92"/>
                <a:gd name="T56" fmla="*/ 37 w 75"/>
                <a:gd name="T57" fmla="*/ 69 h 92"/>
                <a:gd name="T58" fmla="*/ 37 w 75"/>
                <a:gd name="T59" fmla="*/ 62 h 92"/>
                <a:gd name="T60" fmla="*/ 33 w 75"/>
                <a:gd name="T61" fmla="*/ 58 h 92"/>
                <a:gd name="T62" fmla="*/ 37 w 75"/>
                <a:gd name="T63" fmla="*/ 52 h 92"/>
                <a:gd name="T64" fmla="*/ 37 w 75"/>
                <a:gd name="T65" fmla="*/ 52 h 92"/>
                <a:gd name="T66" fmla="*/ 37 w 75"/>
                <a:gd name="T67" fmla="*/ 45 h 92"/>
                <a:gd name="T68" fmla="*/ 37 w 75"/>
                <a:gd name="T69" fmla="*/ 27 h 92"/>
                <a:gd name="T70" fmla="*/ 37 w 75"/>
                <a:gd name="T71" fmla="*/ 27 h 92"/>
                <a:gd name="T72" fmla="*/ 0 w 75"/>
                <a:gd name="T73" fmla="*/ 92 h 92"/>
                <a:gd name="T74" fmla="*/ 23 w 75"/>
                <a:gd name="T75" fmla="*/ 84 h 92"/>
                <a:gd name="T76" fmla="*/ 32 w 75"/>
                <a:gd name="T77" fmla="*/ 78 h 92"/>
                <a:gd name="T78" fmla="*/ 32 w 75"/>
                <a:gd name="T79" fmla="*/ 74 h 92"/>
                <a:gd name="T80" fmla="*/ 30 w 75"/>
                <a:gd name="T81" fmla="*/ 69 h 92"/>
                <a:gd name="T82" fmla="*/ 32 w 75"/>
                <a:gd name="T83" fmla="*/ 63 h 92"/>
                <a:gd name="T84" fmla="*/ 32 w 75"/>
                <a:gd name="T85" fmla="*/ 24 h 92"/>
                <a:gd name="T86" fmla="*/ 23 w 75"/>
                <a:gd name="T87" fmla="*/ 45 h 92"/>
                <a:gd name="T88" fmla="*/ 25 w 75"/>
                <a:gd name="T89"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92">
                  <a:moveTo>
                    <a:pt x="43" y="84"/>
                  </a:moveTo>
                  <a:cubicBezTo>
                    <a:pt x="52" y="84"/>
                    <a:pt x="52" y="84"/>
                    <a:pt x="52" y="84"/>
                  </a:cubicBezTo>
                  <a:cubicBezTo>
                    <a:pt x="60" y="92"/>
                    <a:pt x="60" y="92"/>
                    <a:pt x="60" y="92"/>
                  </a:cubicBezTo>
                  <a:cubicBezTo>
                    <a:pt x="75" y="92"/>
                    <a:pt x="75" y="92"/>
                    <a:pt x="75" y="92"/>
                  </a:cubicBezTo>
                  <a:cubicBezTo>
                    <a:pt x="63" y="85"/>
                    <a:pt x="55" y="69"/>
                    <a:pt x="50" y="52"/>
                  </a:cubicBezTo>
                  <a:cubicBezTo>
                    <a:pt x="52" y="52"/>
                    <a:pt x="52" y="52"/>
                    <a:pt x="52" y="52"/>
                  </a:cubicBezTo>
                  <a:cubicBezTo>
                    <a:pt x="52" y="45"/>
                    <a:pt x="52" y="45"/>
                    <a:pt x="52" y="45"/>
                  </a:cubicBezTo>
                  <a:cubicBezTo>
                    <a:pt x="47" y="45"/>
                    <a:pt x="47" y="45"/>
                    <a:pt x="47" y="45"/>
                  </a:cubicBezTo>
                  <a:cubicBezTo>
                    <a:pt x="45" y="37"/>
                    <a:pt x="44" y="30"/>
                    <a:pt x="43" y="24"/>
                  </a:cubicBezTo>
                  <a:cubicBezTo>
                    <a:pt x="43" y="63"/>
                    <a:pt x="43" y="63"/>
                    <a:pt x="43" y="63"/>
                  </a:cubicBezTo>
                  <a:cubicBezTo>
                    <a:pt x="43" y="63"/>
                    <a:pt x="43" y="63"/>
                    <a:pt x="43" y="63"/>
                  </a:cubicBezTo>
                  <a:cubicBezTo>
                    <a:pt x="44" y="65"/>
                    <a:pt x="44" y="67"/>
                    <a:pt x="45" y="69"/>
                  </a:cubicBezTo>
                  <a:cubicBezTo>
                    <a:pt x="45" y="69"/>
                    <a:pt x="45" y="69"/>
                    <a:pt x="45" y="69"/>
                  </a:cubicBezTo>
                  <a:cubicBezTo>
                    <a:pt x="43" y="67"/>
                    <a:pt x="43" y="67"/>
                    <a:pt x="43" y="67"/>
                  </a:cubicBezTo>
                  <a:cubicBezTo>
                    <a:pt x="43" y="74"/>
                    <a:pt x="43" y="74"/>
                    <a:pt x="43" y="74"/>
                  </a:cubicBezTo>
                  <a:cubicBezTo>
                    <a:pt x="46" y="78"/>
                    <a:pt x="46" y="78"/>
                    <a:pt x="46" y="78"/>
                  </a:cubicBezTo>
                  <a:cubicBezTo>
                    <a:pt x="43" y="78"/>
                    <a:pt x="43" y="78"/>
                    <a:pt x="43" y="78"/>
                  </a:cubicBezTo>
                  <a:lnTo>
                    <a:pt x="43" y="84"/>
                  </a:lnTo>
                  <a:close/>
                  <a:moveTo>
                    <a:pt x="37" y="84"/>
                  </a:moveTo>
                  <a:cubicBezTo>
                    <a:pt x="43" y="84"/>
                    <a:pt x="43" y="84"/>
                    <a:pt x="43" y="84"/>
                  </a:cubicBezTo>
                  <a:cubicBezTo>
                    <a:pt x="43" y="78"/>
                    <a:pt x="43" y="78"/>
                    <a:pt x="43" y="78"/>
                  </a:cubicBezTo>
                  <a:cubicBezTo>
                    <a:pt x="37" y="78"/>
                    <a:pt x="37" y="78"/>
                    <a:pt x="37" y="78"/>
                  </a:cubicBezTo>
                  <a:cubicBezTo>
                    <a:pt x="37" y="84"/>
                    <a:pt x="37" y="84"/>
                    <a:pt x="37" y="84"/>
                  </a:cubicBezTo>
                  <a:close/>
                  <a:moveTo>
                    <a:pt x="43" y="24"/>
                  </a:moveTo>
                  <a:cubicBezTo>
                    <a:pt x="42" y="18"/>
                    <a:pt x="41" y="14"/>
                    <a:pt x="41" y="14"/>
                  </a:cubicBezTo>
                  <a:cubicBezTo>
                    <a:pt x="40" y="14"/>
                    <a:pt x="40" y="14"/>
                    <a:pt x="40" y="14"/>
                  </a:cubicBezTo>
                  <a:cubicBezTo>
                    <a:pt x="37" y="0"/>
                    <a:pt x="37" y="0"/>
                    <a:pt x="37" y="0"/>
                  </a:cubicBezTo>
                  <a:cubicBezTo>
                    <a:pt x="37" y="27"/>
                    <a:pt x="37" y="27"/>
                    <a:pt x="37" y="27"/>
                  </a:cubicBezTo>
                  <a:cubicBezTo>
                    <a:pt x="38" y="28"/>
                    <a:pt x="38" y="41"/>
                    <a:pt x="39" y="45"/>
                  </a:cubicBezTo>
                  <a:cubicBezTo>
                    <a:pt x="37" y="45"/>
                    <a:pt x="37" y="45"/>
                    <a:pt x="37" y="45"/>
                  </a:cubicBezTo>
                  <a:cubicBezTo>
                    <a:pt x="37" y="52"/>
                    <a:pt x="37" y="52"/>
                    <a:pt x="37" y="52"/>
                  </a:cubicBezTo>
                  <a:cubicBezTo>
                    <a:pt x="41" y="52"/>
                    <a:pt x="41" y="52"/>
                    <a:pt x="41" y="52"/>
                  </a:cubicBezTo>
                  <a:cubicBezTo>
                    <a:pt x="41" y="52"/>
                    <a:pt x="41" y="54"/>
                    <a:pt x="42" y="58"/>
                  </a:cubicBezTo>
                  <a:cubicBezTo>
                    <a:pt x="37" y="62"/>
                    <a:pt x="37" y="62"/>
                    <a:pt x="37" y="62"/>
                  </a:cubicBezTo>
                  <a:cubicBezTo>
                    <a:pt x="37" y="69"/>
                    <a:pt x="37" y="69"/>
                    <a:pt x="37" y="69"/>
                  </a:cubicBezTo>
                  <a:cubicBezTo>
                    <a:pt x="43" y="74"/>
                    <a:pt x="43" y="74"/>
                    <a:pt x="43" y="74"/>
                  </a:cubicBezTo>
                  <a:cubicBezTo>
                    <a:pt x="43" y="67"/>
                    <a:pt x="43" y="67"/>
                    <a:pt x="43" y="67"/>
                  </a:cubicBezTo>
                  <a:cubicBezTo>
                    <a:pt x="41" y="65"/>
                    <a:pt x="41" y="65"/>
                    <a:pt x="41" y="65"/>
                  </a:cubicBezTo>
                  <a:cubicBezTo>
                    <a:pt x="43" y="63"/>
                    <a:pt x="43" y="63"/>
                    <a:pt x="43" y="63"/>
                  </a:cubicBezTo>
                  <a:lnTo>
                    <a:pt x="43" y="24"/>
                  </a:lnTo>
                  <a:close/>
                  <a:moveTo>
                    <a:pt x="32" y="84"/>
                  </a:moveTo>
                  <a:cubicBezTo>
                    <a:pt x="37" y="84"/>
                    <a:pt x="37" y="84"/>
                    <a:pt x="37" y="84"/>
                  </a:cubicBezTo>
                  <a:cubicBezTo>
                    <a:pt x="37" y="84"/>
                    <a:pt x="37" y="84"/>
                    <a:pt x="37" y="84"/>
                  </a:cubicBezTo>
                  <a:cubicBezTo>
                    <a:pt x="37" y="78"/>
                    <a:pt x="37" y="78"/>
                    <a:pt x="37" y="78"/>
                  </a:cubicBezTo>
                  <a:cubicBezTo>
                    <a:pt x="37" y="78"/>
                    <a:pt x="37" y="78"/>
                    <a:pt x="37" y="78"/>
                  </a:cubicBezTo>
                  <a:cubicBezTo>
                    <a:pt x="37" y="78"/>
                    <a:pt x="37" y="78"/>
                    <a:pt x="37" y="78"/>
                  </a:cubicBezTo>
                  <a:cubicBezTo>
                    <a:pt x="32" y="78"/>
                    <a:pt x="32" y="78"/>
                    <a:pt x="32" y="78"/>
                  </a:cubicBezTo>
                  <a:cubicBezTo>
                    <a:pt x="32" y="84"/>
                    <a:pt x="32" y="84"/>
                    <a:pt x="32" y="84"/>
                  </a:cubicBezTo>
                  <a:close/>
                  <a:moveTo>
                    <a:pt x="37" y="0"/>
                  </a:moveTo>
                  <a:cubicBezTo>
                    <a:pt x="37" y="0"/>
                    <a:pt x="37" y="0"/>
                    <a:pt x="37" y="0"/>
                  </a:cubicBezTo>
                  <a:cubicBezTo>
                    <a:pt x="35" y="14"/>
                    <a:pt x="35" y="14"/>
                    <a:pt x="35" y="14"/>
                  </a:cubicBezTo>
                  <a:cubicBezTo>
                    <a:pt x="34" y="14"/>
                    <a:pt x="34" y="14"/>
                    <a:pt x="34" y="14"/>
                  </a:cubicBezTo>
                  <a:cubicBezTo>
                    <a:pt x="34" y="14"/>
                    <a:pt x="33" y="18"/>
                    <a:pt x="32" y="24"/>
                  </a:cubicBezTo>
                  <a:cubicBezTo>
                    <a:pt x="32" y="63"/>
                    <a:pt x="32" y="63"/>
                    <a:pt x="32" y="63"/>
                  </a:cubicBezTo>
                  <a:cubicBezTo>
                    <a:pt x="34" y="65"/>
                    <a:pt x="34" y="65"/>
                    <a:pt x="34" y="65"/>
                  </a:cubicBezTo>
                  <a:cubicBezTo>
                    <a:pt x="32" y="67"/>
                    <a:pt x="32" y="67"/>
                    <a:pt x="32" y="67"/>
                  </a:cubicBezTo>
                  <a:cubicBezTo>
                    <a:pt x="32" y="74"/>
                    <a:pt x="32" y="74"/>
                    <a:pt x="32" y="74"/>
                  </a:cubicBezTo>
                  <a:cubicBezTo>
                    <a:pt x="37" y="69"/>
                    <a:pt x="37" y="69"/>
                    <a:pt x="37" y="69"/>
                  </a:cubicBezTo>
                  <a:cubicBezTo>
                    <a:pt x="37" y="69"/>
                    <a:pt x="37" y="69"/>
                    <a:pt x="37" y="69"/>
                  </a:cubicBezTo>
                  <a:cubicBezTo>
                    <a:pt x="37" y="62"/>
                    <a:pt x="37" y="62"/>
                    <a:pt x="37" y="62"/>
                  </a:cubicBezTo>
                  <a:cubicBezTo>
                    <a:pt x="37" y="62"/>
                    <a:pt x="37" y="62"/>
                    <a:pt x="37" y="62"/>
                  </a:cubicBezTo>
                  <a:cubicBezTo>
                    <a:pt x="33" y="58"/>
                    <a:pt x="33" y="58"/>
                    <a:pt x="33" y="58"/>
                  </a:cubicBezTo>
                  <a:cubicBezTo>
                    <a:pt x="34" y="54"/>
                    <a:pt x="34" y="52"/>
                    <a:pt x="34" y="52"/>
                  </a:cubicBezTo>
                  <a:cubicBezTo>
                    <a:pt x="37" y="52"/>
                    <a:pt x="37" y="52"/>
                    <a:pt x="37" y="52"/>
                  </a:cubicBezTo>
                  <a:cubicBezTo>
                    <a:pt x="37" y="52"/>
                    <a:pt x="37" y="52"/>
                    <a:pt x="37" y="52"/>
                  </a:cubicBezTo>
                  <a:cubicBezTo>
                    <a:pt x="37" y="52"/>
                    <a:pt x="37" y="52"/>
                    <a:pt x="37" y="52"/>
                  </a:cubicBezTo>
                  <a:cubicBezTo>
                    <a:pt x="37" y="45"/>
                    <a:pt x="37" y="45"/>
                    <a:pt x="37" y="45"/>
                  </a:cubicBezTo>
                  <a:cubicBezTo>
                    <a:pt x="37" y="45"/>
                    <a:pt x="37" y="45"/>
                    <a:pt x="37" y="45"/>
                  </a:cubicBezTo>
                  <a:cubicBezTo>
                    <a:pt x="36" y="45"/>
                    <a:pt x="36" y="45"/>
                    <a:pt x="36" y="45"/>
                  </a:cubicBezTo>
                  <a:cubicBezTo>
                    <a:pt x="37" y="40"/>
                    <a:pt x="37" y="27"/>
                    <a:pt x="37" y="27"/>
                  </a:cubicBezTo>
                  <a:cubicBezTo>
                    <a:pt x="37" y="27"/>
                    <a:pt x="37" y="27"/>
                    <a:pt x="37" y="27"/>
                  </a:cubicBezTo>
                  <a:cubicBezTo>
                    <a:pt x="37" y="27"/>
                    <a:pt x="37" y="27"/>
                    <a:pt x="37" y="27"/>
                  </a:cubicBezTo>
                  <a:lnTo>
                    <a:pt x="37" y="0"/>
                  </a:lnTo>
                  <a:close/>
                  <a:moveTo>
                    <a:pt x="0" y="92"/>
                  </a:moveTo>
                  <a:cubicBezTo>
                    <a:pt x="15" y="92"/>
                    <a:pt x="15" y="92"/>
                    <a:pt x="15" y="92"/>
                  </a:cubicBezTo>
                  <a:cubicBezTo>
                    <a:pt x="23" y="84"/>
                    <a:pt x="23" y="84"/>
                    <a:pt x="23" y="84"/>
                  </a:cubicBezTo>
                  <a:cubicBezTo>
                    <a:pt x="32" y="84"/>
                    <a:pt x="32" y="84"/>
                    <a:pt x="32" y="84"/>
                  </a:cubicBezTo>
                  <a:cubicBezTo>
                    <a:pt x="32" y="78"/>
                    <a:pt x="32" y="78"/>
                    <a:pt x="32" y="78"/>
                  </a:cubicBezTo>
                  <a:cubicBezTo>
                    <a:pt x="29" y="78"/>
                    <a:pt x="29" y="78"/>
                    <a:pt x="29" y="78"/>
                  </a:cubicBezTo>
                  <a:cubicBezTo>
                    <a:pt x="32" y="74"/>
                    <a:pt x="32" y="74"/>
                    <a:pt x="32" y="74"/>
                  </a:cubicBezTo>
                  <a:cubicBezTo>
                    <a:pt x="32" y="67"/>
                    <a:pt x="32" y="67"/>
                    <a:pt x="32" y="67"/>
                  </a:cubicBezTo>
                  <a:cubicBezTo>
                    <a:pt x="30" y="69"/>
                    <a:pt x="30" y="69"/>
                    <a:pt x="30" y="69"/>
                  </a:cubicBezTo>
                  <a:cubicBezTo>
                    <a:pt x="31" y="67"/>
                    <a:pt x="31" y="65"/>
                    <a:pt x="32" y="63"/>
                  </a:cubicBezTo>
                  <a:cubicBezTo>
                    <a:pt x="32" y="63"/>
                    <a:pt x="32" y="63"/>
                    <a:pt x="32" y="63"/>
                  </a:cubicBezTo>
                  <a:cubicBezTo>
                    <a:pt x="32" y="63"/>
                    <a:pt x="32" y="63"/>
                    <a:pt x="32" y="63"/>
                  </a:cubicBezTo>
                  <a:cubicBezTo>
                    <a:pt x="32" y="24"/>
                    <a:pt x="32" y="24"/>
                    <a:pt x="32" y="24"/>
                  </a:cubicBezTo>
                  <a:cubicBezTo>
                    <a:pt x="31" y="30"/>
                    <a:pt x="30" y="37"/>
                    <a:pt x="28" y="45"/>
                  </a:cubicBezTo>
                  <a:cubicBezTo>
                    <a:pt x="23" y="45"/>
                    <a:pt x="23" y="45"/>
                    <a:pt x="23" y="45"/>
                  </a:cubicBezTo>
                  <a:cubicBezTo>
                    <a:pt x="23" y="52"/>
                    <a:pt x="23" y="52"/>
                    <a:pt x="23" y="52"/>
                  </a:cubicBezTo>
                  <a:cubicBezTo>
                    <a:pt x="25" y="52"/>
                    <a:pt x="25" y="52"/>
                    <a:pt x="25" y="52"/>
                  </a:cubicBezTo>
                  <a:cubicBezTo>
                    <a:pt x="20" y="69"/>
                    <a:pt x="12" y="85"/>
                    <a:pt x="0" y="92"/>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09"/>
            <p:cNvSpPr>
              <a:spLocks noEditPoints="1"/>
            </p:cNvSpPr>
            <p:nvPr/>
          </p:nvSpPr>
          <p:spPr bwMode="auto">
            <a:xfrm>
              <a:off x="5959620" y="2278073"/>
              <a:ext cx="115169" cy="71838"/>
            </a:xfrm>
            <a:custGeom>
              <a:avLst/>
              <a:gdLst>
                <a:gd name="T0" fmla="*/ 78 w 101"/>
                <a:gd name="T1" fmla="*/ 63 h 63"/>
                <a:gd name="T2" fmla="*/ 101 w 101"/>
                <a:gd name="T3" fmla="*/ 63 h 63"/>
                <a:gd name="T4" fmla="*/ 101 w 101"/>
                <a:gd name="T5" fmla="*/ 35 h 63"/>
                <a:gd name="T6" fmla="*/ 89 w 101"/>
                <a:gd name="T7" fmla="*/ 35 h 63"/>
                <a:gd name="T8" fmla="*/ 89 w 101"/>
                <a:gd name="T9" fmla="*/ 0 h 63"/>
                <a:gd name="T10" fmla="*/ 78 w 101"/>
                <a:gd name="T11" fmla="*/ 0 h 63"/>
                <a:gd name="T12" fmla="*/ 78 w 101"/>
                <a:gd name="T13" fmla="*/ 44 h 63"/>
                <a:gd name="T14" fmla="*/ 87 w 101"/>
                <a:gd name="T15" fmla="*/ 44 h 63"/>
                <a:gd name="T16" fmla="*/ 87 w 101"/>
                <a:gd name="T17" fmla="*/ 56 h 63"/>
                <a:gd name="T18" fmla="*/ 87 w 101"/>
                <a:gd name="T19" fmla="*/ 56 h 63"/>
                <a:gd name="T20" fmla="*/ 78 w 101"/>
                <a:gd name="T21" fmla="*/ 56 h 63"/>
                <a:gd name="T22" fmla="*/ 78 w 101"/>
                <a:gd name="T23" fmla="*/ 63 h 63"/>
                <a:gd name="T24" fmla="*/ 64 w 101"/>
                <a:gd name="T25" fmla="*/ 0 h 63"/>
                <a:gd name="T26" fmla="*/ 64 w 101"/>
                <a:gd name="T27" fmla="*/ 35 h 63"/>
                <a:gd name="T28" fmla="*/ 50 w 101"/>
                <a:gd name="T29" fmla="*/ 35 h 63"/>
                <a:gd name="T30" fmla="*/ 50 w 101"/>
                <a:gd name="T31" fmla="*/ 44 h 63"/>
                <a:gd name="T32" fmla="*/ 59 w 101"/>
                <a:gd name="T33" fmla="*/ 44 h 63"/>
                <a:gd name="T34" fmla="*/ 59 w 101"/>
                <a:gd name="T35" fmla="*/ 56 h 63"/>
                <a:gd name="T36" fmla="*/ 59 w 101"/>
                <a:gd name="T37" fmla="*/ 56 h 63"/>
                <a:gd name="T38" fmla="*/ 50 w 101"/>
                <a:gd name="T39" fmla="*/ 56 h 63"/>
                <a:gd name="T40" fmla="*/ 50 w 101"/>
                <a:gd name="T41" fmla="*/ 63 h 63"/>
                <a:gd name="T42" fmla="*/ 78 w 101"/>
                <a:gd name="T43" fmla="*/ 63 h 63"/>
                <a:gd name="T44" fmla="*/ 78 w 101"/>
                <a:gd name="T45" fmla="*/ 56 h 63"/>
                <a:gd name="T46" fmla="*/ 69 w 101"/>
                <a:gd name="T47" fmla="*/ 56 h 63"/>
                <a:gd name="T48" fmla="*/ 69 w 101"/>
                <a:gd name="T49" fmla="*/ 44 h 63"/>
                <a:gd name="T50" fmla="*/ 78 w 101"/>
                <a:gd name="T51" fmla="*/ 44 h 63"/>
                <a:gd name="T52" fmla="*/ 78 w 101"/>
                <a:gd name="T53" fmla="*/ 0 h 63"/>
                <a:gd name="T54" fmla="*/ 64 w 101"/>
                <a:gd name="T55" fmla="*/ 0 h 63"/>
                <a:gd name="T56" fmla="*/ 50 w 101"/>
                <a:gd name="T57" fmla="*/ 35 h 63"/>
                <a:gd name="T58" fmla="*/ 21 w 101"/>
                <a:gd name="T59" fmla="*/ 35 h 63"/>
                <a:gd name="T60" fmla="*/ 21 w 101"/>
                <a:gd name="T61" fmla="*/ 44 h 63"/>
                <a:gd name="T62" fmla="*/ 29 w 101"/>
                <a:gd name="T63" fmla="*/ 44 h 63"/>
                <a:gd name="T64" fmla="*/ 29 w 101"/>
                <a:gd name="T65" fmla="*/ 56 h 63"/>
                <a:gd name="T66" fmla="*/ 29 w 101"/>
                <a:gd name="T67" fmla="*/ 56 h 63"/>
                <a:gd name="T68" fmla="*/ 21 w 101"/>
                <a:gd name="T69" fmla="*/ 56 h 63"/>
                <a:gd name="T70" fmla="*/ 21 w 101"/>
                <a:gd name="T71" fmla="*/ 63 h 63"/>
                <a:gd name="T72" fmla="*/ 50 w 101"/>
                <a:gd name="T73" fmla="*/ 63 h 63"/>
                <a:gd name="T74" fmla="*/ 50 w 101"/>
                <a:gd name="T75" fmla="*/ 56 h 63"/>
                <a:gd name="T76" fmla="*/ 42 w 101"/>
                <a:gd name="T77" fmla="*/ 56 h 63"/>
                <a:gd name="T78" fmla="*/ 42 w 101"/>
                <a:gd name="T79" fmla="*/ 44 h 63"/>
                <a:gd name="T80" fmla="*/ 50 w 101"/>
                <a:gd name="T81" fmla="*/ 44 h 63"/>
                <a:gd name="T82" fmla="*/ 50 w 101"/>
                <a:gd name="T83" fmla="*/ 35 h 63"/>
                <a:gd name="T84" fmla="*/ 21 w 101"/>
                <a:gd name="T85" fmla="*/ 35 h 63"/>
                <a:gd name="T86" fmla="*/ 0 w 101"/>
                <a:gd name="T87" fmla="*/ 35 h 63"/>
                <a:gd name="T88" fmla="*/ 0 w 101"/>
                <a:gd name="T89" fmla="*/ 63 h 63"/>
                <a:gd name="T90" fmla="*/ 21 w 101"/>
                <a:gd name="T91" fmla="*/ 63 h 63"/>
                <a:gd name="T92" fmla="*/ 21 w 101"/>
                <a:gd name="T93" fmla="*/ 56 h 63"/>
                <a:gd name="T94" fmla="*/ 12 w 101"/>
                <a:gd name="T95" fmla="*/ 56 h 63"/>
                <a:gd name="T96" fmla="*/ 12 w 101"/>
                <a:gd name="T97" fmla="*/ 44 h 63"/>
                <a:gd name="T98" fmla="*/ 21 w 101"/>
                <a:gd name="T99" fmla="*/ 44 h 63"/>
                <a:gd name="T100" fmla="*/ 21 w 101"/>
                <a:gd name="T101" fmla="*/ 3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1" h="63">
                  <a:moveTo>
                    <a:pt x="78" y="63"/>
                  </a:moveTo>
                  <a:lnTo>
                    <a:pt x="101" y="63"/>
                  </a:lnTo>
                  <a:lnTo>
                    <a:pt x="101" y="35"/>
                  </a:lnTo>
                  <a:lnTo>
                    <a:pt x="89" y="35"/>
                  </a:lnTo>
                  <a:lnTo>
                    <a:pt x="89" y="0"/>
                  </a:lnTo>
                  <a:lnTo>
                    <a:pt x="78" y="0"/>
                  </a:lnTo>
                  <a:lnTo>
                    <a:pt x="78" y="44"/>
                  </a:lnTo>
                  <a:lnTo>
                    <a:pt x="87" y="44"/>
                  </a:lnTo>
                  <a:lnTo>
                    <a:pt x="87" y="56"/>
                  </a:lnTo>
                  <a:lnTo>
                    <a:pt x="87" y="56"/>
                  </a:lnTo>
                  <a:lnTo>
                    <a:pt x="78" y="56"/>
                  </a:lnTo>
                  <a:lnTo>
                    <a:pt x="78" y="63"/>
                  </a:lnTo>
                  <a:close/>
                  <a:moveTo>
                    <a:pt x="64" y="0"/>
                  </a:moveTo>
                  <a:lnTo>
                    <a:pt x="64" y="35"/>
                  </a:lnTo>
                  <a:lnTo>
                    <a:pt x="50" y="35"/>
                  </a:lnTo>
                  <a:lnTo>
                    <a:pt x="50" y="44"/>
                  </a:lnTo>
                  <a:lnTo>
                    <a:pt x="59" y="44"/>
                  </a:lnTo>
                  <a:lnTo>
                    <a:pt x="59" y="56"/>
                  </a:lnTo>
                  <a:lnTo>
                    <a:pt x="59" y="56"/>
                  </a:lnTo>
                  <a:lnTo>
                    <a:pt x="50" y="56"/>
                  </a:lnTo>
                  <a:lnTo>
                    <a:pt x="50" y="63"/>
                  </a:lnTo>
                  <a:lnTo>
                    <a:pt x="78" y="63"/>
                  </a:lnTo>
                  <a:lnTo>
                    <a:pt x="78" y="56"/>
                  </a:lnTo>
                  <a:lnTo>
                    <a:pt x="69" y="56"/>
                  </a:lnTo>
                  <a:lnTo>
                    <a:pt x="69" y="44"/>
                  </a:lnTo>
                  <a:lnTo>
                    <a:pt x="78" y="44"/>
                  </a:lnTo>
                  <a:lnTo>
                    <a:pt x="78" y="0"/>
                  </a:lnTo>
                  <a:lnTo>
                    <a:pt x="64" y="0"/>
                  </a:lnTo>
                  <a:close/>
                  <a:moveTo>
                    <a:pt x="50" y="35"/>
                  </a:moveTo>
                  <a:lnTo>
                    <a:pt x="21" y="35"/>
                  </a:lnTo>
                  <a:lnTo>
                    <a:pt x="21" y="44"/>
                  </a:lnTo>
                  <a:lnTo>
                    <a:pt x="29" y="44"/>
                  </a:lnTo>
                  <a:lnTo>
                    <a:pt x="29" y="56"/>
                  </a:lnTo>
                  <a:lnTo>
                    <a:pt x="29" y="56"/>
                  </a:lnTo>
                  <a:lnTo>
                    <a:pt x="21" y="56"/>
                  </a:lnTo>
                  <a:lnTo>
                    <a:pt x="21" y="63"/>
                  </a:lnTo>
                  <a:lnTo>
                    <a:pt x="50" y="63"/>
                  </a:lnTo>
                  <a:lnTo>
                    <a:pt x="50" y="56"/>
                  </a:lnTo>
                  <a:lnTo>
                    <a:pt x="42" y="56"/>
                  </a:lnTo>
                  <a:lnTo>
                    <a:pt x="42" y="44"/>
                  </a:lnTo>
                  <a:lnTo>
                    <a:pt x="50" y="44"/>
                  </a:lnTo>
                  <a:lnTo>
                    <a:pt x="50" y="35"/>
                  </a:lnTo>
                  <a:close/>
                  <a:moveTo>
                    <a:pt x="21" y="35"/>
                  </a:moveTo>
                  <a:lnTo>
                    <a:pt x="0" y="35"/>
                  </a:lnTo>
                  <a:lnTo>
                    <a:pt x="0" y="63"/>
                  </a:lnTo>
                  <a:lnTo>
                    <a:pt x="21" y="63"/>
                  </a:lnTo>
                  <a:lnTo>
                    <a:pt x="21" y="56"/>
                  </a:lnTo>
                  <a:lnTo>
                    <a:pt x="12" y="56"/>
                  </a:lnTo>
                  <a:lnTo>
                    <a:pt x="12" y="44"/>
                  </a:lnTo>
                  <a:lnTo>
                    <a:pt x="21" y="44"/>
                  </a:lnTo>
                  <a:lnTo>
                    <a:pt x="21" y="35"/>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0"/>
            <p:cNvSpPr>
              <a:spLocks/>
            </p:cNvSpPr>
            <p:nvPr/>
          </p:nvSpPr>
          <p:spPr bwMode="auto">
            <a:xfrm>
              <a:off x="5932253" y="2353332"/>
              <a:ext cx="153939" cy="50173"/>
            </a:xfrm>
            <a:custGeom>
              <a:avLst/>
              <a:gdLst>
                <a:gd name="T0" fmla="*/ 130 w 135"/>
                <a:gd name="T1" fmla="*/ 44 h 44"/>
                <a:gd name="T2" fmla="*/ 135 w 135"/>
                <a:gd name="T3" fmla="*/ 0 h 44"/>
                <a:gd name="T4" fmla="*/ 0 w 135"/>
                <a:gd name="T5" fmla="*/ 0 h 44"/>
                <a:gd name="T6" fmla="*/ 15 w 135"/>
                <a:gd name="T7" fmla="*/ 44 h 44"/>
                <a:gd name="T8" fmla="*/ 130 w 135"/>
                <a:gd name="T9" fmla="*/ 44 h 44"/>
              </a:gdLst>
              <a:ahLst/>
              <a:cxnLst>
                <a:cxn ang="0">
                  <a:pos x="T0" y="T1"/>
                </a:cxn>
                <a:cxn ang="0">
                  <a:pos x="T2" y="T3"/>
                </a:cxn>
                <a:cxn ang="0">
                  <a:pos x="T4" y="T5"/>
                </a:cxn>
                <a:cxn ang="0">
                  <a:pos x="T6" y="T7"/>
                </a:cxn>
                <a:cxn ang="0">
                  <a:pos x="T8" y="T9"/>
                </a:cxn>
              </a:cxnLst>
              <a:rect l="0" t="0" r="r" b="b"/>
              <a:pathLst>
                <a:path w="135" h="44">
                  <a:moveTo>
                    <a:pt x="130" y="44"/>
                  </a:moveTo>
                  <a:lnTo>
                    <a:pt x="135" y="0"/>
                  </a:lnTo>
                  <a:lnTo>
                    <a:pt x="0" y="0"/>
                  </a:lnTo>
                  <a:lnTo>
                    <a:pt x="15" y="44"/>
                  </a:lnTo>
                  <a:lnTo>
                    <a:pt x="130" y="44"/>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11"/>
            <p:cNvSpPr>
              <a:spLocks noEditPoints="1"/>
            </p:cNvSpPr>
            <p:nvPr/>
          </p:nvSpPr>
          <p:spPr bwMode="auto">
            <a:xfrm>
              <a:off x="5360969" y="3377311"/>
              <a:ext cx="144817" cy="115169"/>
            </a:xfrm>
            <a:custGeom>
              <a:avLst/>
              <a:gdLst>
                <a:gd name="T0" fmla="*/ 58 w 73"/>
                <a:gd name="T1" fmla="*/ 58 h 58"/>
                <a:gd name="T2" fmla="*/ 58 w 73"/>
                <a:gd name="T3" fmla="*/ 38 h 58"/>
                <a:gd name="T4" fmla="*/ 67 w 73"/>
                <a:gd name="T5" fmla="*/ 29 h 58"/>
                <a:gd name="T6" fmla="*/ 73 w 73"/>
                <a:gd name="T7" fmla="*/ 29 h 58"/>
                <a:gd name="T8" fmla="*/ 73 w 73"/>
                <a:gd name="T9" fmla="*/ 8 h 58"/>
                <a:gd name="T10" fmla="*/ 65 w 73"/>
                <a:gd name="T11" fmla="*/ 0 h 58"/>
                <a:gd name="T12" fmla="*/ 47 w 73"/>
                <a:gd name="T13" fmla="*/ 0 h 58"/>
                <a:gd name="T14" fmla="*/ 47 w 73"/>
                <a:gd name="T15" fmla="*/ 9 h 58"/>
                <a:gd name="T16" fmla="*/ 54 w 73"/>
                <a:gd name="T17" fmla="*/ 16 h 58"/>
                <a:gd name="T18" fmla="*/ 47 w 73"/>
                <a:gd name="T19" fmla="*/ 22 h 58"/>
                <a:gd name="T20" fmla="*/ 47 w 73"/>
                <a:gd name="T21" fmla="*/ 26 h 58"/>
                <a:gd name="T22" fmla="*/ 54 w 73"/>
                <a:gd name="T23" fmla="*/ 33 h 58"/>
                <a:gd name="T24" fmla="*/ 47 w 73"/>
                <a:gd name="T25" fmla="*/ 39 h 58"/>
                <a:gd name="T26" fmla="*/ 47 w 73"/>
                <a:gd name="T27" fmla="*/ 58 h 58"/>
                <a:gd name="T28" fmla="*/ 58 w 73"/>
                <a:gd name="T29" fmla="*/ 58 h 58"/>
                <a:gd name="T30" fmla="*/ 47 w 73"/>
                <a:gd name="T31" fmla="*/ 0 h 58"/>
                <a:gd name="T32" fmla="*/ 26 w 73"/>
                <a:gd name="T33" fmla="*/ 0 h 58"/>
                <a:gd name="T34" fmla="*/ 26 w 73"/>
                <a:gd name="T35" fmla="*/ 9 h 58"/>
                <a:gd name="T36" fmla="*/ 33 w 73"/>
                <a:gd name="T37" fmla="*/ 16 h 58"/>
                <a:gd name="T38" fmla="*/ 26 w 73"/>
                <a:gd name="T39" fmla="*/ 22 h 58"/>
                <a:gd name="T40" fmla="*/ 26 w 73"/>
                <a:gd name="T41" fmla="*/ 26 h 58"/>
                <a:gd name="T42" fmla="*/ 33 w 73"/>
                <a:gd name="T43" fmla="*/ 33 h 58"/>
                <a:gd name="T44" fmla="*/ 26 w 73"/>
                <a:gd name="T45" fmla="*/ 39 h 58"/>
                <a:gd name="T46" fmla="*/ 26 w 73"/>
                <a:gd name="T47" fmla="*/ 58 h 58"/>
                <a:gd name="T48" fmla="*/ 47 w 73"/>
                <a:gd name="T49" fmla="*/ 58 h 58"/>
                <a:gd name="T50" fmla="*/ 47 w 73"/>
                <a:gd name="T51" fmla="*/ 39 h 58"/>
                <a:gd name="T52" fmla="*/ 47 w 73"/>
                <a:gd name="T53" fmla="*/ 39 h 58"/>
                <a:gd name="T54" fmla="*/ 41 w 73"/>
                <a:gd name="T55" fmla="*/ 33 h 58"/>
                <a:gd name="T56" fmla="*/ 47 w 73"/>
                <a:gd name="T57" fmla="*/ 26 h 58"/>
                <a:gd name="T58" fmla="*/ 47 w 73"/>
                <a:gd name="T59" fmla="*/ 26 h 58"/>
                <a:gd name="T60" fmla="*/ 47 w 73"/>
                <a:gd name="T61" fmla="*/ 26 h 58"/>
                <a:gd name="T62" fmla="*/ 47 w 73"/>
                <a:gd name="T63" fmla="*/ 22 h 58"/>
                <a:gd name="T64" fmla="*/ 47 w 73"/>
                <a:gd name="T65" fmla="*/ 22 h 58"/>
                <a:gd name="T66" fmla="*/ 41 w 73"/>
                <a:gd name="T67" fmla="*/ 16 h 58"/>
                <a:gd name="T68" fmla="*/ 47 w 73"/>
                <a:gd name="T69" fmla="*/ 9 h 58"/>
                <a:gd name="T70" fmla="*/ 47 w 73"/>
                <a:gd name="T71" fmla="*/ 9 h 58"/>
                <a:gd name="T72" fmla="*/ 47 w 73"/>
                <a:gd name="T73" fmla="*/ 9 h 58"/>
                <a:gd name="T74" fmla="*/ 47 w 73"/>
                <a:gd name="T75" fmla="*/ 0 h 58"/>
                <a:gd name="T76" fmla="*/ 26 w 73"/>
                <a:gd name="T77" fmla="*/ 0 h 58"/>
                <a:gd name="T78" fmla="*/ 8 w 73"/>
                <a:gd name="T79" fmla="*/ 0 h 58"/>
                <a:gd name="T80" fmla="*/ 0 w 73"/>
                <a:gd name="T81" fmla="*/ 8 h 58"/>
                <a:gd name="T82" fmla="*/ 0 w 73"/>
                <a:gd name="T83" fmla="*/ 29 h 58"/>
                <a:gd name="T84" fmla="*/ 6 w 73"/>
                <a:gd name="T85" fmla="*/ 29 h 58"/>
                <a:gd name="T86" fmla="*/ 15 w 73"/>
                <a:gd name="T87" fmla="*/ 38 h 58"/>
                <a:gd name="T88" fmla="*/ 15 w 73"/>
                <a:gd name="T89" fmla="*/ 58 h 58"/>
                <a:gd name="T90" fmla="*/ 26 w 73"/>
                <a:gd name="T91" fmla="*/ 58 h 58"/>
                <a:gd name="T92" fmla="*/ 26 w 73"/>
                <a:gd name="T93" fmla="*/ 39 h 58"/>
                <a:gd name="T94" fmla="*/ 26 w 73"/>
                <a:gd name="T95" fmla="*/ 39 h 58"/>
                <a:gd name="T96" fmla="*/ 20 w 73"/>
                <a:gd name="T97" fmla="*/ 33 h 58"/>
                <a:gd name="T98" fmla="*/ 26 w 73"/>
                <a:gd name="T99" fmla="*/ 26 h 58"/>
                <a:gd name="T100" fmla="*/ 26 w 73"/>
                <a:gd name="T101" fmla="*/ 26 h 58"/>
                <a:gd name="T102" fmla="*/ 26 w 73"/>
                <a:gd name="T103" fmla="*/ 26 h 58"/>
                <a:gd name="T104" fmla="*/ 26 w 73"/>
                <a:gd name="T105" fmla="*/ 22 h 58"/>
                <a:gd name="T106" fmla="*/ 26 w 73"/>
                <a:gd name="T107" fmla="*/ 22 h 58"/>
                <a:gd name="T108" fmla="*/ 20 w 73"/>
                <a:gd name="T109" fmla="*/ 16 h 58"/>
                <a:gd name="T110" fmla="*/ 26 w 73"/>
                <a:gd name="T111" fmla="*/ 9 h 58"/>
                <a:gd name="T112" fmla="*/ 26 w 73"/>
                <a:gd name="T113" fmla="*/ 9 h 58"/>
                <a:gd name="T114" fmla="*/ 26 w 73"/>
                <a:gd name="T115" fmla="*/ 9 h 58"/>
                <a:gd name="T116" fmla="*/ 26 w 73"/>
                <a:gd name="T1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3" h="58">
                  <a:moveTo>
                    <a:pt x="58" y="58"/>
                  </a:moveTo>
                  <a:cubicBezTo>
                    <a:pt x="58" y="38"/>
                    <a:pt x="58" y="38"/>
                    <a:pt x="58" y="38"/>
                  </a:cubicBezTo>
                  <a:cubicBezTo>
                    <a:pt x="58" y="32"/>
                    <a:pt x="61" y="29"/>
                    <a:pt x="67" y="29"/>
                  </a:cubicBezTo>
                  <a:cubicBezTo>
                    <a:pt x="73" y="29"/>
                    <a:pt x="73" y="29"/>
                    <a:pt x="73" y="29"/>
                  </a:cubicBezTo>
                  <a:cubicBezTo>
                    <a:pt x="73" y="8"/>
                    <a:pt x="73" y="8"/>
                    <a:pt x="73" y="8"/>
                  </a:cubicBezTo>
                  <a:cubicBezTo>
                    <a:pt x="73" y="3"/>
                    <a:pt x="70" y="0"/>
                    <a:pt x="65" y="0"/>
                  </a:cubicBezTo>
                  <a:cubicBezTo>
                    <a:pt x="47" y="0"/>
                    <a:pt x="47" y="0"/>
                    <a:pt x="47" y="0"/>
                  </a:cubicBezTo>
                  <a:cubicBezTo>
                    <a:pt x="47" y="9"/>
                    <a:pt x="47" y="9"/>
                    <a:pt x="47" y="9"/>
                  </a:cubicBezTo>
                  <a:cubicBezTo>
                    <a:pt x="51" y="9"/>
                    <a:pt x="54" y="12"/>
                    <a:pt x="54" y="16"/>
                  </a:cubicBezTo>
                  <a:cubicBezTo>
                    <a:pt x="54" y="19"/>
                    <a:pt x="51" y="22"/>
                    <a:pt x="47" y="22"/>
                  </a:cubicBezTo>
                  <a:cubicBezTo>
                    <a:pt x="47" y="26"/>
                    <a:pt x="47" y="26"/>
                    <a:pt x="47" y="26"/>
                  </a:cubicBezTo>
                  <a:cubicBezTo>
                    <a:pt x="51" y="26"/>
                    <a:pt x="54" y="29"/>
                    <a:pt x="54" y="33"/>
                  </a:cubicBezTo>
                  <a:cubicBezTo>
                    <a:pt x="54" y="37"/>
                    <a:pt x="51" y="39"/>
                    <a:pt x="47" y="39"/>
                  </a:cubicBezTo>
                  <a:cubicBezTo>
                    <a:pt x="47" y="58"/>
                    <a:pt x="47" y="58"/>
                    <a:pt x="47" y="58"/>
                  </a:cubicBezTo>
                  <a:lnTo>
                    <a:pt x="58" y="58"/>
                  </a:lnTo>
                  <a:close/>
                  <a:moveTo>
                    <a:pt x="47" y="0"/>
                  </a:moveTo>
                  <a:cubicBezTo>
                    <a:pt x="26" y="0"/>
                    <a:pt x="26" y="0"/>
                    <a:pt x="26" y="0"/>
                  </a:cubicBezTo>
                  <a:cubicBezTo>
                    <a:pt x="26" y="9"/>
                    <a:pt x="26" y="9"/>
                    <a:pt x="26" y="9"/>
                  </a:cubicBezTo>
                  <a:cubicBezTo>
                    <a:pt x="30" y="9"/>
                    <a:pt x="33" y="12"/>
                    <a:pt x="33" y="16"/>
                  </a:cubicBezTo>
                  <a:cubicBezTo>
                    <a:pt x="33" y="19"/>
                    <a:pt x="30" y="22"/>
                    <a:pt x="26" y="22"/>
                  </a:cubicBezTo>
                  <a:cubicBezTo>
                    <a:pt x="26" y="26"/>
                    <a:pt x="26" y="26"/>
                    <a:pt x="26" y="26"/>
                  </a:cubicBezTo>
                  <a:cubicBezTo>
                    <a:pt x="30" y="26"/>
                    <a:pt x="33" y="29"/>
                    <a:pt x="33" y="33"/>
                  </a:cubicBezTo>
                  <a:cubicBezTo>
                    <a:pt x="33" y="37"/>
                    <a:pt x="30" y="39"/>
                    <a:pt x="26" y="39"/>
                  </a:cubicBezTo>
                  <a:cubicBezTo>
                    <a:pt x="26" y="58"/>
                    <a:pt x="26" y="58"/>
                    <a:pt x="26" y="58"/>
                  </a:cubicBezTo>
                  <a:cubicBezTo>
                    <a:pt x="47" y="58"/>
                    <a:pt x="47" y="58"/>
                    <a:pt x="47" y="58"/>
                  </a:cubicBezTo>
                  <a:cubicBezTo>
                    <a:pt x="47" y="39"/>
                    <a:pt x="47" y="39"/>
                    <a:pt x="47" y="39"/>
                  </a:cubicBezTo>
                  <a:cubicBezTo>
                    <a:pt x="47" y="39"/>
                    <a:pt x="47" y="39"/>
                    <a:pt x="47" y="39"/>
                  </a:cubicBezTo>
                  <a:cubicBezTo>
                    <a:pt x="44" y="39"/>
                    <a:pt x="41" y="37"/>
                    <a:pt x="41" y="33"/>
                  </a:cubicBezTo>
                  <a:cubicBezTo>
                    <a:pt x="41" y="29"/>
                    <a:pt x="44" y="26"/>
                    <a:pt x="47" y="26"/>
                  </a:cubicBezTo>
                  <a:cubicBezTo>
                    <a:pt x="47" y="26"/>
                    <a:pt x="47" y="26"/>
                    <a:pt x="47" y="26"/>
                  </a:cubicBezTo>
                  <a:cubicBezTo>
                    <a:pt x="47" y="26"/>
                    <a:pt x="47" y="26"/>
                    <a:pt x="47" y="26"/>
                  </a:cubicBezTo>
                  <a:cubicBezTo>
                    <a:pt x="47" y="22"/>
                    <a:pt x="47" y="22"/>
                    <a:pt x="47" y="22"/>
                  </a:cubicBezTo>
                  <a:cubicBezTo>
                    <a:pt x="47" y="22"/>
                    <a:pt x="47" y="22"/>
                    <a:pt x="47" y="22"/>
                  </a:cubicBezTo>
                  <a:cubicBezTo>
                    <a:pt x="44" y="22"/>
                    <a:pt x="41" y="19"/>
                    <a:pt x="41" y="16"/>
                  </a:cubicBezTo>
                  <a:cubicBezTo>
                    <a:pt x="41" y="12"/>
                    <a:pt x="44" y="9"/>
                    <a:pt x="47" y="9"/>
                  </a:cubicBezTo>
                  <a:cubicBezTo>
                    <a:pt x="47" y="9"/>
                    <a:pt x="47" y="9"/>
                    <a:pt x="47" y="9"/>
                  </a:cubicBezTo>
                  <a:cubicBezTo>
                    <a:pt x="47" y="9"/>
                    <a:pt x="47" y="9"/>
                    <a:pt x="47" y="9"/>
                  </a:cubicBezTo>
                  <a:lnTo>
                    <a:pt x="47" y="0"/>
                  </a:lnTo>
                  <a:close/>
                  <a:moveTo>
                    <a:pt x="26" y="0"/>
                  </a:moveTo>
                  <a:cubicBezTo>
                    <a:pt x="8" y="0"/>
                    <a:pt x="8" y="0"/>
                    <a:pt x="8" y="0"/>
                  </a:cubicBezTo>
                  <a:cubicBezTo>
                    <a:pt x="4" y="0"/>
                    <a:pt x="0" y="3"/>
                    <a:pt x="0" y="8"/>
                  </a:cubicBezTo>
                  <a:cubicBezTo>
                    <a:pt x="0" y="29"/>
                    <a:pt x="0" y="29"/>
                    <a:pt x="0" y="29"/>
                  </a:cubicBezTo>
                  <a:cubicBezTo>
                    <a:pt x="6" y="29"/>
                    <a:pt x="6" y="29"/>
                    <a:pt x="6" y="29"/>
                  </a:cubicBezTo>
                  <a:cubicBezTo>
                    <a:pt x="12" y="29"/>
                    <a:pt x="15" y="32"/>
                    <a:pt x="15" y="38"/>
                  </a:cubicBezTo>
                  <a:cubicBezTo>
                    <a:pt x="15" y="58"/>
                    <a:pt x="15" y="58"/>
                    <a:pt x="15" y="58"/>
                  </a:cubicBezTo>
                  <a:cubicBezTo>
                    <a:pt x="26" y="58"/>
                    <a:pt x="26" y="58"/>
                    <a:pt x="26" y="58"/>
                  </a:cubicBezTo>
                  <a:cubicBezTo>
                    <a:pt x="26" y="39"/>
                    <a:pt x="26" y="39"/>
                    <a:pt x="26" y="39"/>
                  </a:cubicBezTo>
                  <a:cubicBezTo>
                    <a:pt x="26" y="39"/>
                    <a:pt x="26" y="39"/>
                    <a:pt x="26" y="39"/>
                  </a:cubicBezTo>
                  <a:cubicBezTo>
                    <a:pt x="23" y="39"/>
                    <a:pt x="20" y="37"/>
                    <a:pt x="20" y="33"/>
                  </a:cubicBezTo>
                  <a:cubicBezTo>
                    <a:pt x="20" y="29"/>
                    <a:pt x="23" y="26"/>
                    <a:pt x="26" y="26"/>
                  </a:cubicBezTo>
                  <a:cubicBezTo>
                    <a:pt x="26" y="26"/>
                    <a:pt x="26" y="26"/>
                    <a:pt x="26" y="26"/>
                  </a:cubicBezTo>
                  <a:cubicBezTo>
                    <a:pt x="26" y="26"/>
                    <a:pt x="26" y="26"/>
                    <a:pt x="26" y="26"/>
                  </a:cubicBezTo>
                  <a:cubicBezTo>
                    <a:pt x="26" y="22"/>
                    <a:pt x="26" y="22"/>
                    <a:pt x="26" y="22"/>
                  </a:cubicBezTo>
                  <a:cubicBezTo>
                    <a:pt x="26" y="22"/>
                    <a:pt x="26" y="22"/>
                    <a:pt x="26" y="22"/>
                  </a:cubicBezTo>
                  <a:cubicBezTo>
                    <a:pt x="23" y="22"/>
                    <a:pt x="20" y="19"/>
                    <a:pt x="20" y="16"/>
                  </a:cubicBezTo>
                  <a:cubicBezTo>
                    <a:pt x="20" y="12"/>
                    <a:pt x="23" y="9"/>
                    <a:pt x="26" y="9"/>
                  </a:cubicBezTo>
                  <a:cubicBezTo>
                    <a:pt x="26" y="9"/>
                    <a:pt x="26" y="9"/>
                    <a:pt x="26" y="9"/>
                  </a:cubicBezTo>
                  <a:cubicBezTo>
                    <a:pt x="26" y="9"/>
                    <a:pt x="26" y="9"/>
                    <a:pt x="26" y="9"/>
                  </a:cubicBezTo>
                  <a:lnTo>
                    <a:pt x="26" y="0"/>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12"/>
            <p:cNvSpPr>
              <a:spLocks/>
            </p:cNvSpPr>
            <p:nvPr/>
          </p:nvSpPr>
          <p:spPr bwMode="auto">
            <a:xfrm>
              <a:off x="5335883" y="3441167"/>
              <a:ext cx="196130" cy="104906"/>
            </a:xfrm>
            <a:custGeom>
              <a:avLst/>
              <a:gdLst>
                <a:gd name="T0" fmla="*/ 93 w 99"/>
                <a:gd name="T1" fmla="*/ 0 h 53"/>
                <a:gd name="T2" fmla="*/ 86 w 99"/>
                <a:gd name="T3" fmla="*/ 0 h 53"/>
                <a:gd name="T4" fmla="*/ 80 w 99"/>
                <a:gd name="T5" fmla="*/ 0 h 53"/>
                <a:gd name="T6" fmla="*/ 73 w 99"/>
                <a:gd name="T7" fmla="*/ 6 h 53"/>
                <a:gd name="T8" fmla="*/ 73 w 99"/>
                <a:gd name="T9" fmla="*/ 28 h 53"/>
                <a:gd name="T10" fmla="*/ 26 w 99"/>
                <a:gd name="T11" fmla="*/ 28 h 53"/>
                <a:gd name="T12" fmla="*/ 26 w 99"/>
                <a:gd name="T13" fmla="*/ 6 h 53"/>
                <a:gd name="T14" fmla="*/ 19 w 99"/>
                <a:gd name="T15" fmla="*/ 0 h 53"/>
                <a:gd name="T16" fmla="*/ 13 w 99"/>
                <a:gd name="T17" fmla="*/ 0 h 53"/>
                <a:gd name="T18" fmla="*/ 7 w 99"/>
                <a:gd name="T19" fmla="*/ 0 h 53"/>
                <a:gd name="T20" fmla="*/ 0 w 99"/>
                <a:gd name="T21" fmla="*/ 6 h 53"/>
                <a:gd name="T22" fmla="*/ 0 w 99"/>
                <a:gd name="T23" fmla="*/ 39 h 53"/>
                <a:gd name="T24" fmla="*/ 10 w 99"/>
                <a:gd name="T25" fmla="*/ 48 h 53"/>
                <a:gd name="T26" fmla="*/ 10 w 99"/>
                <a:gd name="T27" fmla="*/ 49 h 53"/>
                <a:gd name="T28" fmla="*/ 10 w 99"/>
                <a:gd name="T29" fmla="*/ 51 h 53"/>
                <a:gd name="T30" fmla="*/ 14 w 99"/>
                <a:gd name="T31" fmla="*/ 53 h 53"/>
                <a:gd name="T32" fmla="*/ 15 w 99"/>
                <a:gd name="T33" fmla="*/ 53 h 53"/>
                <a:gd name="T34" fmla="*/ 19 w 99"/>
                <a:gd name="T35" fmla="*/ 51 h 53"/>
                <a:gd name="T36" fmla="*/ 19 w 99"/>
                <a:gd name="T37" fmla="*/ 49 h 53"/>
                <a:gd name="T38" fmla="*/ 19 w 99"/>
                <a:gd name="T39" fmla="*/ 48 h 53"/>
                <a:gd name="T40" fmla="*/ 80 w 99"/>
                <a:gd name="T41" fmla="*/ 48 h 53"/>
                <a:gd name="T42" fmla="*/ 80 w 99"/>
                <a:gd name="T43" fmla="*/ 49 h 53"/>
                <a:gd name="T44" fmla="*/ 81 w 99"/>
                <a:gd name="T45" fmla="*/ 51 h 53"/>
                <a:gd name="T46" fmla="*/ 84 w 99"/>
                <a:gd name="T47" fmla="*/ 53 h 53"/>
                <a:gd name="T48" fmla="*/ 86 w 99"/>
                <a:gd name="T49" fmla="*/ 53 h 53"/>
                <a:gd name="T50" fmla="*/ 89 w 99"/>
                <a:gd name="T51" fmla="*/ 51 h 53"/>
                <a:gd name="T52" fmla="*/ 90 w 99"/>
                <a:gd name="T53" fmla="*/ 49 h 53"/>
                <a:gd name="T54" fmla="*/ 90 w 99"/>
                <a:gd name="T55" fmla="*/ 48 h 53"/>
                <a:gd name="T56" fmla="*/ 93 w 99"/>
                <a:gd name="T57" fmla="*/ 48 h 53"/>
                <a:gd name="T58" fmla="*/ 99 w 99"/>
                <a:gd name="T59" fmla="*/ 39 h 53"/>
                <a:gd name="T60" fmla="*/ 99 w 99"/>
                <a:gd name="T61" fmla="*/ 6 h 53"/>
                <a:gd name="T62" fmla="*/ 93 w 99"/>
                <a:gd name="T63"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9" h="53">
                  <a:moveTo>
                    <a:pt x="93" y="0"/>
                  </a:moveTo>
                  <a:cubicBezTo>
                    <a:pt x="86" y="0"/>
                    <a:pt x="86" y="0"/>
                    <a:pt x="86" y="0"/>
                  </a:cubicBezTo>
                  <a:cubicBezTo>
                    <a:pt x="80" y="0"/>
                    <a:pt x="80" y="0"/>
                    <a:pt x="80" y="0"/>
                  </a:cubicBezTo>
                  <a:cubicBezTo>
                    <a:pt x="76" y="0"/>
                    <a:pt x="73" y="2"/>
                    <a:pt x="73" y="6"/>
                  </a:cubicBezTo>
                  <a:cubicBezTo>
                    <a:pt x="73" y="28"/>
                    <a:pt x="73" y="28"/>
                    <a:pt x="73" y="28"/>
                  </a:cubicBezTo>
                  <a:cubicBezTo>
                    <a:pt x="26" y="28"/>
                    <a:pt x="26" y="28"/>
                    <a:pt x="26" y="28"/>
                  </a:cubicBezTo>
                  <a:cubicBezTo>
                    <a:pt x="26" y="6"/>
                    <a:pt x="26" y="6"/>
                    <a:pt x="26" y="6"/>
                  </a:cubicBezTo>
                  <a:cubicBezTo>
                    <a:pt x="26" y="2"/>
                    <a:pt x="24" y="0"/>
                    <a:pt x="19" y="0"/>
                  </a:cubicBezTo>
                  <a:cubicBezTo>
                    <a:pt x="13" y="0"/>
                    <a:pt x="13" y="0"/>
                    <a:pt x="13" y="0"/>
                  </a:cubicBezTo>
                  <a:cubicBezTo>
                    <a:pt x="7" y="0"/>
                    <a:pt x="7" y="0"/>
                    <a:pt x="7" y="0"/>
                  </a:cubicBezTo>
                  <a:cubicBezTo>
                    <a:pt x="3" y="0"/>
                    <a:pt x="0" y="2"/>
                    <a:pt x="0" y="6"/>
                  </a:cubicBezTo>
                  <a:cubicBezTo>
                    <a:pt x="0" y="39"/>
                    <a:pt x="0" y="39"/>
                    <a:pt x="0" y="39"/>
                  </a:cubicBezTo>
                  <a:cubicBezTo>
                    <a:pt x="0" y="43"/>
                    <a:pt x="5" y="48"/>
                    <a:pt x="10" y="48"/>
                  </a:cubicBezTo>
                  <a:cubicBezTo>
                    <a:pt x="10" y="49"/>
                    <a:pt x="10" y="49"/>
                    <a:pt x="10" y="49"/>
                  </a:cubicBezTo>
                  <a:cubicBezTo>
                    <a:pt x="10" y="50"/>
                    <a:pt x="10" y="51"/>
                    <a:pt x="10" y="51"/>
                  </a:cubicBezTo>
                  <a:cubicBezTo>
                    <a:pt x="11" y="52"/>
                    <a:pt x="12" y="53"/>
                    <a:pt x="14" y="53"/>
                  </a:cubicBezTo>
                  <a:cubicBezTo>
                    <a:pt x="15" y="53"/>
                    <a:pt x="15" y="53"/>
                    <a:pt x="15" y="53"/>
                  </a:cubicBezTo>
                  <a:cubicBezTo>
                    <a:pt x="17" y="53"/>
                    <a:pt x="18" y="52"/>
                    <a:pt x="19" y="51"/>
                  </a:cubicBezTo>
                  <a:cubicBezTo>
                    <a:pt x="19" y="51"/>
                    <a:pt x="19" y="50"/>
                    <a:pt x="19" y="49"/>
                  </a:cubicBezTo>
                  <a:cubicBezTo>
                    <a:pt x="19" y="49"/>
                    <a:pt x="19" y="49"/>
                    <a:pt x="19" y="48"/>
                  </a:cubicBezTo>
                  <a:cubicBezTo>
                    <a:pt x="80" y="48"/>
                    <a:pt x="80" y="48"/>
                    <a:pt x="80" y="48"/>
                  </a:cubicBezTo>
                  <a:cubicBezTo>
                    <a:pt x="80" y="49"/>
                    <a:pt x="80" y="49"/>
                    <a:pt x="80" y="49"/>
                  </a:cubicBezTo>
                  <a:cubicBezTo>
                    <a:pt x="80" y="50"/>
                    <a:pt x="80" y="51"/>
                    <a:pt x="81" y="51"/>
                  </a:cubicBezTo>
                  <a:cubicBezTo>
                    <a:pt x="81" y="52"/>
                    <a:pt x="83" y="53"/>
                    <a:pt x="84" y="53"/>
                  </a:cubicBezTo>
                  <a:cubicBezTo>
                    <a:pt x="86" y="53"/>
                    <a:pt x="86" y="53"/>
                    <a:pt x="86" y="53"/>
                  </a:cubicBezTo>
                  <a:cubicBezTo>
                    <a:pt x="87" y="53"/>
                    <a:pt x="88" y="52"/>
                    <a:pt x="89" y="51"/>
                  </a:cubicBezTo>
                  <a:cubicBezTo>
                    <a:pt x="89" y="51"/>
                    <a:pt x="89" y="50"/>
                    <a:pt x="90" y="49"/>
                  </a:cubicBezTo>
                  <a:cubicBezTo>
                    <a:pt x="90" y="49"/>
                    <a:pt x="90" y="49"/>
                    <a:pt x="90" y="48"/>
                  </a:cubicBezTo>
                  <a:cubicBezTo>
                    <a:pt x="93" y="48"/>
                    <a:pt x="93" y="48"/>
                    <a:pt x="93" y="48"/>
                  </a:cubicBezTo>
                  <a:cubicBezTo>
                    <a:pt x="97" y="48"/>
                    <a:pt x="99" y="43"/>
                    <a:pt x="99" y="39"/>
                  </a:cubicBezTo>
                  <a:cubicBezTo>
                    <a:pt x="99" y="6"/>
                    <a:pt x="99" y="6"/>
                    <a:pt x="99" y="6"/>
                  </a:cubicBezTo>
                  <a:cubicBezTo>
                    <a:pt x="99" y="2"/>
                    <a:pt x="97" y="0"/>
                    <a:pt x="93" y="0"/>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Oval 113"/>
            <p:cNvSpPr>
              <a:spLocks noChangeArrowheads="1"/>
            </p:cNvSpPr>
            <p:nvPr/>
          </p:nvSpPr>
          <p:spPr bwMode="auto">
            <a:xfrm>
              <a:off x="5405440" y="3401257"/>
              <a:ext cx="15964" cy="15964"/>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Oval 114"/>
            <p:cNvSpPr>
              <a:spLocks noChangeArrowheads="1"/>
            </p:cNvSpPr>
            <p:nvPr/>
          </p:nvSpPr>
          <p:spPr bwMode="auto">
            <a:xfrm>
              <a:off x="5446491" y="3401257"/>
              <a:ext cx="15964" cy="15964"/>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Oval 115"/>
            <p:cNvSpPr>
              <a:spLocks noChangeArrowheads="1"/>
            </p:cNvSpPr>
            <p:nvPr/>
          </p:nvSpPr>
          <p:spPr bwMode="auto">
            <a:xfrm>
              <a:off x="5405440" y="3435465"/>
              <a:ext cx="15964" cy="15964"/>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Oval 116"/>
            <p:cNvSpPr>
              <a:spLocks noChangeArrowheads="1"/>
            </p:cNvSpPr>
            <p:nvPr/>
          </p:nvSpPr>
          <p:spPr bwMode="auto">
            <a:xfrm>
              <a:off x="5446491" y="3435465"/>
              <a:ext cx="15964" cy="15964"/>
            </a:xfrm>
            <a:prstGeom prst="ellipse">
              <a:avLst/>
            </a:pr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7"/>
            <p:cNvSpPr>
              <a:spLocks/>
            </p:cNvSpPr>
            <p:nvPr/>
          </p:nvSpPr>
          <p:spPr bwMode="auto">
            <a:xfrm>
              <a:off x="6610725" y="2060278"/>
              <a:ext cx="147097" cy="150518"/>
            </a:xfrm>
            <a:custGeom>
              <a:avLst/>
              <a:gdLst>
                <a:gd name="T0" fmla="*/ 72 w 74"/>
                <a:gd name="T1" fmla="*/ 54 h 76"/>
                <a:gd name="T2" fmla="*/ 58 w 74"/>
                <a:gd name="T3" fmla="*/ 39 h 76"/>
                <a:gd name="T4" fmla="*/ 55 w 74"/>
                <a:gd name="T5" fmla="*/ 36 h 76"/>
                <a:gd name="T6" fmla="*/ 41 w 74"/>
                <a:gd name="T7" fmla="*/ 19 h 76"/>
                <a:gd name="T8" fmla="*/ 34 w 74"/>
                <a:gd name="T9" fmla="*/ 5 h 76"/>
                <a:gd name="T10" fmla="*/ 26 w 74"/>
                <a:gd name="T11" fmla="*/ 4 h 76"/>
                <a:gd name="T12" fmla="*/ 24 w 74"/>
                <a:gd name="T13" fmla="*/ 11 h 76"/>
                <a:gd name="T14" fmla="*/ 28 w 74"/>
                <a:gd name="T15" fmla="*/ 22 h 76"/>
                <a:gd name="T16" fmla="*/ 29 w 74"/>
                <a:gd name="T17" fmla="*/ 29 h 76"/>
                <a:gd name="T18" fmla="*/ 6 w 74"/>
                <a:gd name="T19" fmla="*/ 29 h 76"/>
                <a:gd name="T20" fmla="*/ 1 w 74"/>
                <a:gd name="T21" fmla="*/ 37 h 76"/>
                <a:gd name="T22" fmla="*/ 12 w 74"/>
                <a:gd name="T23" fmla="*/ 68 h 76"/>
                <a:gd name="T24" fmla="*/ 17 w 74"/>
                <a:gd name="T25" fmla="*/ 71 h 76"/>
                <a:gd name="T26" fmla="*/ 44 w 74"/>
                <a:gd name="T27" fmla="*/ 71 h 76"/>
                <a:gd name="T28" fmla="*/ 50 w 74"/>
                <a:gd name="T29" fmla="*/ 74 h 76"/>
                <a:gd name="T30" fmla="*/ 51 w 74"/>
                <a:gd name="T31" fmla="*/ 75 h 76"/>
                <a:gd name="T32" fmla="*/ 56 w 74"/>
                <a:gd name="T33" fmla="*/ 75 h 76"/>
                <a:gd name="T34" fmla="*/ 72 w 74"/>
                <a:gd name="T35" fmla="*/ 58 h 76"/>
                <a:gd name="T36" fmla="*/ 72 w 74"/>
                <a:gd name="T37" fmla="*/ 5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76">
                  <a:moveTo>
                    <a:pt x="72" y="54"/>
                  </a:moveTo>
                  <a:cubicBezTo>
                    <a:pt x="58" y="39"/>
                    <a:pt x="58" y="39"/>
                    <a:pt x="58" y="39"/>
                  </a:cubicBezTo>
                  <a:cubicBezTo>
                    <a:pt x="56" y="38"/>
                    <a:pt x="55" y="36"/>
                    <a:pt x="55" y="36"/>
                  </a:cubicBezTo>
                  <a:cubicBezTo>
                    <a:pt x="55" y="36"/>
                    <a:pt x="49" y="25"/>
                    <a:pt x="41" y="19"/>
                  </a:cubicBezTo>
                  <a:cubicBezTo>
                    <a:pt x="32" y="14"/>
                    <a:pt x="34" y="10"/>
                    <a:pt x="34" y="5"/>
                  </a:cubicBezTo>
                  <a:cubicBezTo>
                    <a:pt x="34" y="1"/>
                    <a:pt x="30" y="0"/>
                    <a:pt x="26" y="4"/>
                  </a:cubicBezTo>
                  <a:cubicBezTo>
                    <a:pt x="25" y="6"/>
                    <a:pt x="24" y="9"/>
                    <a:pt x="24" y="11"/>
                  </a:cubicBezTo>
                  <a:cubicBezTo>
                    <a:pt x="23" y="16"/>
                    <a:pt x="27" y="20"/>
                    <a:pt x="28" y="22"/>
                  </a:cubicBezTo>
                  <a:cubicBezTo>
                    <a:pt x="29" y="23"/>
                    <a:pt x="30" y="26"/>
                    <a:pt x="29" y="29"/>
                  </a:cubicBezTo>
                  <a:cubicBezTo>
                    <a:pt x="6" y="29"/>
                    <a:pt x="6" y="29"/>
                    <a:pt x="6" y="29"/>
                  </a:cubicBezTo>
                  <a:cubicBezTo>
                    <a:pt x="2" y="29"/>
                    <a:pt x="0" y="33"/>
                    <a:pt x="1" y="37"/>
                  </a:cubicBezTo>
                  <a:cubicBezTo>
                    <a:pt x="12" y="68"/>
                    <a:pt x="12" y="68"/>
                    <a:pt x="12" y="68"/>
                  </a:cubicBezTo>
                  <a:cubicBezTo>
                    <a:pt x="13" y="70"/>
                    <a:pt x="15" y="71"/>
                    <a:pt x="17" y="71"/>
                  </a:cubicBezTo>
                  <a:cubicBezTo>
                    <a:pt x="44" y="71"/>
                    <a:pt x="44" y="71"/>
                    <a:pt x="44" y="71"/>
                  </a:cubicBezTo>
                  <a:cubicBezTo>
                    <a:pt x="46" y="71"/>
                    <a:pt x="48" y="73"/>
                    <a:pt x="50" y="74"/>
                  </a:cubicBezTo>
                  <a:cubicBezTo>
                    <a:pt x="51" y="75"/>
                    <a:pt x="51" y="75"/>
                    <a:pt x="51" y="75"/>
                  </a:cubicBezTo>
                  <a:cubicBezTo>
                    <a:pt x="52" y="76"/>
                    <a:pt x="54" y="76"/>
                    <a:pt x="56" y="75"/>
                  </a:cubicBezTo>
                  <a:cubicBezTo>
                    <a:pt x="72" y="58"/>
                    <a:pt x="72" y="58"/>
                    <a:pt x="72" y="58"/>
                  </a:cubicBezTo>
                  <a:cubicBezTo>
                    <a:pt x="74" y="57"/>
                    <a:pt x="74" y="55"/>
                    <a:pt x="72" y="54"/>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8"/>
            <p:cNvSpPr>
              <a:spLocks/>
            </p:cNvSpPr>
            <p:nvPr/>
          </p:nvSpPr>
          <p:spPr bwMode="auto">
            <a:xfrm>
              <a:off x="6722473" y="2177728"/>
              <a:ext cx="49032" cy="49032"/>
            </a:xfrm>
            <a:custGeom>
              <a:avLst/>
              <a:gdLst>
                <a:gd name="T0" fmla="*/ 8 w 43"/>
                <a:gd name="T1" fmla="*/ 43 h 43"/>
                <a:gd name="T2" fmla="*/ 0 w 43"/>
                <a:gd name="T3" fmla="*/ 34 h 43"/>
                <a:gd name="T4" fmla="*/ 34 w 43"/>
                <a:gd name="T5" fmla="*/ 0 h 43"/>
                <a:gd name="T6" fmla="*/ 43 w 43"/>
                <a:gd name="T7" fmla="*/ 8 h 43"/>
                <a:gd name="T8" fmla="*/ 8 w 43"/>
                <a:gd name="T9" fmla="*/ 43 h 43"/>
              </a:gdLst>
              <a:ahLst/>
              <a:cxnLst>
                <a:cxn ang="0">
                  <a:pos x="T0" y="T1"/>
                </a:cxn>
                <a:cxn ang="0">
                  <a:pos x="T2" y="T3"/>
                </a:cxn>
                <a:cxn ang="0">
                  <a:pos x="T4" y="T5"/>
                </a:cxn>
                <a:cxn ang="0">
                  <a:pos x="T6" y="T7"/>
                </a:cxn>
                <a:cxn ang="0">
                  <a:pos x="T8" y="T9"/>
                </a:cxn>
              </a:cxnLst>
              <a:rect l="0" t="0" r="r" b="b"/>
              <a:pathLst>
                <a:path w="43" h="43">
                  <a:moveTo>
                    <a:pt x="8" y="43"/>
                  </a:moveTo>
                  <a:lnTo>
                    <a:pt x="0" y="34"/>
                  </a:lnTo>
                  <a:lnTo>
                    <a:pt x="34" y="0"/>
                  </a:lnTo>
                  <a:lnTo>
                    <a:pt x="43" y="8"/>
                  </a:lnTo>
                  <a:lnTo>
                    <a:pt x="8" y="43"/>
                  </a:ln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9"/>
            <p:cNvSpPr>
              <a:spLocks/>
            </p:cNvSpPr>
            <p:nvPr/>
          </p:nvSpPr>
          <p:spPr bwMode="auto">
            <a:xfrm>
              <a:off x="6527484" y="3444588"/>
              <a:ext cx="44471" cy="77540"/>
            </a:xfrm>
            <a:custGeom>
              <a:avLst/>
              <a:gdLst>
                <a:gd name="T0" fmla="*/ 22 w 22"/>
                <a:gd name="T1" fmla="*/ 20 h 39"/>
                <a:gd name="T2" fmla="*/ 11 w 22"/>
                <a:gd name="T3" fmla="*/ 0 h 39"/>
                <a:gd name="T4" fmla="*/ 0 w 22"/>
                <a:gd name="T5" fmla="*/ 20 h 39"/>
                <a:gd name="T6" fmla="*/ 11 w 22"/>
                <a:gd name="T7" fmla="*/ 39 h 39"/>
                <a:gd name="T8" fmla="*/ 22 w 22"/>
                <a:gd name="T9" fmla="*/ 20 h 39"/>
              </a:gdLst>
              <a:ahLst/>
              <a:cxnLst>
                <a:cxn ang="0">
                  <a:pos x="T0" y="T1"/>
                </a:cxn>
                <a:cxn ang="0">
                  <a:pos x="T2" y="T3"/>
                </a:cxn>
                <a:cxn ang="0">
                  <a:pos x="T4" y="T5"/>
                </a:cxn>
                <a:cxn ang="0">
                  <a:pos x="T6" y="T7"/>
                </a:cxn>
                <a:cxn ang="0">
                  <a:pos x="T8" y="T9"/>
                </a:cxn>
              </a:cxnLst>
              <a:rect l="0" t="0" r="r" b="b"/>
              <a:pathLst>
                <a:path w="22" h="39">
                  <a:moveTo>
                    <a:pt x="22" y="20"/>
                  </a:moveTo>
                  <a:cubicBezTo>
                    <a:pt x="22" y="13"/>
                    <a:pt x="18" y="3"/>
                    <a:pt x="11" y="0"/>
                  </a:cubicBezTo>
                  <a:cubicBezTo>
                    <a:pt x="5" y="3"/>
                    <a:pt x="0" y="13"/>
                    <a:pt x="0" y="20"/>
                  </a:cubicBezTo>
                  <a:cubicBezTo>
                    <a:pt x="0" y="26"/>
                    <a:pt x="5" y="36"/>
                    <a:pt x="11" y="39"/>
                  </a:cubicBezTo>
                  <a:cubicBezTo>
                    <a:pt x="18" y="36"/>
                    <a:pt x="22" y="26"/>
                    <a:pt x="22" y="20"/>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20"/>
            <p:cNvSpPr>
              <a:spLocks/>
            </p:cNvSpPr>
            <p:nvPr/>
          </p:nvSpPr>
          <p:spPr bwMode="auto">
            <a:xfrm>
              <a:off x="6559412" y="3494760"/>
              <a:ext cx="69558" cy="54734"/>
            </a:xfrm>
            <a:custGeom>
              <a:avLst/>
              <a:gdLst>
                <a:gd name="T0" fmla="*/ 1 w 35"/>
                <a:gd name="T1" fmla="*/ 23 h 28"/>
                <a:gd name="T2" fmla="*/ 23 w 35"/>
                <a:gd name="T3" fmla="*/ 24 h 28"/>
                <a:gd name="T4" fmla="*/ 34 w 35"/>
                <a:gd name="T5" fmla="*/ 4 h 28"/>
                <a:gd name="T6" fmla="*/ 12 w 35"/>
                <a:gd name="T7" fmla="*/ 4 h 28"/>
                <a:gd name="T8" fmla="*/ 1 w 35"/>
                <a:gd name="T9" fmla="*/ 23 h 28"/>
              </a:gdLst>
              <a:ahLst/>
              <a:cxnLst>
                <a:cxn ang="0">
                  <a:pos x="T0" y="T1"/>
                </a:cxn>
                <a:cxn ang="0">
                  <a:pos x="T2" y="T3"/>
                </a:cxn>
                <a:cxn ang="0">
                  <a:pos x="T4" y="T5"/>
                </a:cxn>
                <a:cxn ang="0">
                  <a:pos x="T6" y="T7"/>
                </a:cxn>
                <a:cxn ang="0">
                  <a:pos x="T8" y="T9"/>
                </a:cxn>
              </a:cxnLst>
              <a:rect l="0" t="0" r="r" b="b"/>
              <a:pathLst>
                <a:path w="35" h="28">
                  <a:moveTo>
                    <a:pt x="1" y="23"/>
                  </a:moveTo>
                  <a:cubicBezTo>
                    <a:pt x="6" y="28"/>
                    <a:pt x="17" y="27"/>
                    <a:pt x="23" y="24"/>
                  </a:cubicBezTo>
                  <a:cubicBezTo>
                    <a:pt x="29" y="20"/>
                    <a:pt x="35" y="12"/>
                    <a:pt x="34" y="4"/>
                  </a:cubicBezTo>
                  <a:cubicBezTo>
                    <a:pt x="29" y="0"/>
                    <a:pt x="18" y="1"/>
                    <a:pt x="12" y="4"/>
                  </a:cubicBezTo>
                  <a:cubicBezTo>
                    <a:pt x="6" y="8"/>
                    <a:pt x="0" y="16"/>
                    <a:pt x="1" y="23"/>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21"/>
            <p:cNvSpPr>
              <a:spLocks/>
            </p:cNvSpPr>
            <p:nvPr/>
          </p:nvSpPr>
          <p:spPr bwMode="auto">
            <a:xfrm>
              <a:off x="6559412" y="3549494"/>
              <a:ext cx="69558" cy="55874"/>
            </a:xfrm>
            <a:custGeom>
              <a:avLst/>
              <a:gdLst>
                <a:gd name="T0" fmla="*/ 23 w 35"/>
                <a:gd name="T1" fmla="*/ 24 h 28"/>
                <a:gd name="T2" fmla="*/ 34 w 35"/>
                <a:gd name="T3" fmla="*/ 5 h 28"/>
                <a:gd name="T4" fmla="*/ 12 w 35"/>
                <a:gd name="T5" fmla="*/ 4 h 28"/>
                <a:gd name="T6" fmla="*/ 1 w 35"/>
                <a:gd name="T7" fmla="*/ 23 h 28"/>
                <a:gd name="T8" fmla="*/ 23 w 35"/>
                <a:gd name="T9" fmla="*/ 24 h 28"/>
              </a:gdLst>
              <a:ahLst/>
              <a:cxnLst>
                <a:cxn ang="0">
                  <a:pos x="T0" y="T1"/>
                </a:cxn>
                <a:cxn ang="0">
                  <a:pos x="T2" y="T3"/>
                </a:cxn>
                <a:cxn ang="0">
                  <a:pos x="T4" y="T5"/>
                </a:cxn>
                <a:cxn ang="0">
                  <a:pos x="T6" y="T7"/>
                </a:cxn>
                <a:cxn ang="0">
                  <a:pos x="T8" y="T9"/>
                </a:cxn>
              </a:cxnLst>
              <a:rect l="0" t="0" r="r" b="b"/>
              <a:pathLst>
                <a:path w="35" h="28">
                  <a:moveTo>
                    <a:pt x="23" y="24"/>
                  </a:moveTo>
                  <a:cubicBezTo>
                    <a:pt x="29" y="20"/>
                    <a:pt x="35" y="12"/>
                    <a:pt x="34" y="5"/>
                  </a:cubicBezTo>
                  <a:cubicBezTo>
                    <a:pt x="29" y="0"/>
                    <a:pt x="18" y="1"/>
                    <a:pt x="12" y="4"/>
                  </a:cubicBezTo>
                  <a:cubicBezTo>
                    <a:pt x="6" y="8"/>
                    <a:pt x="0" y="16"/>
                    <a:pt x="1" y="23"/>
                  </a:cubicBezTo>
                  <a:cubicBezTo>
                    <a:pt x="6" y="28"/>
                    <a:pt x="17" y="27"/>
                    <a:pt x="23" y="24"/>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22"/>
            <p:cNvSpPr>
              <a:spLocks/>
            </p:cNvSpPr>
            <p:nvPr/>
          </p:nvSpPr>
          <p:spPr bwMode="auto">
            <a:xfrm>
              <a:off x="6470469" y="3494760"/>
              <a:ext cx="71838" cy="54734"/>
            </a:xfrm>
            <a:custGeom>
              <a:avLst/>
              <a:gdLst>
                <a:gd name="T0" fmla="*/ 13 w 36"/>
                <a:gd name="T1" fmla="*/ 24 h 28"/>
                <a:gd name="T2" fmla="*/ 35 w 36"/>
                <a:gd name="T3" fmla="*/ 23 h 28"/>
                <a:gd name="T4" fmla="*/ 24 w 36"/>
                <a:gd name="T5" fmla="*/ 4 h 28"/>
                <a:gd name="T6" fmla="*/ 1 w 36"/>
                <a:gd name="T7" fmla="*/ 4 h 28"/>
                <a:gd name="T8" fmla="*/ 13 w 36"/>
                <a:gd name="T9" fmla="*/ 24 h 28"/>
              </a:gdLst>
              <a:ahLst/>
              <a:cxnLst>
                <a:cxn ang="0">
                  <a:pos x="T0" y="T1"/>
                </a:cxn>
                <a:cxn ang="0">
                  <a:pos x="T2" y="T3"/>
                </a:cxn>
                <a:cxn ang="0">
                  <a:pos x="T4" y="T5"/>
                </a:cxn>
                <a:cxn ang="0">
                  <a:pos x="T6" y="T7"/>
                </a:cxn>
                <a:cxn ang="0">
                  <a:pos x="T8" y="T9"/>
                </a:cxn>
              </a:cxnLst>
              <a:rect l="0" t="0" r="r" b="b"/>
              <a:pathLst>
                <a:path w="36" h="28">
                  <a:moveTo>
                    <a:pt x="13" y="24"/>
                  </a:moveTo>
                  <a:cubicBezTo>
                    <a:pt x="19" y="27"/>
                    <a:pt x="29" y="28"/>
                    <a:pt x="35" y="23"/>
                  </a:cubicBezTo>
                  <a:cubicBezTo>
                    <a:pt x="36" y="16"/>
                    <a:pt x="30" y="8"/>
                    <a:pt x="24" y="4"/>
                  </a:cubicBezTo>
                  <a:cubicBezTo>
                    <a:pt x="18" y="1"/>
                    <a:pt x="7" y="0"/>
                    <a:pt x="1" y="4"/>
                  </a:cubicBezTo>
                  <a:cubicBezTo>
                    <a:pt x="0" y="12"/>
                    <a:pt x="7" y="20"/>
                    <a:pt x="13" y="24"/>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23"/>
            <p:cNvSpPr>
              <a:spLocks/>
            </p:cNvSpPr>
            <p:nvPr/>
          </p:nvSpPr>
          <p:spPr bwMode="auto">
            <a:xfrm>
              <a:off x="6470469" y="3549494"/>
              <a:ext cx="71838" cy="55874"/>
            </a:xfrm>
            <a:custGeom>
              <a:avLst/>
              <a:gdLst>
                <a:gd name="T0" fmla="*/ 13 w 36"/>
                <a:gd name="T1" fmla="*/ 24 h 28"/>
                <a:gd name="T2" fmla="*/ 35 w 36"/>
                <a:gd name="T3" fmla="*/ 23 h 28"/>
                <a:gd name="T4" fmla="*/ 24 w 36"/>
                <a:gd name="T5" fmla="*/ 4 h 28"/>
                <a:gd name="T6" fmla="*/ 1 w 36"/>
                <a:gd name="T7" fmla="*/ 5 h 28"/>
                <a:gd name="T8" fmla="*/ 13 w 36"/>
                <a:gd name="T9" fmla="*/ 24 h 28"/>
              </a:gdLst>
              <a:ahLst/>
              <a:cxnLst>
                <a:cxn ang="0">
                  <a:pos x="T0" y="T1"/>
                </a:cxn>
                <a:cxn ang="0">
                  <a:pos x="T2" y="T3"/>
                </a:cxn>
                <a:cxn ang="0">
                  <a:pos x="T4" y="T5"/>
                </a:cxn>
                <a:cxn ang="0">
                  <a:pos x="T6" y="T7"/>
                </a:cxn>
                <a:cxn ang="0">
                  <a:pos x="T8" y="T9"/>
                </a:cxn>
              </a:cxnLst>
              <a:rect l="0" t="0" r="r" b="b"/>
              <a:pathLst>
                <a:path w="36" h="28">
                  <a:moveTo>
                    <a:pt x="13" y="24"/>
                  </a:moveTo>
                  <a:cubicBezTo>
                    <a:pt x="19" y="27"/>
                    <a:pt x="29" y="28"/>
                    <a:pt x="35" y="23"/>
                  </a:cubicBezTo>
                  <a:cubicBezTo>
                    <a:pt x="36" y="16"/>
                    <a:pt x="30" y="8"/>
                    <a:pt x="24" y="4"/>
                  </a:cubicBezTo>
                  <a:cubicBezTo>
                    <a:pt x="18" y="1"/>
                    <a:pt x="7" y="0"/>
                    <a:pt x="1" y="5"/>
                  </a:cubicBezTo>
                  <a:cubicBezTo>
                    <a:pt x="0" y="12"/>
                    <a:pt x="7" y="20"/>
                    <a:pt x="13" y="24"/>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24"/>
            <p:cNvSpPr>
              <a:spLocks/>
            </p:cNvSpPr>
            <p:nvPr/>
          </p:nvSpPr>
          <p:spPr bwMode="auto">
            <a:xfrm>
              <a:off x="6545728" y="3530109"/>
              <a:ext cx="7982" cy="88942"/>
            </a:xfrm>
            <a:custGeom>
              <a:avLst/>
              <a:gdLst>
                <a:gd name="T0" fmla="*/ 0 w 4"/>
                <a:gd name="T1" fmla="*/ 1 h 45"/>
                <a:gd name="T2" fmla="*/ 0 w 4"/>
                <a:gd name="T3" fmla="*/ 44 h 45"/>
                <a:gd name="T4" fmla="*/ 2 w 4"/>
                <a:gd name="T5" fmla="*/ 45 h 45"/>
                <a:gd name="T6" fmla="*/ 4 w 4"/>
                <a:gd name="T7" fmla="*/ 44 h 45"/>
                <a:gd name="T8" fmla="*/ 4 w 4"/>
                <a:gd name="T9" fmla="*/ 1 h 45"/>
                <a:gd name="T10" fmla="*/ 2 w 4"/>
                <a:gd name="T11" fmla="*/ 0 h 45"/>
                <a:gd name="T12" fmla="*/ 0 w 4"/>
                <a:gd name="T13" fmla="*/ 1 h 45"/>
              </a:gdLst>
              <a:ahLst/>
              <a:cxnLst>
                <a:cxn ang="0">
                  <a:pos x="T0" y="T1"/>
                </a:cxn>
                <a:cxn ang="0">
                  <a:pos x="T2" y="T3"/>
                </a:cxn>
                <a:cxn ang="0">
                  <a:pos x="T4" y="T5"/>
                </a:cxn>
                <a:cxn ang="0">
                  <a:pos x="T6" y="T7"/>
                </a:cxn>
                <a:cxn ang="0">
                  <a:pos x="T8" y="T9"/>
                </a:cxn>
                <a:cxn ang="0">
                  <a:pos x="T10" y="T11"/>
                </a:cxn>
                <a:cxn ang="0">
                  <a:pos x="T12" y="T13"/>
                </a:cxn>
              </a:cxnLst>
              <a:rect l="0" t="0" r="r" b="b"/>
              <a:pathLst>
                <a:path w="4" h="45">
                  <a:moveTo>
                    <a:pt x="0" y="1"/>
                  </a:moveTo>
                  <a:cubicBezTo>
                    <a:pt x="0" y="44"/>
                    <a:pt x="0" y="44"/>
                    <a:pt x="0" y="44"/>
                  </a:cubicBezTo>
                  <a:cubicBezTo>
                    <a:pt x="0" y="44"/>
                    <a:pt x="1" y="45"/>
                    <a:pt x="2" y="45"/>
                  </a:cubicBezTo>
                  <a:cubicBezTo>
                    <a:pt x="4" y="45"/>
                    <a:pt x="4" y="44"/>
                    <a:pt x="4" y="44"/>
                  </a:cubicBezTo>
                  <a:cubicBezTo>
                    <a:pt x="4" y="1"/>
                    <a:pt x="4" y="1"/>
                    <a:pt x="4" y="1"/>
                  </a:cubicBezTo>
                  <a:cubicBezTo>
                    <a:pt x="4" y="1"/>
                    <a:pt x="4" y="0"/>
                    <a:pt x="2" y="0"/>
                  </a:cubicBezTo>
                  <a:cubicBezTo>
                    <a:pt x="1" y="0"/>
                    <a:pt x="0" y="1"/>
                    <a:pt x="0" y="1"/>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25"/>
            <p:cNvSpPr>
              <a:spLocks/>
            </p:cNvSpPr>
            <p:nvPr/>
          </p:nvSpPr>
          <p:spPr bwMode="auto">
            <a:xfrm>
              <a:off x="5561660" y="4038678"/>
              <a:ext cx="104906" cy="95784"/>
            </a:xfrm>
            <a:custGeom>
              <a:avLst/>
              <a:gdLst>
                <a:gd name="T0" fmla="*/ 6 w 53"/>
                <a:gd name="T1" fmla="*/ 5 h 48"/>
                <a:gd name="T2" fmla="*/ 1 w 53"/>
                <a:gd name="T3" fmla="*/ 14 h 48"/>
                <a:gd name="T4" fmla="*/ 0 w 53"/>
                <a:gd name="T5" fmla="*/ 17 h 48"/>
                <a:gd name="T6" fmla="*/ 0 w 53"/>
                <a:gd name="T7" fmla="*/ 17 h 48"/>
                <a:gd name="T8" fmla="*/ 0 w 53"/>
                <a:gd name="T9" fmla="*/ 20 h 48"/>
                <a:gd name="T10" fmla="*/ 0 w 53"/>
                <a:gd name="T11" fmla="*/ 22 h 48"/>
                <a:gd name="T12" fmla="*/ 2 w 53"/>
                <a:gd name="T13" fmla="*/ 31 h 48"/>
                <a:gd name="T14" fmla="*/ 8 w 53"/>
                <a:gd name="T15" fmla="*/ 42 h 48"/>
                <a:gd name="T16" fmla="*/ 8 w 53"/>
                <a:gd name="T17" fmla="*/ 42 h 48"/>
                <a:gd name="T18" fmla="*/ 12 w 53"/>
                <a:gd name="T19" fmla="*/ 46 h 48"/>
                <a:gd name="T20" fmla="*/ 13 w 53"/>
                <a:gd name="T21" fmla="*/ 46 h 48"/>
                <a:gd name="T22" fmla="*/ 19 w 53"/>
                <a:gd name="T23" fmla="*/ 47 h 48"/>
                <a:gd name="T24" fmla="*/ 19 w 53"/>
                <a:gd name="T25" fmla="*/ 47 h 48"/>
                <a:gd name="T26" fmla="*/ 22 w 53"/>
                <a:gd name="T27" fmla="*/ 46 h 48"/>
                <a:gd name="T28" fmla="*/ 23 w 53"/>
                <a:gd name="T29" fmla="*/ 45 h 48"/>
                <a:gd name="T30" fmla="*/ 27 w 53"/>
                <a:gd name="T31" fmla="*/ 45 h 48"/>
                <a:gd name="T32" fmla="*/ 27 w 53"/>
                <a:gd name="T33" fmla="*/ 45 h 48"/>
                <a:gd name="T34" fmla="*/ 30 w 53"/>
                <a:gd name="T35" fmla="*/ 45 h 48"/>
                <a:gd name="T36" fmla="*/ 32 w 53"/>
                <a:gd name="T37" fmla="*/ 46 h 48"/>
                <a:gd name="T38" fmla="*/ 35 w 53"/>
                <a:gd name="T39" fmla="*/ 47 h 48"/>
                <a:gd name="T40" fmla="*/ 35 w 53"/>
                <a:gd name="T41" fmla="*/ 47 h 48"/>
                <a:gd name="T42" fmla="*/ 41 w 53"/>
                <a:gd name="T43" fmla="*/ 46 h 48"/>
                <a:gd name="T44" fmla="*/ 42 w 53"/>
                <a:gd name="T45" fmla="*/ 46 h 48"/>
                <a:gd name="T46" fmla="*/ 45 w 53"/>
                <a:gd name="T47" fmla="*/ 42 h 48"/>
                <a:gd name="T48" fmla="*/ 46 w 53"/>
                <a:gd name="T49" fmla="*/ 42 h 48"/>
                <a:gd name="T50" fmla="*/ 51 w 53"/>
                <a:gd name="T51" fmla="*/ 31 h 48"/>
                <a:gd name="T52" fmla="*/ 53 w 53"/>
                <a:gd name="T53" fmla="*/ 22 h 48"/>
                <a:gd name="T54" fmla="*/ 53 w 53"/>
                <a:gd name="T55" fmla="*/ 20 h 48"/>
                <a:gd name="T56" fmla="*/ 53 w 53"/>
                <a:gd name="T57" fmla="*/ 17 h 48"/>
                <a:gd name="T58" fmla="*/ 53 w 53"/>
                <a:gd name="T59" fmla="*/ 17 h 48"/>
                <a:gd name="T60" fmla="*/ 53 w 53"/>
                <a:gd name="T61" fmla="*/ 14 h 48"/>
                <a:gd name="T62" fmla="*/ 48 w 53"/>
                <a:gd name="T63" fmla="*/ 5 h 48"/>
                <a:gd name="T64" fmla="*/ 47 w 53"/>
                <a:gd name="T65" fmla="*/ 3 h 48"/>
                <a:gd name="T66" fmla="*/ 39 w 53"/>
                <a:gd name="T67" fmla="*/ 0 h 48"/>
                <a:gd name="T68" fmla="*/ 31 w 53"/>
                <a:gd name="T69" fmla="*/ 1 h 48"/>
                <a:gd name="T70" fmla="*/ 27 w 53"/>
                <a:gd name="T71" fmla="*/ 3 h 48"/>
                <a:gd name="T72" fmla="*/ 23 w 53"/>
                <a:gd name="T73" fmla="*/ 1 h 48"/>
                <a:gd name="T74" fmla="*/ 14 w 53"/>
                <a:gd name="T75" fmla="*/ 0 h 48"/>
                <a:gd name="T76" fmla="*/ 7 w 53"/>
                <a:gd name="T77" fmla="*/ 3 h 48"/>
                <a:gd name="T78" fmla="*/ 6 w 53"/>
                <a:gd name="T79" fmla="*/ 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3" h="48">
                  <a:moveTo>
                    <a:pt x="6" y="5"/>
                  </a:moveTo>
                  <a:cubicBezTo>
                    <a:pt x="3" y="7"/>
                    <a:pt x="1" y="11"/>
                    <a:pt x="1" y="14"/>
                  </a:cubicBezTo>
                  <a:cubicBezTo>
                    <a:pt x="0" y="15"/>
                    <a:pt x="0" y="16"/>
                    <a:pt x="0" y="17"/>
                  </a:cubicBezTo>
                  <a:cubicBezTo>
                    <a:pt x="0" y="17"/>
                    <a:pt x="0" y="17"/>
                    <a:pt x="0" y="17"/>
                  </a:cubicBezTo>
                  <a:cubicBezTo>
                    <a:pt x="0" y="18"/>
                    <a:pt x="0" y="19"/>
                    <a:pt x="0" y="20"/>
                  </a:cubicBezTo>
                  <a:cubicBezTo>
                    <a:pt x="0" y="21"/>
                    <a:pt x="0" y="22"/>
                    <a:pt x="0" y="22"/>
                  </a:cubicBezTo>
                  <a:cubicBezTo>
                    <a:pt x="1" y="25"/>
                    <a:pt x="1" y="28"/>
                    <a:pt x="2" y="31"/>
                  </a:cubicBezTo>
                  <a:cubicBezTo>
                    <a:pt x="4" y="35"/>
                    <a:pt x="6" y="38"/>
                    <a:pt x="8" y="42"/>
                  </a:cubicBezTo>
                  <a:cubicBezTo>
                    <a:pt x="8" y="42"/>
                    <a:pt x="8" y="42"/>
                    <a:pt x="8" y="42"/>
                  </a:cubicBezTo>
                  <a:cubicBezTo>
                    <a:pt x="9" y="43"/>
                    <a:pt x="11" y="45"/>
                    <a:pt x="12" y="46"/>
                  </a:cubicBezTo>
                  <a:cubicBezTo>
                    <a:pt x="12" y="46"/>
                    <a:pt x="13" y="46"/>
                    <a:pt x="13" y="46"/>
                  </a:cubicBezTo>
                  <a:cubicBezTo>
                    <a:pt x="15" y="48"/>
                    <a:pt x="17" y="48"/>
                    <a:pt x="19" y="47"/>
                  </a:cubicBezTo>
                  <a:cubicBezTo>
                    <a:pt x="19" y="47"/>
                    <a:pt x="19" y="47"/>
                    <a:pt x="19" y="47"/>
                  </a:cubicBezTo>
                  <a:cubicBezTo>
                    <a:pt x="20" y="47"/>
                    <a:pt x="21" y="46"/>
                    <a:pt x="22" y="46"/>
                  </a:cubicBezTo>
                  <a:cubicBezTo>
                    <a:pt x="22" y="46"/>
                    <a:pt x="23" y="46"/>
                    <a:pt x="23" y="45"/>
                  </a:cubicBezTo>
                  <a:cubicBezTo>
                    <a:pt x="25" y="45"/>
                    <a:pt x="27" y="45"/>
                    <a:pt x="27" y="45"/>
                  </a:cubicBezTo>
                  <a:cubicBezTo>
                    <a:pt x="27" y="45"/>
                    <a:pt x="27" y="45"/>
                    <a:pt x="27" y="45"/>
                  </a:cubicBezTo>
                  <a:cubicBezTo>
                    <a:pt x="28" y="45"/>
                    <a:pt x="29" y="45"/>
                    <a:pt x="30" y="45"/>
                  </a:cubicBezTo>
                  <a:cubicBezTo>
                    <a:pt x="31" y="46"/>
                    <a:pt x="31" y="46"/>
                    <a:pt x="32" y="46"/>
                  </a:cubicBezTo>
                  <a:cubicBezTo>
                    <a:pt x="33" y="46"/>
                    <a:pt x="34" y="47"/>
                    <a:pt x="35" y="47"/>
                  </a:cubicBezTo>
                  <a:cubicBezTo>
                    <a:pt x="35" y="47"/>
                    <a:pt x="35" y="47"/>
                    <a:pt x="35" y="47"/>
                  </a:cubicBezTo>
                  <a:cubicBezTo>
                    <a:pt x="37" y="48"/>
                    <a:pt x="39" y="48"/>
                    <a:pt x="41" y="46"/>
                  </a:cubicBezTo>
                  <a:cubicBezTo>
                    <a:pt x="41" y="46"/>
                    <a:pt x="41" y="46"/>
                    <a:pt x="42" y="46"/>
                  </a:cubicBezTo>
                  <a:cubicBezTo>
                    <a:pt x="43" y="45"/>
                    <a:pt x="44" y="43"/>
                    <a:pt x="45" y="42"/>
                  </a:cubicBezTo>
                  <a:cubicBezTo>
                    <a:pt x="45" y="42"/>
                    <a:pt x="45" y="42"/>
                    <a:pt x="46" y="42"/>
                  </a:cubicBezTo>
                  <a:cubicBezTo>
                    <a:pt x="48" y="38"/>
                    <a:pt x="50" y="35"/>
                    <a:pt x="51" y="31"/>
                  </a:cubicBezTo>
                  <a:cubicBezTo>
                    <a:pt x="52" y="28"/>
                    <a:pt x="53" y="25"/>
                    <a:pt x="53" y="22"/>
                  </a:cubicBezTo>
                  <a:cubicBezTo>
                    <a:pt x="53" y="22"/>
                    <a:pt x="53" y="21"/>
                    <a:pt x="53" y="20"/>
                  </a:cubicBezTo>
                  <a:cubicBezTo>
                    <a:pt x="53" y="19"/>
                    <a:pt x="53" y="18"/>
                    <a:pt x="53" y="17"/>
                  </a:cubicBezTo>
                  <a:cubicBezTo>
                    <a:pt x="53" y="17"/>
                    <a:pt x="53" y="17"/>
                    <a:pt x="53" y="17"/>
                  </a:cubicBezTo>
                  <a:cubicBezTo>
                    <a:pt x="53" y="16"/>
                    <a:pt x="53" y="15"/>
                    <a:pt x="53" y="14"/>
                  </a:cubicBezTo>
                  <a:cubicBezTo>
                    <a:pt x="52" y="11"/>
                    <a:pt x="51" y="7"/>
                    <a:pt x="48" y="5"/>
                  </a:cubicBezTo>
                  <a:cubicBezTo>
                    <a:pt x="48" y="4"/>
                    <a:pt x="47" y="4"/>
                    <a:pt x="47" y="3"/>
                  </a:cubicBezTo>
                  <a:cubicBezTo>
                    <a:pt x="45" y="2"/>
                    <a:pt x="42" y="1"/>
                    <a:pt x="39" y="0"/>
                  </a:cubicBezTo>
                  <a:cubicBezTo>
                    <a:pt x="36" y="0"/>
                    <a:pt x="34" y="0"/>
                    <a:pt x="31" y="1"/>
                  </a:cubicBezTo>
                  <a:cubicBezTo>
                    <a:pt x="30" y="2"/>
                    <a:pt x="27" y="3"/>
                    <a:pt x="27" y="3"/>
                  </a:cubicBezTo>
                  <a:cubicBezTo>
                    <a:pt x="27" y="3"/>
                    <a:pt x="24" y="2"/>
                    <a:pt x="23" y="1"/>
                  </a:cubicBezTo>
                  <a:cubicBezTo>
                    <a:pt x="20" y="0"/>
                    <a:pt x="17" y="0"/>
                    <a:pt x="14" y="0"/>
                  </a:cubicBezTo>
                  <a:cubicBezTo>
                    <a:pt x="11" y="1"/>
                    <a:pt x="9" y="2"/>
                    <a:pt x="7" y="3"/>
                  </a:cubicBezTo>
                  <a:cubicBezTo>
                    <a:pt x="6" y="4"/>
                    <a:pt x="6" y="4"/>
                    <a:pt x="6" y="5"/>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26"/>
            <p:cNvSpPr>
              <a:spLocks/>
            </p:cNvSpPr>
            <p:nvPr/>
          </p:nvSpPr>
          <p:spPr bwMode="auto">
            <a:xfrm>
              <a:off x="5589027" y="4009030"/>
              <a:ext cx="26227" cy="29647"/>
            </a:xfrm>
            <a:custGeom>
              <a:avLst/>
              <a:gdLst>
                <a:gd name="T0" fmla="*/ 4 w 13"/>
                <a:gd name="T1" fmla="*/ 11 h 15"/>
                <a:gd name="T2" fmla="*/ 9 w 13"/>
                <a:gd name="T3" fmla="*/ 14 h 15"/>
                <a:gd name="T4" fmla="*/ 12 w 13"/>
                <a:gd name="T5" fmla="*/ 14 h 15"/>
                <a:gd name="T6" fmla="*/ 13 w 13"/>
                <a:gd name="T7" fmla="*/ 14 h 15"/>
                <a:gd name="T8" fmla="*/ 10 w 13"/>
                <a:gd name="T9" fmla="*/ 6 h 15"/>
                <a:gd name="T10" fmla="*/ 1 w 13"/>
                <a:gd name="T11" fmla="*/ 0 h 15"/>
                <a:gd name="T12" fmla="*/ 1 w 13"/>
                <a:gd name="T13" fmla="*/ 0 h 15"/>
                <a:gd name="T14" fmla="*/ 0 w 13"/>
                <a:gd name="T15" fmla="*/ 0 h 15"/>
                <a:gd name="T16" fmla="*/ 0 w 13"/>
                <a:gd name="T17" fmla="*/ 4 h 15"/>
                <a:gd name="T18" fmla="*/ 4 w 13"/>
                <a:gd name="T19"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5">
                  <a:moveTo>
                    <a:pt x="4" y="11"/>
                  </a:moveTo>
                  <a:cubicBezTo>
                    <a:pt x="6" y="12"/>
                    <a:pt x="7" y="14"/>
                    <a:pt x="9" y="14"/>
                  </a:cubicBezTo>
                  <a:cubicBezTo>
                    <a:pt x="10" y="14"/>
                    <a:pt x="11" y="15"/>
                    <a:pt x="12" y="14"/>
                  </a:cubicBezTo>
                  <a:cubicBezTo>
                    <a:pt x="13" y="14"/>
                    <a:pt x="13" y="14"/>
                    <a:pt x="13" y="14"/>
                  </a:cubicBezTo>
                  <a:cubicBezTo>
                    <a:pt x="13" y="11"/>
                    <a:pt x="12" y="8"/>
                    <a:pt x="10" y="6"/>
                  </a:cubicBezTo>
                  <a:cubicBezTo>
                    <a:pt x="8" y="3"/>
                    <a:pt x="5" y="1"/>
                    <a:pt x="1" y="0"/>
                  </a:cubicBezTo>
                  <a:cubicBezTo>
                    <a:pt x="1" y="0"/>
                    <a:pt x="1" y="0"/>
                    <a:pt x="1" y="0"/>
                  </a:cubicBezTo>
                  <a:cubicBezTo>
                    <a:pt x="1" y="0"/>
                    <a:pt x="0" y="0"/>
                    <a:pt x="0" y="0"/>
                  </a:cubicBezTo>
                  <a:cubicBezTo>
                    <a:pt x="0" y="1"/>
                    <a:pt x="0" y="2"/>
                    <a:pt x="0" y="4"/>
                  </a:cubicBezTo>
                  <a:cubicBezTo>
                    <a:pt x="1" y="6"/>
                    <a:pt x="2" y="9"/>
                    <a:pt x="4" y="11"/>
                  </a:cubicBezTo>
                  <a:close/>
                </a:path>
              </a:pathLst>
            </a:custGeom>
            <a:solidFill>
              <a:srgbClr val="D9D9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7" name="Content Placeholder 2"/>
          <p:cNvSpPr txBox="1">
            <a:spLocks/>
          </p:cNvSpPr>
          <p:nvPr/>
        </p:nvSpPr>
        <p:spPr bwMode="auto">
          <a:xfrm>
            <a:off x="5742096" y="1404520"/>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38" name="Content Placeholder 2"/>
          <p:cNvSpPr txBox="1">
            <a:spLocks/>
          </p:cNvSpPr>
          <p:nvPr/>
        </p:nvSpPr>
        <p:spPr bwMode="auto">
          <a:xfrm>
            <a:off x="5714387" y="2814948"/>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39" name="Content Placeholder 2"/>
          <p:cNvSpPr txBox="1">
            <a:spLocks/>
          </p:cNvSpPr>
          <p:nvPr/>
        </p:nvSpPr>
        <p:spPr bwMode="auto">
          <a:xfrm>
            <a:off x="996915" y="1432229"/>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40" name="Content Placeholder 2"/>
          <p:cNvSpPr txBox="1">
            <a:spLocks/>
          </p:cNvSpPr>
          <p:nvPr/>
        </p:nvSpPr>
        <p:spPr bwMode="auto">
          <a:xfrm>
            <a:off x="941497" y="2755338"/>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41" name="矩形 140"/>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142" name="Group 371"/>
          <p:cNvGrpSpPr>
            <a:grpSpLocks noChangeAspect="1"/>
          </p:cNvGrpSpPr>
          <p:nvPr/>
        </p:nvGrpSpPr>
        <p:grpSpPr bwMode="auto">
          <a:xfrm>
            <a:off x="1115616" y="549930"/>
            <a:ext cx="6912769" cy="59962"/>
            <a:chOff x="936" y="3880"/>
            <a:chExt cx="5806" cy="168"/>
          </a:xfrm>
          <a:solidFill>
            <a:schemeClr val="bg1"/>
          </a:solidFill>
        </p:grpSpPr>
        <p:sp>
          <p:nvSpPr>
            <p:cNvPr id="143"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7"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8"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9"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0"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1"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2"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3"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4"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5"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6"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7"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8"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9"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0"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1"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3"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4"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5"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6"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7"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8"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9"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0"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1"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2"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3"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4"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5"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6"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7"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8"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9"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0"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1"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3"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4"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5"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6"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7"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8"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9"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3"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5"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2595267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6" presetClass="emph" presetSubtype="0" fill="hold" nodeType="afterEffect">
                                  <p:stCondLst>
                                    <p:cond delay="0"/>
                                  </p:stCondLst>
                                  <p:childTnLst>
                                    <p:animEffect transition="out" filter="fade">
                                      <p:cBhvr>
                                        <p:cTn id="12" dur="500" tmFilter="0, 0; .2, .5; .8, .5; 1, 0"/>
                                        <p:tgtEl>
                                          <p:spTgt spid="2"/>
                                        </p:tgtEl>
                                      </p:cBhvr>
                                    </p:animEffect>
                                    <p:animScale>
                                      <p:cBhvr>
                                        <p:cTn id="13" dur="250" autoRev="1" fill="hold"/>
                                        <p:tgtEl>
                                          <p:spTgt spid="2"/>
                                        </p:tgtEl>
                                      </p:cBhvr>
                                      <p:by x="105000" y="105000"/>
                                    </p:animScale>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139"/>
                                        </p:tgtEl>
                                        <p:attrNameLst>
                                          <p:attrName>style.visibility</p:attrName>
                                        </p:attrNameLst>
                                      </p:cBhvr>
                                      <p:to>
                                        <p:strVal val="visible"/>
                                      </p:to>
                                    </p:set>
                                    <p:anim calcmode="lin" valueType="num">
                                      <p:cBhvr>
                                        <p:cTn id="17" dur="500" fill="hold"/>
                                        <p:tgtEl>
                                          <p:spTgt spid="139"/>
                                        </p:tgtEl>
                                        <p:attrNameLst>
                                          <p:attrName>ppt_w</p:attrName>
                                        </p:attrNameLst>
                                      </p:cBhvr>
                                      <p:tavLst>
                                        <p:tav tm="0">
                                          <p:val>
                                            <p:fltVal val="0"/>
                                          </p:val>
                                        </p:tav>
                                        <p:tav tm="100000">
                                          <p:val>
                                            <p:strVal val="#ppt_w"/>
                                          </p:val>
                                        </p:tav>
                                      </p:tavLst>
                                    </p:anim>
                                    <p:anim calcmode="lin" valueType="num">
                                      <p:cBhvr>
                                        <p:cTn id="18" dur="500" fill="hold"/>
                                        <p:tgtEl>
                                          <p:spTgt spid="139"/>
                                        </p:tgtEl>
                                        <p:attrNameLst>
                                          <p:attrName>ppt_h</p:attrName>
                                        </p:attrNameLst>
                                      </p:cBhvr>
                                      <p:tavLst>
                                        <p:tav tm="0">
                                          <p:val>
                                            <p:fltVal val="0"/>
                                          </p:val>
                                        </p:tav>
                                        <p:tav tm="100000">
                                          <p:val>
                                            <p:strVal val="#ppt_h"/>
                                          </p:val>
                                        </p:tav>
                                      </p:tavLst>
                                    </p:anim>
                                    <p:animEffect transition="in" filter="fade">
                                      <p:cBhvr>
                                        <p:cTn id="19" dur="500"/>
                                        <p:tgtEl>
                                          <p:spTgt spid="139"/>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40"/>
                                        </p:tgtEl>
                                        <p:attrNameLst>
                                          <p:attrName>style.visibility</p:attrName>
                                        </p:attrNameLst>
                                      </p:cBhvr>
                                      <p:to>
                                        <p:strVal val="visible"/>
                                      </p:to>
                                    </p:set>
                                    <p:anim calcmode="lin" valueType="num">
                                      <p:cBhvr>
                                        <p:cTn id="23" dur="500" fill="hold"/>
                                        <p:tgtEl>
                                          <p:spTgt spid="140"/>
                                        </p:tgtEl>
                                        <p:attrNameLst>
                                          <p:attrName>ppt_w</p:attrName>
                                        </p:attrNameLst>
                                      </p:cBhvr>
                                      <p:tavLst>
                                        <p:tav tm="0">
                                          <p:val>
                                            <p:fltVal val="0"/>
                                          </p:val>
                                        </p:tav>
                                        <p:tav tm="100000">
                                          <p:val>
                                            <p:strVal val="#ppt_w"/>
                                          </p:val>
                                        </p:tav>
                                      </p:tavLst>
                                    </p:anim>
                                    <p:anim calcmode="lin" valueType="num">
                                      <p:cBhvr>
                                        <p:cTn id="24" dur="500" fill="hold"/>
                                        <p:tgtEl>
                                          <p:spTgt spid="140"/>
                                        </p:tgtEl>
                                        <p:attrNameLst>
                                          <p:attrName>ppt_h</p:attrName>
                                        </p:attrNameLst>
                                      </p:cBhvr>
                                      <p:tavLst>
                                        <p:tav tm="0">
                                          <p:val>
                                            <p:fltVal val="0"/>
                                          </p:val>
                                        </p:tav>
                                        <p:tav tm="100000">
                                          <p:val>
                                            <p:strVal val="#ppt_h"/>
                                          </p:val>
                                        </p:tav>
                                      </p:tavLst>
                                    </p:anim>
                                    <p:animEffect transition="in" filter="fade">
                                      <p:cBhvr>
                                        <p:cTn id="25" dur="500"/>
                                        <p:tgtEl>
                                          <p:spTgt spid="140"/>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37"/>
                                        </p:tgtEl>
                                        <p:attrNameLst>
                                          <p:attrName>style.visibility</p:attrName>
                                        </p:attrNameLst>
                                      </p:cBhvr>
                                      <p:to>
                                        <p:strVal val="visible"/>
                                      </p:to>
                                    </p:set>
                                    <p:anim calcmode="lin" valueType="num">
                                      <p:cBhvr>
                                        <p:cTn id="29" dur="500" fill="hold"/>
                                        <p:tgtEl>
                                          <p:spTgt spid="137"/>
                                        </p:tgtEl>
                                        <p:attrNameLst>
                                          <p:attrName>ppt_w</p:attrName>
                                        </p:attrNameLst>
                                      </p:cBhvr>
                                      <p:tavLst>
                                        <p:tav tm="0">
                                          <p:val>
                                            <p:fltVal val="0"/>
                                          </p:val>
                                        </p:tav>
                                        <p:tav tm="100000">
                                          <p:val>
                                            <p:strVal val="#ppt_w"/>
                                          </p:val>
                                        </p:tav>
                                      </p:tavLst>
                                    </p:anim>
                                    <p:anim calcmode="lin" valueType="num">
                                      <p:cBhvr>
                                        <p:cTn id="30" dur="500" fill="hold"/>
                                        <p:tgtEl>
                                          <p:spTgt spid="137"/>
                                        </p:tgtEl>
                                        <p:attrNameLst>
                                          <p:attrName>ppt_h</p:attrName>
                                        </p:attrNameLst>
                                      </p:cBhvr>
                                      <p:tavLst>
                                        <p:tav tm="0">
                                          <p:val>
                                            <p:fltVal val="0"/>
                                          </p:val>
                                        </p:tav>
                                        <p:tav tm="100000">
                                          <p:val>
                                            <p:strVal val="#ppt_h"/>
                                          </p:val>
                                        </p:tav>
                                      </p:tavLst>
                                    </p:anim>
                                    <p:animEffect transition="in" filter="fade">
                                      <p:cBhvr>
                                        <p:cTn id="31" dur="500"/>
                                        <p:tgtEl>
                                          <p:spTgt spid="137"/>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138"/>
                                        </p:tgtEl>
                                        <p:attrNameLst>
                                          <p:attrName>style.visibility</p:attrName>
                                        </p:attrNameLst>
                                      </p:cBhvr>
                                      <p:to>
                                        <p:strVal val="visible"/>
                                      </p:to>
                                    </p:set>
                                    <p:anim calcmode="lin" valueType="num">
                                      <p:cBhvr>
                                        <p:cTn id="35" dur="500" fill="hold"/>
                                        <p:tgtEl>
                                          <p:spTgt spid="138"/>
                                        </p:tgtEl>
                                        <p:attrNameLst>
                                          <p:attrName>ppt_w</p:attrName>
                                        </p:attrNameLst>
                                      </p:cBhvr>
                                      <p:tavLst>
                                        <p:tav tm="0">
                                          <p:val>
                                            <p:fltVal val="0"/>
                                          </p:val>
                                        </p:tav>
                                        <p:tav tm="100000">
                                          <p:val>
                                            <p:strVal val="#ppt_w"/>
                                          </p:val>
                                        </p:tav>
                                      </p:tavLst>
                                    </p:anim>
                                    <p:anim calcmode="lin" valueType="num">
                                      <p:cBhvr>
                                        <p:cTn id="36" dur="500" fill="hold"/>
                                        <p:tgtEl>
                                          <p:spTgt spid="138"/>
                                        </p:tgtEl>
                                        <p:attrNameLst>
                                          <p:attrName>ppt_h</p:attrName>
                                        </p:attrNameLst>
                                      </p:cBhvr>
                                      <p:tavLst>
                                        <p:tav tm="0">
                                          <p:val>
                                            <p:fltVal val="0"/>
                                          </p:val>
                                        </p:tav>
                                        <p:tav tm="100000">
                                          <p:val>
                                            <p:strVal val="#ppt_h"/>
                                          </p:val>
                                        </p:tav>
                                      </p:tavLst>
                                    </p:anim>
                                    <p:animEffect transition="in" filter="fade">
                                      <p:cBhvr>
                                        <p:cTn id="37" dur="500"/>
                                        <p:tgtEl>
                                          <p:spTgt spid="1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7" grpId="0"/>
      <p:bldP spid="138" grpId="0"/>
      <p:bldP spid="139" grpId="0"/>
      <p:bldP spid="14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6"/>
          <p:cNvSpPr>
            <a:spLocks noChangeArrowheads="1"/>
          </p:cNvSpPr>
          <p:nvPr/>
        </p:nvSpPr>
        <p:spPr bwMode="auto">
          <a:xfrm>
            <a:off x="3014620" y="3841138"/>
            <a:ext cx="2593181" cy="432197"/>
          </a:xfrm>
          <a:prstGeom prst="ellipse">
            <a:avLst/>
          </a:prstGeom>
          <a:blipFill dpi="0" rotWithShape="1">
            <a:blip r:embed="rId3">
              <a:alphaModFix amt="68000"/>
            </a:blip>
            <a:srcRect/>
            <a:stretch>
              <a:fillRect/>
            </a:stretch>
          </a:blipFill>
          <a:ln w="38100">
            <a:noFill/>
          </a:ln>
          <a:extLst/>
        </p:spPr>
        <p:txBody>
          <a:bodyPr vert="horz" wrap="square" lIns="68580" tIns="34290" rIns="68580" bIns="34290" numCol="1" anchor="t" anchorCtr="0" compatLnSpc="1">
            <a:prstTxWarp prst="textNoShape">
              <a:avLst/>
            </a:prstTxWarp>
          </a:bodyPr>
          <a:lstStyle/>
          <a:p>
            <a:endParaRPr lang="zh-CN" altLang="en-US"/>
          </a:p>
        </p:txBody>
      </p:sp>
      <p:sp>
        <p:nvSpPr>
          <p:cNvPr id="3" name="未知"/>
          <p:cNvSpPr>
            <a:spLocks/>
          </p:cNvSpPr>
          <p:nvPr/>
        </p:nvSpPr>
        <p:spPr bwMode="auto">
          <a:xfrm rot="900000">
            <a:off x="4287057" y="2640603"/>
            <a:ext cx="754856" cy="1498997"/>
          </a:xfrm>
          <a:custGeom>
            <a:avLst/>
            <a:gdLst>
              <a:gd name="T0" fmla="*/ 187 w 252"/>
              <a:gd name="T1" fmla="*/ 221 h 499"/>
              <a:gd name="T2" fmla="*/ 252 w 252"/>
              <a:gd name="T3" fmla="*/ 182 h 499"/>
              <a:gd name="T4" fmla="*/ 252 w 252"/>
              <a:gd name="T5" fmla="*/ 57 h 499"/>
              <a:gd name="T6" fmla="*/ 170 w 252"/>
              <a:gd name="T7" fmla="*/ 91 h 499"/>
              <a:gd name="T8" fmla="*/ 179 w 252"/>
              <a:gd name="T9" fmla="*/ 42 h 499"/>
              <a:gd name="T10" fmla="*/ 145 w 252"/>
              <a:gd name="T11" fmla="*/ 2 h 499"/>
              <a:gd name="T12" fmla="*/ 109 w 252"/>
              <a:gd name="T13" fmla="*/ 56 h 499"/>
              <a:gd name="T14" fmla="*/ 129 w 252"/>
              <a:gd name="T15" fmla="*/ 108 h 499"/>
              <a:gd name="T16" fmla="*/ 0 w 252"/>
              <a:gd name="T17" fmla="*/ 162 h 499"/>
              <a:gd name="T18" fmla="*/ 0 w 252"/>
              <a:gd name="T19" fmla="*/ 499 h 499"/>
              <a:gd name="T20" fmla="*/ 252 w 252"/>
              <a:gd name="T21" fmla="*/ 350 h 499"/>
              <a:gd name="T22" fmla="*/ 252 w 252"/>
              <a:gd name="T23" fmla="*/ 239 h 499"/>
              <a:gd name="T24" fmla="*/ 187 w 252"/>
              <a:gd name="T25" fmla="*/ 221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2" h="499">
                <a:moveTo>
                  <a:pt x="187" y="221"/>
                </a:moveTo>
                <a:cubicBezTo>
                  <a:pt x="206" y="174"/>
                  <a:pt x="240" y="179"/>
                  <a:pt x="252" y="182"/>
                </a:cubicBezTo>
                <a:cubicBezTo>
                  <a:pt x="252" y="57"/>
                  <a:pt x="252" y="57"/>
                  <a:pt x="252" y="57"/>
                </a:cubicBezTo>
                <a:cubicBezTo>
                  <a:pt x="170" y="91"/>
                  <a:pt x="170" y="91"/>
                  <a:pt x="170" y="91"/>
                </a:cubicBezTo>
                <a:cubicBezTo>
                  <a:pt x="173" y="81"/>
                  <a:pt x="180" y="56"/>
                  <a:pt x="179" y="42"/>
                </a:cubicBezTo>
                <a:cubicBezTo>
                  <a:pt x="179" y="23"/>
                  <a:pt x="179" y="0"/>
                  <a:pt x="145" y="2"/>
                </a:cubicBezTo>
                <a:cubicBezTo>
                  <a:pt x="114" y="4"/>
                  <a:pt x="108" y="40"/>
                  <a:pt x="109" y="56"/>
                </a:cubicBezTo>
                <a:cubicBezTo>
                  <a:pt x="110" y="74"/>
                  <a:pt x="123" y="98"/>
                  <a:pt x="129" y="108"/>
                </a:cubicBezTo>
                <a:cubicBezTo>
                  <a:pt x="0" y="162"/>
                  <a:pt x="0" y="162"/>
                  <a:pt x="0" y="162"/>
                </a:cubicBezTo>
                <a:cubicBezTo>
                  <a:pt x="0" y="499"/>
                  <a:pt x="0" y="499"/>
                  <a:pt x="0" y="499"/>
                </a:cubicBezTo>
                <a:cubicBezTo>
                  <a:pt x="252" y="350"/>
                  <a:pt x="252" y="350"/>
                  <a:pt x="252" y="350"/>
                </a:cubicBezTo>
                <a:cubicBezTo>
                  <a:pt x="252" y="239"/>
                  <a:pt x="252" y="239"/>
                  <a:pt x="252" y="239"/>
                </a:cubicBezTo>
                <a:cubicBezTo>
                  <a:pt x="227" y="290"/>
                  <a:pt x="167" y="272"/>
                  <a:pt x="187" y="221"/>
                </a:cubicBez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4" name="未知"/>
          <p:cNvSpPr>
            <a:spLocks/>
          </p:cNvSpPr>
          <p:nvPr/>
        </p:nvSpPr>
        <p:spPr bwMode="auto">
          <a:xfrm rot="900000">
            <a:off x="3458381" y="1445215"/>
            <a:ext cx="572691" cy="176213"/>
          </a:xfrm>
          <a:custGeom>
            <a:avLst/>
            <a:gdLst>
              <a:gd name="T0" fmla="*/ 382 w 382"/>
              <a:gd name="T1" fmla="*/ 117 h 117"/>
              <a:gd name="T2" fmla="*/ 0 w 382"/>
              <a:gd name="T3" fmla="*/ 0 h 117"/>
              <a:gd name="T4" fmla="*/ 378 w 382"/>
              <a:gd name="T5" fmla="*/ 117 h 117"/>
              <a:gd name="T6" fmla="*/ 382 w 382"/>
              <a:gd name="T7" fmla="*/ 117 h 117"/>
            </a:gdLst>
            <a:ahLst/>
            <a:cxnLst>
              <a:cxn ang="0">
                <a:pos x="T0" y="T1"/>
              </a:cxn>
              <a:cxn ang="0">
                <a:pos x="T2" y="T3"/>
              </a:cxn>
              <a:cxn ang="0">
                <a:pos x="T4" y="T5"/>
              </a:cxn>
              <a:cxn ang="0">
                <a:pos x="T6" y="T7"/>
              </a:cxn>
            </a:cxnLst>
            <a:rect l="0" t="0" r="r" b="b"/>
            <a:pathLst>
              <a:path w="382" h="117">
                <a:moveTo>
                  <a:pt x="382" y="117"/>
                </a:moveTo>
                <a:lnTo>
                  <a:pt x="0" y="0"/>
                </a:lnTo>
                <a:lnTo>
                  <a:pt x="378" y="117"/>
                </a:lnTo>
                <a:lnTo>
                  <a:pt x="382" y="117"/>
                </a:ln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5" name="未知"/>
          <p:cNvSpPr>
            <a:spLocks/>
          </p:cNvSpPr>
          <p:nvPr/>
        </p:nvSpPr>
        <p:spPr bwMode="auto">
          <a:xfrm rot="900000">
            <a:off x="3958444" y="1779781"/>
            <a:ext cx="704850" cy="221456"/>
          </a:xfrm>
          <a:custGeom>
            <a:avLst/>
            <a:gdLst>
              <a:gd name="T0" fmla="*/ 0 w 470"/>
              <a:gd name="T1" fmla="*/ 0 h 148"/>
              <a:gd name="T2" fmla="*/ 0 w 470"/>
              <a:gd name="T3" fmla="*/ 2 h 148"/>
              <a:gd name="T4" fmla="*/ 470 w 470"/>
              <a:gd name="T5" fmla="*/ 148 h 148"/>
              <a:gd name="T6" fmla="*/ 0 w 470"/>
              <a:gd name="T7" fmla="*/ 0 h 148"/>
            </a:gdLst>
            <a:ahLst/>
            <a:cxnLst>
              <a:cxn ang="0">
                <a:pos x="T0" y="T1"/>
              </a:cxn>
              <a:cxn ang="0">
                <a:pos x="T2" y="T3"/>
              </a:cxn>
              <a:cxn ang="0">
                <a:pos x="T4" y="T5"/>
              </a:cxn>
              <a:cxn ang="0">
                <a:pos x="T6" y="T7"/>
              </a:cxn>
            </a:cxnLst>
            <a:rect l="0" t="0" r="r" b="b"/>
            <a:pathLst>
              <a:path w="470" h="148">
                <a:moveTo>
                  <a:pt x="0" y="0"/>
                </a:moveTo>
                <a:lnTo>
                  <a:pt x="0" y="2"/>
                </a:lnTo>
                <a:lnTo>
                  <a:pt x="470" y="148"/>
                </a:lnTo>
                <a:lnTo>
                  <a:pt x="0" y="0"/>
                </a:ln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6" name="未知"/>
          <p:cNvSpPr>
            <a:spLocks/>
          </p:cNvSpPr>
          <p:nvPr/>
        </p:nvSpPr>
        <p:spPr bwMode="auto">
          <a:xfrm rot="900000">
            <a:off x="4734731" y="1752397"/>
            <a:ext cx="1309688" cy="303609"/>
          </a:xfrm>
          <a:custGeom>
            <a:avLst/>
            <a:gdLst>
              <a:gd name="T0" fmla="*/ 188 w 437"/>
              <a:gd name="T1" fmla="*/ 33 h 101"/>
              <a:gd name="T2" fmla="*/ 111 w 437"/>
              <a:gd name="T3" fmla="*/ 20 h 101"/>
              <a:gd name="T4" fmla="*/ 0 w 437"/>
              <a:gd name="T5" fmla="*/ 46 h 101"/>
              <a:gd name="T6" fmla="*/ 80 w 437"/>
              <a:gd name="T7" fmla="*/ 64 h 101"/>
              <a:gd name="T8" fmla="*/ 57 w 437"/>
              <a:gd name="T9" fmla="*/ 84 h 101"/>
              <a:gd name="T10" fmla="*/ 119 w 437"/>
              <a:gd name="T11" fmla="*/ 73 h 101"/>
              <a:gd name="T12" fmla="*/ 239 w 437"/>
              <a:gd name="T13" fmla="*/ 101 h 101"/>
              <a:gd name="T14" fmla="*/ 239 w 437"/>
              <a:gd name="T15" fmla="*/ 101 h 101"/>
              <a:gd name="T16" fmla="*/ 437 w 437"/>
              <a:gd name="T17" fmla="*/ 42 h 101"/>
              <a:gd name="T18" fmla="*/ 202 w 437"/>
              <a:gd name="T19" fmla="*/ 0 h 101"/>
              <a:gd name="T20" fmla="*/ 154 w 437"/>
              <a:gd name="T21" fmla="*/ 11 h 101"/>
              <a:gd name="T22" fmla="*/ 188 w 437"/>
              <a:gd name="T23" fmla="*/ 3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7" h="101">
                <a:moveTo>
                  <a:pt x="188" y="33"/>
                </a:moveTo>
                <a:cubicBezTo>
                  <a:pt x="164" y="45"/>
                  <a:pt x="122" y="35"/>
                  <a:pt x="111" y="20"/>
                </a:cubicBezTo>
                <a:cubicBezTo>
                  <a:pt x="0" y="46"/>
                  <a:pt x="0" y="46"/>
                  <a:pt x="0" y="46"/>
                </a:cubicBezTo>
                <a:cubicBezTo>
                  <a:pt x="80" y="64"/>
                  <a:pt x="80" y="64"/>
                  <a:pt x="80" y="64"/>
                </a:cubicBezTo>
                <a:cubicBezTo>
                  <a:pt x="59" y="68"/>
                  <a:pt x="29" y="76"/>
                  <a:pt x="57" y="84"/>
                </a:cubicBezTo>
                <a:cubicBezTo>
                  <a:pt x="86" y="92"/>
                  <a:pt x="107" y="82"/>
                  <a:pt x="119" y="73"/>
                </a:cubicBezTo>
                <a:cubicBezTo>
                  <a:pt x="239" y="101"/>
                  <a:pt x="239" y="101"/>
                  <a:pt x="239" y="101"/>
                </a:cubicBezTo>
                <a:cubicBezTo>
                  <a:pt x="239" y="101"/>
                  <a:pt x="239" y="101"/>
                  <a:pt x="239" y="101"/>
                </a:cubicBezTo>
                <a:cubicBezTo>
                  <a:pt x="437" y="42"/>
                  <a:pt x="437" y="42"/>
                  <a:pt x="437" y="42"/>
                </a:cubicBezTo>
                <a:cubicBezTo>
                  <a:pt x="202" y="0"/>
                  <a:pt x="202" y="0"/>
                  <a:pt x="202" y="0"/>
                </a:cubicBezTo>
                <a:cubicBezTo>
                  <a:pt x="154" y="11"/>
                  <a:pt x="154" y="11"/>
                  <a:pt x="154" y="11"/>
                </a:cubicBezTo>
                <a:cubicBezTo>
                  <a:pt x="176" y="15"/>
                  <a:pt x="208" y="23"/>
                  <a:pt x="188" y="33"/>
                </a:cubicBez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7" name="未知"/>
          <p:cNvSpPr>
            <a:spLocks/>
          </p:cNvSpPr>
          <p:nvPr/>
        </p:nvSpPr>
        <p:spPr bwMode="auto">
          <a:xfrm rot="900000">
            <a:off x="3463144" y="1411879"/>
            <a:ext cx="1315641" cy="307181"/>
          </a:xfrm>
          <a:custGeom>
            <a:avLst/>
            <a:gdLst>
              <a:gd name="T0" fmla="*/ 340 w 439"/>
              <a:gd name="T1" fmla="*/ 23 h 102"/>
              <a:gd name="T2" fmla="*/ 365 w 439"/>
              <a:gd name="T3" fmla="*/ 9 h 102"/>
              <a:gd name="T4" fmla="*/ 308 w 439"/>
              <a:gd name="T5" fmla="*/ 15 h 102"/>
              <a:gd name="T6" fmla="*/ 255 w 439"/>
              <a:gd name="T7" fmla="*/ 3 h 102"/>
              <a:gd name="T8" fmla="*/ 0 w 439"/>
              <a:gd name="T9" fmla="*/ 44 h 102"/>
              <a:gd name="T10" fmla="*/ 191 w 439"/>
              <a:gd name="T11" fmla="*/ 102 h 102"/>
              <a:gd name="T12" fmla="*/ 308 w 439"/>
              <a:gd name="T13" fmla="*/ 75 h 102"/>
              <a:gd name="T14" fmla="*/ 273 w 439"/>
              <a:gd name="T15" fmla="*/ 50 h 102"/>
              <a:gd name="T16" fmla="*/ 343 w 439"/>
              <a:gd name="T17" fmla="*/ 67 h 102"/>
              <a:gd name="T18" fmla="*/ 439 w 439"/>
              <a:gd name="T19" fmla="*/ 46 h 102"/>
              <a:gd name="T20" fmla="*/ 340 w 439"/>
              <a:gd name="T21" fmla="*/ 2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9" h="102">
                <a:moveTo>
                  <a:pt x="340" y="23"/>
                </a:moveTo>
                <a:cubicBezTo>
                  <a:pt x="354" y="20"/>
                  <a:pt x="373" y="14"/>
                  <a:pt x="365" y="9"/>
                </a:cubicBezTo>
                <a:cubicBezTo>
                  <a:pt x="349" y="0"/>
                  <a:pt x="319" y="11"/>
                  <a:pt x="308" y="15"/>
                </a:cubicBezTo>
                <a:cubicBezTo>
                  <a:pt x="255" y="3"/>
                  <a:pt x="255" y="3"/>
                  <a:pt x="255" y="3"/>
                </a:cubicBezTo>
                <a:cubicBezTo>
                  <a:pt x="0" y="44"/>
                  <a:pt x="0" y="44"/>
                  <a:pt x="0" y="44"/>
                </a:cubicBezTo>
                <a:cubicBezTo>
                  <a:pt x="191" y="102"/>
                  <a:pt x="191" y="102"/>
                  <a:pt x="191" y="102"/>
                </a:cubicBezTo>
                <a:cubicBezTo>
                  <a:pt x="308" y="75"/>
                  <a:pt x="308" y="75"/>
                  <a:pt x="308" y="75"/>
                </a:cubicBezTo>
                <a:cubicBezTo>
                  <a:pt x="284" y="72"/>
                  <a:pt x="241" y="63"/>
                  <a:pt x="273" y="50"/>
                </a:cubicBezTo>
                <a:cubicBezTo>
                  <a:pt x="309" y="37"/>
                  <a:pt x="333" y="57"/>
                  <a:pt x="343" y="67"/>
                </a:cubicBezTo>
                <a:cubicBezTo>
                  <a:pt x="439" y="46"/>
                  <a:pt x="439" y="46"/>
                  <a:pt x="439" y="46"/>
                </a:cubicBezTo>
                <a:lnTo>
                  <a:pt x="340" y="23"/>
                </a:ln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8" name="未知"/>
          <p:cNvSpPr>
            <a:spLocks/>
          </p:cNvSpPr>
          <p:nvPr/>
        </p:nvSpPr>
        <p:spPr bwMode="auto">
          <a:xfrm rot="900000">
            <a:off x="4238241" y="1499984"/>
            <a:ext cx="1175147" cy="233363"/>
          </a:xfrm>
          <a:custGeom>
            <a:avLst/>
            <a:gdLst>
              <a:gd name="T0" fmla="*/ 110 w 392"/>
              <a:gd name="T1" fmla="*/ 41 h 78"/>
              <a:gd name="T2" fmla="*/ 85 w 392"/>
              <a:gd name="T3" fmla="*/ 55 h 78"/>
              <a:gd name="T4" fmla="*/ 184 w 392"/>
              <a:gd name="T5" fmla="*/ 78 h 78"/>
              <a:gd name="T6" fmla="*/ 295 w 392"/>
              <a:gd name="T7" fmla="*/ 52 h 78"/>
              <a:gd name="T8" fmla="*/ 372 w 392"/>
              <a:gd name="T9" fmla="*/ 65 h 78"/>
              <a:gd name="T10" fmla="*/ 338 w 392"/>
              <a:gd name="T11" fmla="*/ 43 h 78"/>
              <a:gd name="T12" fmla="*/ 386 w 392"/>
              <a:gd name="T13" fmla="*/ 32 h 78"/>
              <a:gd name="T14" fmla="*/ 212 w 392"/>
              <a:gd name="T15" fmla="*/ 0 h 78"/>
              <a:gd name="T16" fmla="*/ 0 w 392"/>
              <a:gd name="T17" fmla="*/ 35 h 78"/>
              <a:gd name="T18" fmla="*/ 53 w 392"/>
              <a:gd name="T19" fmla="*/ 47 h 78"/>
              <a:gd name="T20" fmla="*/ 110 w 392"/>
              <a:gd name="T21" fmla="*/ 4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 h="78">
                <a:moveTo>
                  <a:pt x="110" y="41"/>
                </a:moveTo>
                <a:cubicBezTo>
                  <a:pt x="118" y="46"/>
                  <a:pt x="99" y="52"/>
                  <a:pt x="85" y="55"/>
                </a:cubicBezTo>
                <a:cubicBezTo>
                  <a:pt x="184" y="78"/>
                  <a:pt x="184" y="78"/>
                  <a:pt x="184" y="78"/>
                </a:cubicBezTo>
                <a:cubicBezTo>
                  <a:pt x="295" y="52"/>
                  <a:pt x="295" y="52"/>
                  <a:pt x="295" y="52"/>
                </a:cubicBezTo>
                <a:cubicBezTo>
                  <a:pt x="306" y="67"/>
                  <a:pt x="348" y="77"/>
                  <a:pt x="372" y="65"/>
                </a:cubicBezTo>
                <a:cubicBezTo>
                  <a:pt x="392" y="55"/>
                  <a:pt x="360" y="47"/>
                  <a:pt x="338" y="43"/>
                </a:cubicBezTo>
                <a:cubicBezTo>
                  <a:pt x="386" y="32"/>
                  <a:pt x="386" y="32"/>
                  <a:pt x="386" y="32"/>
                </a:cubicBezTo>
                <a:cubicBezTo>
                  <a:pt x="212" y="0"/>
                  <a:pt x="212" y="0"/>
                  <a:pt x="212" y="0"/>
                </a:cubicBezTo>
                <a:cubicBezTo>
                  <a:pt x="0" y="35"/>
                  <a:pt x="0" y="35"/>
                  <a:pt x="0" y="35"/>
                </a:cubicBezTo>
                <a:cubicBezTo>
                  <a:pt x="53" y="47"/>
                  <a:pt x="53" y="47"/>
                  <a:pt x="53" y="47"/>
                </a:cubicBezTo>
                <a:cubicBezTo>
                  <a:pt x="64" y="43"/>
                  <a:pt x="94" y="32"/>
                  <a:pt x="110" y="41"/>
                </a:cubicBez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9" name="未知"/>
          <p:cNvSpPr>
            <a:spLocks/>
          </p:cNvSpPr>
          <p:nvPr/>
        </p:nvSpPr>
        <p:spPr bwMode="auto">
          <a:xfrm rot="900000">
            <a:off x="3970351" y="1684531"/>
            <a:ext cx="1459706" cy="417910"/>
          </a:xfrm>
          <a:custGeom>
            <a:avLst/>
            <a:gdLst>
              <a:gd name="T0" fmla="*/ 235 w 487"/>
              <a:gd name="T1" fmla="*/ 139 h 139"/>
              <a:gd name="T2" fmla="*/ 487 w 487"/>
              <a:gd name="T3" fmla="*/ 64 h 139"/>
              <a:gd name="T4" fmla="*/ 367 w 487"/>
              <a:gd name="T5" fmla="*/ 36 h 139"/>
              <a:gd name="T6" fmla="*/ 305 w 487"/>
              <a:gd name="T7" fmla="*/ 47 h 139"/>
              <a:gd name="T8" fmla="*/ 328 w 487"/>
              <a:gd name="T9" fmla="*/ 27 h 139"/>
              <a:gd name="T10" fmla="*/ 248 w 487"/>
              <a:gd name="T11" fmla="*/ 9 h 139"/>
              <a:gd name="T12" fmla="*/ 152 w 487"/>
              <a:gd name="T13" fmla="*/ 30 h 139"/>
              <a:gd name="T14" fmla="*/ 82 w 487"/>
              <a:gd name="T15" fmla="*/ 13 h 139"/>
              <a:gd name="T16" fmla="*/ 117 w 487"/>
              <a:gd name="T17" fmla="*/ 38 h 139"/>
              <a:gd name="T18" fmla="*/ 0 w 487"/>
              <a:gd name="T19" fmla="*/ 65 h 139"/>
              <a:gd name="T20" fmla="*/ 235 w 487"/>
              <a:gd name="T21"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7" h="139">
                <a:moveTo>
                  <a:pt x="235" y="139"/>
                </a:moveTo>
                <a:cubicBezTo>
                  <a:pt x="487" y="64"/>
                  <a:pt x="487" y="64"/>
                  <a:pt x="487" y="64"/>
                </a:cubicBezTo>
                <a:cubicBezTo>
                  <a:pt x="367" y="36"/>
                  <a:pt x="367" y="36"/>
                  <a:pt x="367" y="36"/>
                </a:cubicBezTo>
                <a:cubicBezTo>
                  <a:pt x="355" y="45"/>
                  <a:pt x="334" y="55"/>
                  <a:pt x="305" y="47"/>
                </a:cubicBezTo>
                <a:cubicBezTo>
                  <a:pt x="277" y="39"/>
                  <a:pt x="307" y="31"/>
                  <a:pt x="328" y="27"/>
                </a:cubicBezTo>
                <a:cubicBezTo>
                  <a:pt x="248" y="9"/>
                  <a:pt x="248" y="9"/>
                  <a:pt x="248" y="9"/>
                </a:cubicBezTo>
                <a:cubicBezTo>
                  <a:pt x="152" y="30"/>
                  <a:pt x="152" y="30"/>
                  <a:pt x="152" y="30"/>
                </a:cubicBezTo>
                <a:cubicBezTo>
                  <a:pt x="142" y="20"/>
                  <a:pt x="118" y="0"/>
                  <a:pt x="82" y="13"/>
                </a:cubicBezTo>
                <a:cubicBezTo>
                  <a:pt x="50" y="26"/>
                  <a:pt x="93" y="35"/>
                  <a:pt x="117" y="38"/>
                </a:cubicBezTo>
                <a:cubicBezTo>
                  <a:pt x="0" y="65"/>
                  <a:pt x="0" y="65"/>
                  <a:pt x="0" y="65"/>
                </a:cubicBezTo>
                <a:lnTo>
                  <a:pt x="235" y="139"/>
                </a:ln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10" name="未知"/>
          <p:cNvSpPr>
            <a:spLocks/>
          </p:cNvSpPr>
          <p:nvPr/>
        </p:nvSpPr>
        <p:spPr bwMode="auto">
          <a:xfrm rot="900000">
            <a:off x="3458381" y="1444024"/>
            <a:ext cx="566738" cy="176213"/>
          </a:xfrm>
          <a:custGeom>
            <a:avLst/>
            <a:gdLst>
              <a:gd name="T0" fmla="*/ 378 w 378"/>
              <a:gd name="T1" fmla="*/ 117 h 117"/>
              <a:gd name="T2" fmla="*/ 0 w 378"/>
              <a:gd name="T3" fmla="*/ 0 h 117"/>
              <a:gd name="T4" fmla="*/ 378 w 378"/>
              <a:gd name="T5" fmla="*/ 117 h 117"/>
              <a:gd name="T6" fmla="*/ 378 w 378"/>
              <a:gd name="T7" fmla="*/ 117 h 117"/>
            </a:gdLst>
            <a:ahLst/>
            <a:cxnLst>
              <a:cxn ang="0">
                <a:pos x="T0" y="T1"/>
              </a:cxn>
              <a:cxn ang="0">
                <a:pos x="T2" y="T3"/>
              </a:cxn>
              <a:cxn ang="0">
                <a:pos x="T4" y="T5"/>
              </a:cxn>
              <a:cxn ang="0">
                <a:pos x="T6" y="T7"/>
              </a:cxn>
            </a:cxnLst>
            <a:rect l="0" t="0" r="r" b="b"/>
            <a:pathLst>
              <a:path w="378" h="117">
                <a:moveTo>
                  <a:pt x="378" y="117"/>
                </a:moveTo>
                <a:lnTo>
                  <a:pt x="0" y="0"/>
                </a:lnTo>
                <a:lnTo>
                  <a:pt x="378" y="117"/>
                </a:lnTo>
                <a:lnTo>
                  <a:pt x="378" y="117"/>
                </a:ln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11" name="未知"/>
          <p:cNvSpPr>
            <a:spLocks/>
          </p:cNvSpPr>
          <p:nvPr/>
        </p:nvSpPr>
        <p:spPr bwMode="auto">
          <a:xfrm rot="900000">
            <a:off x="3340510" y="1457122"/>
            <a:ext cx="785813" cy="1063228"/>
          </a:xfrm>
          <a:custGeom>
            <a:avLst/>
            <a:gdLst>
              <a:gd name="T0" fmla="*/ 82 w 262"/>
              <a:gd name="T1" fmla="*/ 218 h 354"/>
              <a:gd name="T2" fmla="*/ 102 w 262"/>
              <a:gd name="T3" fmla="*/ 314 h 354"/>
              <a:gd name="T4" fmla="*/ 191 w 262"/>
              <a:gd name="T5" fmla="*/ 354 h 354"/>
              <a:gd name="T6" fmla="*/ 191 w 262"/>
              <a:gd name="T7" fmla="*/ 233 h 354"/>
              <a:gd name="T8" fmla="*/ 262 w 262"/>
              <a:gd name="T9" fmla="*/ 223 h 354"/>
              <a:gd name="T10" fmla="*/ 191 w 262"/>
              <a:gd name="T11" fmla="*/ 178 h 354"/>
              <a:gd name="T12" fmla="*/ 191 w 262"/>
              <a:gd name="T13" fmla="*/ 59 h 354"/>
              <a:gd name="T14" fmla="*/ 0 w 262"/>
              <a:gd name="T15" fmla="*/ 0 h 354"/>
              <a:gd name="T16" fmla="*/ 0 w 262"/>
              <a:gd name="T17" fmla="*/ 268 h 354"/>
              <a:gd name="T18" fmla="*/ 66 w 262"/>
              <a:gd name="T19" fmla="*/ 298 h 354"/>
              <a:gd name="T20" fmla="*/ 82 w 262"/>
              <a:gd name="T21" fmla="*/ 218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354">
                <a:moveTo>
                  <a:pt x="82" y="218"/>
                </a:moveTo>
                <a:cubicBezTo>
                  <a:pt x="120" y="210"/>
                  <a:pt x="118" y="288"/>
                  <a:pt x="102" y="314"/>
                </a:cubicBezTo>
                <a:cubicBezTo>
                  <a:pt x="191" y="354"/>
                  <a:pt x="191" y="354"/>
                  <a:pt x="191" y="354"/>
                </a:cubicBezTo>
                <a:cubicBezTo>
                  <a:pt x="191" y="233"/>
                  <a:pt x="191" y="233"/>
                  <a:pt x="191" y="233"/>
                </a:cubicBezTo>
                <a:cubicBezTo>
                  <a:pt x="218" y="251"/>
                  <a:pt x="262" y="270"/>
                  <a:pt x="262" y="223"/>
                </a:cubicBezTo>
                <a:cubicBezTo>
                  <a:pt x="262" y="166"/>
                  <a:pt x="214" y="172"/>
                  <a:pt x="191" y="178"/>
                </a:cubicBezTo>
                <a:cubicBezTo>
                  <a:pt x="191" y="59"/>
                  <a:pt x="191" y="59"/>
                  <a:pt x="191" y="59"/>
                </a:cubicBezTo>
                <a:cubicBezTo>
                  <a:pt x="0" y="0"/>
                  <a:pt x="0" y="0"/>
                  <a:pt x="0" y="0"/>
                </a:cubicBezTo>
                <a:cubicBezTo>
                  <a:pt x="0" y="268"/>
                  <a:pt x="0" y="268"/>
                  <a:pt x="0" y="268"/>
                </a:cubicBezTo>
                <a:cubicBezTo>
                  <a:pt x="66" y="298"/>
                  <a:pt x="66" y="298"/>
                  <a:pt x="66" y="298"/>
                </a:cubicBezTo>
                <a:cubicBezTo>
                  <a:pt x="60" y="277"/>
                  <a:pt x="47" y="226"/>
                  <a:pt x="82" y="218"/>
                </a:cubicBez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12" name="未知"/>
          <p:cNvSpPr>
            <a:spLocks/>
          </p:cNvSpPr>
          <p:nvPr/>
        </p:nvSpPr>
        <p:spPr bwMode="auto">
          <a:xfrm rot="900000">
            <a:off x="3806044" y="1761922"/>
            <a:ext cx="704850" cy="1387078"/>
          </a:xfrm>
          <a:custGeom>
            <a:avLst/>
            <a:gdLst>
              <a:gd name="T0" fmla="*/ 0 w 235"/>
              <a:gd name="T1" fmla="*/ 0 h 462"/>
              <a:gd name="T2" fmla="*/ 0 w 235"/>
              <a:gd name="T3" fmla="*/ 119 h 462"/>
              <a:gd name="T4" fmla="*/ 71 w 235"/>
              <a:gd name="T5" fmla="*/ 164 h 462"/>
              <a:gd name="T6" fmla="*/ 0 w 235"/>
              <a:gd name="T7" fmla="*/ 174 h 462"/>
              <a:gd name="T8" fmla="*/ 0 w 235"/>
              <a:gd name="T9" fmla="*/ 295 h 462"/>
              <a:gd name="T10" fmla="*/ 98 w 235"/>
              <a:gd name="T11" fmla="*/ 339 h 462"/>
              <a:gd name="T12" fmla="*/ 117 w 235"/>
              <a:gd name="T13" fmla="*/ 447 h 462"/>
              <a:gd name="T14" fmla="*/ 140 w 235"/>
              <a:gd name="T15" fmla="*/ 358 h 462"/>
              <a:gd name="T16" fmla="*/ 235 w 235"/>
              <a:gd name="T17" fmla="*/ 401 h 462"/>
              <a:gd name="T18" fmla="*/ 235 w 235"/>
              <a:gd name="T19" fmla="*/ 73 h 462"/>
              <a:gd name="T20" fmla="*/ 0 w 235"/>
              <a:gd name="T21"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5" h="462">
                <a:moveTo>
                  <a:pt x="0" y="0"/>
                </a:moveTo>
                <a:cubicBezTo>
                  <a:pt x="0" y="119"/>
                  <a:pt x="0" y="119"/>
                  <a:pt x="0" y="119"/>
                </a:cubicBezTo>
                <a:cubicBezTo>
                  <a:pt x="23" y="113"/>
                  <a:pt x="71" y="107"/>
                  <a:pt x="71" y="164"/>
                </a:cubicBezTo>
                <a:cubicBezTo>
                  <a:pt x="71" y="211"/>
                  <a:pt x="27" y="192"/>
                  <a:pt x="0" y="174"/>
                </a:cubicBezTo>
                <a:cubicBezTo>
                  <a:pt x="0" y="295"/>
                  <a:pt x="0" y="295"/>
                  <a:pt x="0" y="295"/>
                </a:cubicBezTo>
                <a:cubicBezTo>
                  <a:pt x="98" y="339"/>
                  <a:pt x="98" y="339"/>
                  <a:pt x="98" y="339"/>
                </a:cubicBezTo>
                <a:cubicBezTo>
                  <a:pt x="87" y="365"/>
                  <a:pt x="65" y="430"/>
                  <a:pt x="117" y="447"/>
                </a:cubicBezTo>
                <a:cubicBezTo>
                  <a:pt x="161" y="462"/>
                  <a:pt x="151" y="400"/>
                  <a:pt x="140" y="358"/>
                </a:cubicBezTo>
                <a:cubicBezTo>
                  <a:pt x="235" y="401"/>
                  <a:pt x="235" y="401"/>
                  <a:pt x="235" y="401"/>
                </a:cubicBezTo>
                <a:cubicBezTo>
                  <a:pt x="235" y="73"/>
                  <a:pt x="235" y="73"/>
                  <a:pt x="235" y="73"/>
                </a:cubicBezTo>
                <a:lnTo>
                  <a:pt x="0" y="0"/>
                </a:ln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13" name="未知"/>
          <p:cNvSpPr>
            <a:spLocks/>
          </p:cNvSpPr>
          <p:nvPr/>
        </p:nvSpPr>
        <p:spPr bwMode="auto">
          <a:xfrm rot="900000">
            <a:off x="4507322" y="1980997"/>
            <a:ext cx="1013222" cy="1209675"/>
          </a:xfrm>
          <a:custGeom>
            <a:avLst/>
            <a:gdLst>
              <a:gd name="T0" fmla="*/ 0 w 338"/>
              <a:gd name="T1" fmla="*/ 75 h 403"/>
              <a:gd name="T2" fmla="*/ 0 w 338"/>
              <a:gd name="T3" fmla="*/ 403 h 403"/>
              <a:gd name="T4" fmla="*/ 129 w 338"/>
              <a:gd name="T5" fmla="*/ 349 h 403"/>
              <a:gd name="T6" fmla="*/ 109 w 338"/>
              <a:gd name="T7" fmla="*/ 297 h 403"/>
              <a:gd name="T8" fmla="*/ 145 w 338"/>
              <a:gd name="T9" fmla="*/ 243 h 403"/>
              <a:gd name="T10" fmla="*/ 179 w 338"/>
              <a:gd name="T11" fmla="*/ 283 h 403"/>
              <a:gd name="T12" fmla="*/ 170 w 338"/>
              <a:gd name="T13" fmla="*/ 332 h 403"/>
              <a:gd name="T14" fmla="*/ 252 w 338"/>
              <a:gd name="T15" fmla="*/ 298 h 403"/>
              <a:gd name="T16" fmla="*/ 252 w 338"/>
              <a:gd name="T17" fmla="*/ 170 h 403"/>
              <a:gd name="T18" fmla="*/ 331 w 338"/>
              <a:gd name="T19" fmla="*/ 121 h 403"/>
              <a:gd name="T20" fmla="*/ 252 w 338"/>
              <a:gd name="T21" fmla="*/ 127 h 403"/>
              <a:gd name="T22" fmla="*/ 252 w 338"/>
              <a:gd name="T23" fmla="*/ 0 h 403"/>
              <a:gd name="T24" fmla="*/ 252 w 338"/>
              <a:gd name="T25" fmla="*/ 0 h 403"/>
              <a:gd name="T26" fmla="*/ 0 w 338"/>
              <a:gd name="T27" fmla="*/ 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8" h="403">
                <a:moveTo>
                  <a:pt x="0" y="75"/>
                </a:moveTo>
                <a:cubicBezTo>
                  <a:pt x="0" y="403"/>
                  <a:pt x="0" y="403"/>
                  <a:pt x="0" y="403"/>
                </a:cubicBezTo>
                <a:cubicBezTo>
                  <a:pt x="129" y="349"/>
                  <a:pt x="129" y="349"/>
                  <a:pt x="129" y="349"/>
                </a:cubicBezTo>
                <a:cubicBezTo>
                  <a:pt x="123" y="339"/>
                  <a:pt x="110" y="315"/>
                  <a:pt x="109" y="297"/>
                </a:cubicBezTo>
                <a:cubicBezTo>
                  <a:pt x="108" y="281"/>
                  <a:pt x="114" y="245"/>
                  <a:pt x="145" y="243"/>
                </a:cubicBezTo>
                <a:cubicBezTo>
                  <a:pt x="179" y="241"/>
                  <a:pt x="179" y="264"/>
                  <a:pt x="179" y="283"/>
                </a:cubicBezTo>
                <a:cubicBezTo>
                  <a:pt x="180" y="297"/>
                  <a:pt x="173" y="322"/>
                  <a:pt x="170" y="332"/>
                </a:cubicBezTo>
                <a:cubicBezTo>
                  <a:pt x="252" y="298"/>
                  <a:pt x="252" y="298"/>
                  <a:pt x="252" y="298"/>
                </a:cubicBezTo>
                <a:cubicBezTo>
                  <a:pt x="252" y="170"/>
                  <a:pt x="252" y="170"/>
                  <a:pt x="252" y="170"/>
                </a:cubicBezTo>
                <a:cubicBezTo>
                  <a:pt x="281" y="173"/>
                  <a:pt x="338" y="175"/>
                  <a:pt x="331" y="121"/>
                </a:cubicBezTo>
                <a:cubicBezTo>
                  <a:pt x="325" y="74"/>
                  <a:pt x="275" y="109"/>
                  <a:pt x="252" y="127"/>
                </a:cubicBezTo>
                <a:cubicBezTo>
                  <a:pt x="252" y="0"/>
                  <a:pt x="252" y="0"/>
                  <a:pt x="252" y="0"/>
                </a:cubicBezTo>
                <a:cubicBezTo>
                  <a:pt x="252" y="0"/>
                  <a:pt x="252" y="0"/>
                  <a:pt x="252" y="0"/>
                </a:cubicBezTo>
                <a:lnTo>
                  <a:pt x="0" y="75"/>
                </a:ln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14" name="未知"/>
          <p:cNvSpPr>
            <a:spLocks/>
          </p:cNvSpPr>
          <p:nvPr/>
        </p:nvSpPr>
        <p:spPr bwMode="auto">
          <a:xfrm rot="900000">
            <a:off x="4835935" y="2714422"/>
            <a:ext cx="851297" cy="1128713"/>
          </a:xfrm>
          <a:custGeom>
            <a:avLst/>
            <a:gdLst>
              <a:gd name="T0" fmla="*/ 199 w 284"/>
              <a:gd name="T1" fmla="*/ 126 h 376"/>
              <a:gd name="T2" fmla="*/ 180 w 284"/>
              <a:gd name="T3" fmla="*/ 44 h 376"/>
              <a:gd name="T4" fmla="*/ 85 w 284"/>
              <a:gd name="T5" fmla="*/ 83 h 376"/>
              <a:gd name="T6" fmla="*/ 85 w 284"/>
              <a:gd name="T7" fmla="*/ 208 h 376"/>
              <a:gd name="T8" fmla="*/ 87 w 284"/>
              <a:gd name="T9" fmla="*/ 209 h 376"/>
              <a:gd name="T10" fmla="*/ 85 w 284"/>
              <a:gd name="T11" fmla="*/ 208 h 376"/>
              <a:gd name="T12" fmla="*/ 20 w 284"/>
              <a:gd name="T13" fmla="*/ 247 h 376"/>
              <a:gd name="T14" fmla="*/ 85 w 284"/>
              <a:gd name="T15" fmla="*/ 265 h 376"/>
              <a:gd name="T16" fmla="*/ 87 w 284"/>
              <a:gd name="T17" fmla="*/ 260 h 376"/>
              <a:gd name="T18" fmla="*/ 85 w 284"/>
              <a:gd name="T19" fmla="*/ 265 h 376"/>
              <a:gd name="T20" fmla="*/ 85 w 284"/>
              <a:gd name="T21" fmla="*/ 376 h 376"/>
              <a:gd name="T22" fmla="*/ 284 w 284"/>
              <a:gd name="T23" fmla="*/ 258 h 376"/>
              <a:gd name="T24" fmla="*/ 284 w 284"/>
              <a:gd name="T25" fmla="*/ 0 h 376"/>
              <a:gd name="T26" fmla="*/ 214 w 284"/>
              <a:gd name="T27" fmla="*/ 30 h 376"/>
              <a:gd name="T28" fmla="*/ 199 w 284"/>
              <a:gd name="T29" fmla="*/ 12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4" h="376">
                <a:moveTo>
                  <a:pt x="199" y="126"/>
                </a:moveTo>
                <a:cubicBezTo>
                  <a:pt x="157" y="127"/>
                  <a:pt x="170" y="73"/>
                  <a:pt x="180" y="44"/>
                </a:cubicBezTo>
                <a:cubicBezTo>
                  <a:pt x="85" y="83"/>
                  <a:pt x="85" y="83"/>
                  <a:pt x="85" y="83"/>
                </a:cubicBezTo>
                <a:cubicBezTo>
                  <a:pt x="85" y="208"/>
                  <a:pt x="85" y="208"/>
                  <a:pt x="85" y="208"/>
                </a:cubicBezTo>
                <a:cubicBezTo>
                  <a:pt x="86" y="208"/>
                  <a:pt x="87" y="209"/>
                  <a:pt x="87" y="209"/>
                </a:cubicBezTo>
                <a:cubicBezTo>
                  <a:pt x="87" y="209"/>
                  <a:pt x="86" y="208"/>
                  <a:pt x="85" y="208"/>
                </a:cubicBezTo>
                <a:cubicBezTo>
                  <a:pt x="73" y="205"/>
                  <a:pt x="39" y="200"/>
                  <a:pt x="20" y="247"/>
                </a:cubicBezTo>
                <a:cubicBezTo>
                  <a:pt x="0" y="298"/>
                  <a:pt x="60" y="316"/>
                  <a:pt x="85" y="265"/>
                </a:cubicBezTo>
                <a:cubicBezTo>
                  <a:pt x="87" y="261"/>
                  <a:pt x="87" y="260"/>
                  <a:pt x="87" y="260"/>
                </a:cubicBezTo>
                <a:cubicBezTo>
                  <a:pt x="87" y="260"/>
                  <a:pt x="87" y="261"/>
                  <a:pt x="85" y="265"/>
                </a:cubicBezTo>
                <a:cubicBezTo>
                  <a:pt x="85" y="376"/>
                  <a:pt x="85" y="376"/>
                  <a:pt x="85" y="376"/>
                </a:cubicBezTo>
                <a:cubicBezTo>
                  <a:pt x="284" y="258"/>
                  <a:pt x="284" y="258"/>
                  <a:pt x="284" y="258"/>
                </a:cubicBezTo>
                <a:cubicBezTo>
                  <a:pt x="284" y="0"/>
                  <a:pt x="284" y="0"/>
                  <a:pt x="284" y="0"/>
                </a:cubicBezTo>
                <a:cubicBezTo>
                  <a:pt x="214" y="30"/>
                  <a:pt x="214" y="30"/>
                  <a:pt x="214" y="30"/>
                </a:cubicBezTo>
                <a:cubicBezTo>
                  <a:pt x="224" y="60"/>
                  <a:pt x="245" y="124"/>
                  <a:pt x="199" y="126"/>
                </a:cubicBez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15" name="未知"/>
          <p:cNvSpPr>
            <a:spLocks/>
          </p:cNvSpPr>
          <p:nvPr/>
        </p:nvSpPr>
        <p:spPr bwMode="auto">
          <a:xfrm rot="900000">
            <a:off x="5289562" y="1950041"/>
            <a:ext cx="596504" cy="1206103"/>
          </a:xfrm>
          <a:custGeom>
            <a:avLst/>
            <a:gdLst>
              <a:gd name="T0" fmla="*/ 198 w 199"/>
              <a:gd name="T1" fmla="*/ 0 h 401"/>
              <a:gd name="T2" fmla="*/ 199 w 199"/>
              <a:gd name="T3" fmla="*/ 0 h 401"/>
              <a:gd name="T4" fmla="*/ 0 w 199"/>
              <a:gd name="T5" fmla="*/ 59 h 401"/>
              <a:gd name="T6" fmla="*/ 0 w 199"/>
              <a:gd name="T7" fmla="*/ 59 h 401"/>
              <a:gd name="T8" fmla="*/ 0 w 199"/>
              <a:gd name="T9" fmla="*/ 186 h 401"/>
              <a:gd name="T10" fmla="*/ 79 w 199"/>
              <a:gd name="T11" fmla="*/ 180 h 401"/>
              <a:gd name="T12" fmla="*/ 0 w 199"/>
              <a:gd name="T13" fmla="*/ 229 h 401"/>
              <a:gd name="T14" fmla="*/ 0 w 199"/>
              <a:gd name="T15" fmla="*/ 357 h 401"/>
              <a:gd name="T16" fmla="*/ 95 w 199"/>
              <a:gd name="T17" fmla="*/ 318 h 401"/>
              <a:gd name="T18" fmla="*/ 114 w 199"/>
              <a:gd name="T19" fmla="*/ 400 h 401"/>
              <a:gd name="T20" fmla="*/ 129 w 199"/>
              <a:gd name="T21" fmla="*/ 304 h 401"/>
              <a:gd name="T22" fmla="*/ 199 w 199"/>
              <a:gd name="T23" fmla="*/ 274 h 401"/>
              <a:gd name="T24" fmla="*/ 199 w 199"/>
              <a:gd name="T25" fmla="*/ 0 h 401"/>
              <a:gd name="T26" fmla="*/ 198 w 199"/>
              <a:gd name="T27" fmla="*/ 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9" h="401">
                <a:moveTo>
                  <a:pt x="198" y="0"/>
                </a:moveTo>
                <a:cubicBezTo>
                  <a:pt x="199" y="0"/>
                  <a:pt x="199" y="0"/>
                  <a:pt x="199" y="0"/>
                </a:cubicBezTo>
                <a:cubicBezTo>
                  <a:pt x="0" y="59"/>
                  <a:pt x="0" y="59"/>
                  <a:pt x="0" y="59"/>
                </a:cubicBezTo>
                <a:cubicBezTo>
                  <a:pt x="0" y="59"/>
                  <a:pt x="0" y="59"/>
                  <a:pt x="0" y="59"/>
                </a:cubicBezTo>
                <a:cubicBezTo>
                  <a:pt x="0" y="186"/>
                  <a:pt x="0" y="186"/>
                  <a:pt x="0" y="186"/>
                </a:cubicBezTo>
                <a:cubicBezTo>
                  <a:pt x="23" y="168"/>
                  <a:pt x="73" y="133"/>
                  <a:pt x="79" y="180"/>
                </a:cubicBezTo>
                <a:cubicBezTo>
                  <a:pt x="86" y="234"/>
                  <a:pt x="29" y="232"/>
                  <a:pt x="0" y="229"/>
                </a:cubicBezTo>
                <a:cubicBezTo>
                  <a:pt x="0" y="357"/>
                  <a:pt x="0" y="357"/>
                  <a:pt x="0" y="357"/>
                </a:cubicBezTo>
                <a:cubicBezTo>
                  <a:pt x="95" y="318"/>
                  <a:pt x="95" y="318"/>
                  <a:pt x="95" y="318"/>
                </a:cubicBezTo>
                <a:cubicBezTo>
                  <a:pt x="85" y="347"/>
                  <a:pt x="72" y="401"/>
                  <a:pt x="114" y="400"/>
                </a:cubicBezTo>
                <a:cubicBezTo>
                  <a:pt x="160" y="398"/>
                  <a:pt x="139" y="334"/>
                  <a:pt x="129" y="304"/>
                </a:cubicBezTo>
                <a:cubicBezTo>
                  <a:pt x="199" y="274"/>
                  <a:pt x="199" y="274"/>
                  <a:pt x="199" y="274"/>
                </a:cubicBezTo>
                <a:cubicBezTo>
                  <a:pt x="199" y="0"/>
                  <a:pt x="199" y="0"/>
                  <a:pt x="199" y="0"/>
                </a:cubicBezTo>
                <a:lnTo>
                  <a:pt x="198" y="0"/>
                </a:ln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16" name="未知"/>
          <p:cNvSpPr>
            <a:spLocks/>
          </p:cNvSpPr>
          <p:nvPr/>
        </p:nvSpPr>
        <p:spPr bwMode="auto">
          <a:xfrm rot="900000">
            <a:off x="3146438" y="2034575"/>
            <a:ext cx="572691" cy="1327547"/>
          </a:xfrm>
          <a:custGeom>
            <a:avLst/>
            <a:gdLst>
              <a:gd name="T0" fmla="*/ 122 w 191"/>
              <a:gd name="T1" fmla="*/ 253 h 442"/>
              <a:gd name="T2" fmla="*/ 191 w 191"/>
              <a:gd name="T3" fmla="*/ 268 h 442"/>
              <a:gd name="T4" fmla="*/ 191 w 191"/>
              <a:gd name="T5" fmla="*/ 144 h 442"/>
              <a:gd name="T6" fmla="*/ 102 w 191"/>
              <a:gd name="T7" fmla="*/ 104 h 442"/>
              <a:gd name="T8" fmla="*/ 82 w 191"/>
              <a:gd name="T9" fmla="*/ 8 h 442"/>
              <a:gd name="T10" fmla="*/ 66 w 191"/>
              <a:gd name="T11" fmla="*/ 88 h 442"/>
              <a:gd name="T12" fmla="*/ 0 w 191"/>
              <a:gd name="T13" fmla="*/ 58 h 442"/>
              <a:gd name="T14" fmla="*/ 0 w 191"/>
              <a:gd name="T15" fmla="*/ 325 h 442"/>
              <a:gd name="T16" fmla="*/ 191 w 191"/>
              <a:gd name="T17" fmla="*/ 442 h 442"/>
              <a:gd name="T18" fmla="*/ 191 w 191"/>
              <a:gd name="T19" fmla="*/ 316 h 442"/>
              <a:gd name="T20" fmla="*/ 122 w 191"/>
              <a:gd name="T21" fmla="*/ 253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2">
                <a:moveTo>
                  <a:pt x="122" y="253"/>
                </a:moveTo>
                <a:cubicBezTo>
                  <a:pt x="137" y="210"/>
                  <a:pt x="175" y="248"/>
                  <a:pt x="191" y="268"/>
                </a:cubicBezTo>
                <a:cubicBezTo>
                  <a:pt x="191" y="144"/>
                  <a:pt x="191" y="144"/>
                  <a:pt x="191" y="144"/>
                </a:cubicBezTo>
                <a:cubicBezTo>
                  <a:pt x="102" y="104"/>
                  <a:pt x="102" y="104"/>
                  <a:pt x="102" y="104"/>
                </a:cubicBezTo>
                <a:cubicBezTo>
                  <a:pt x="118" y="78"/>
                  <a:pt x="120" y="0"/>
                  <a:pt x="82" y="8"/>
                </a:cubicBezTo>
                <a:cubicBezTo>
                  <a:pt x="47" y="16"/>
                  <a:pt x="60" y="67"/>
                  <a:pt x="66" y="88"/>
                </a:cubicBezTo>
                <a:cubicBezTo>
                  <a:pt x="0" y="58"/>
                  <a:pt x="0" y="58"/>
                  <a:pt x="0" y="58"/>
                </a:cubicBezTo>
                <a:cubicBezTo>
                  <a:pt x="0" y="325"/>
                  <a:pt x="0" y="325"/>
                  <a:pt x="0" y="325"/>
                </a:cubicBezTo>
                <a:cubicBezTo>
                  <a:pt x="191" y="442"/>
                  <a:pt x="191" y="442"/>
                  <a:pt x="191" y="442"/>
                </a:cubicBezTo>
                <a:cubicBezTo>
                  <a:pt x="191" y="316"/>
                  <a:pt x="191" y="316"/>
                  <a:pt x="191" y="316"/>
                </a:cubicBezTo>
                <a:cubicBezTo>
                  <a:pt x="167" y="322"/>
                  <a:pt x="105" y="299"/>
                  <a:pt x="122" y="253"/>
                </a:cubicBez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17" name="未知"/>
          <p:cNvSpPr>
            <a:spLocks/>
          </p:cNvSpPr>
          <p:nvPr/>
        </p:nvSpPr>
        <p:spPr bwMode="auto">
          <a:xfrm rot="900000">
            <a:off x="3330985" y="2583453"/>
            <a:ext cx="963215" cy="1331119"/>
          </a:xfrm>
          <a:custGeom>
            <a:avLst/>
            <a:gdLst>
              <a:gd name="T0" fmla="*/ 226 w 321"/>
              <a:gd name="T1" fmla="*/ 63 h 443"/>
              <a:gd name="T2" fmla="*/ 203 w 321"/>
              <a:gd name="T3" fmla="*/ 152 h 443"/>
              <a:gd name="T4" fmla="*/ 184 w 321"/>
              <a:gd name="T5" fmla="*/ 44 h 443"/>
              <a:gd name="T6" fmla="*/ 86 w 321"/>
              <a:gd name="T7" fmla="*/ 0 h 443"/>
              <a:gd name="T8" fmla="*/ 86 w 321"/>
              <a:gd name="T9" fmla="*/ 124 h 443"/>
              <a:gd name="T10" fmla="*/ 17 w 321"/>
              <a:gd name="T11" fmla="*/ 109 h 443"/>
              <a:gd name="T12" fmla="*/ 86 w 321"/>
              <a:gd name="T13" fmla="*/ 172 h 443"/>
              <a:gd name="T14" fmla="*/ 86 w 321"/>
              <a:gd name="T15" fmla="*/ 298 h 443"/>
              <a:gd name="T16" fmla="*/ 321 w 321"/>
              <a:gd name="T17" fmla="*/ 443 h 443"/>
              <a:gd name="T18" fmla="*/ 321 w 321"/>
              <a:gd name="T19" fmla="*/ 106 h 443"/>
              <a:gd name="T20" fmla="*/ 226 w 321"/>
              <a:gd name="T21" fmla="*/ 63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1" h="443">
                <a:moveTo>
                  <a:pt x="226" y="63"/>
                </a:moveTo>
                <a:cubicBezTo>
                  <a:pt x="237" y="105"/>
                  <a:pt x="247" y="167"/>
                  <a:pt x="203" y="152"/>
                </a:cubicBezTo>
                <a:cubicBezTo>
                  <a:pt x="151" y="135"/>
                  <a:pt x="173" y="70"/>
                  <a:pt x="184" y="44"/>
                </a:cubicBezTo>
                <a:cubicBezTo>
                  <a:pt x="86" y="0"/>
                  <a:pt x="86" y="0"/>
                  <a:pt x="86" y="0"/>
                </a:cubicBezTo>
                <a:cubicBezTo>
                  <a:pt x="86" y="124"/>
                  <a:pt x="86" y="124"/>
                  <a:pt x="86" y="124"/>
                </a:cubicBezTo>
                <a:cubicBezTo>
                  <a:pt x="70" y="104"/>
                  <a:pt x="32" y="66"/>
                  <a:pt x="17" y="109"/>
                </a:cubicBezTo>
                <a:cubicBezTo>
                  <a:pt x="0" y="155"/>
                  <a:pt x="62" y="178"/>
                  <a:pt x="86" y="172"/>
                </a:cubicBezTo>
                <a:cubicBezTo>
                  <a:pt x="86" y="298"/>
                  <a:pt x="86" y="298"/>
                  <a:pt x="86" y="298"/>
                </a:cubicBezTo>
                <a:cubicBezTo>
                  <a:pt x="321" y="443"/>
                  <a:pt x="321" y="443"/>
                  <a:pt x="321" y="443"/>
                </a:cubicBezTo>
                <a:cubicBezTo>
                  <a:pt x="321" y="106"/>
                  <a:pt x="321" y="106"/>
                  <a:pt x="321" y="106"/>
                </a:cubicBezTo>
                <a:lnTo>
                  <a:pt x="226" y="63"/>
                </a:lnTo>
                <a:close/>
              </a:path>
            </a:pathLst>
          </a:custGeom>
          <a:blipFill>
            <a:blip r:embed="rId3"/>
            <a:stretch>
              <a:fillRect/>
            </a:stretch>
          </a:blipFill>
          <a:ln w="38100">
            <a:solidFill>
              <a:srgbClr val="363438"/>
            </a:solidFill>
          </a:ln>
          <a:extLst/>
        </p:spPr>
        <p:txBody>
          <a:bodyPr vert="horz" wrap="square" lIns="68580" tIns="34290" rIns="68580" bIns="34290" numCol="1" anchor="t" anchorCtr="0" compatLnSpc="1">
            <a:prstTxWarp prst="textNoShape">
              <a:avLst/>
            </a:prstTxWarp>
          </a:bodyPr>
          <a:lstStyle/>
          <a:p>
            <a:endParaRPr lang="zh-CN" altLang="en-US"/>
          </a:p>
        </p:txBody>
      </p:sp>
      <p:sp>
        <p:nvSpPr>
          <p:cNvPr id="26" name="Content Placeholder 2"/>
          <p:cNvSpPr txBox="1">
            <a:spLocks/>
          </p:cNvSpPr>
          <p:nvPr/>
        </p:nvSpPr>
        <p:spPr bwMode="auto">
          <a:xfrm>
            <a:off x="6174144" y="1305745"/>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7" name="Content Placeholder 2"/>
          <p:cNvSpPr txBox="1">
            <a:spLocks/>
          </p:cNvSpPr>
          <p:nvPr/>
        </p:nvSpPr>
        <p:spPr bwMode="auto">
          <a:xfrm>
            <a:off x="6146435" y="2716173"/>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8" name="Content Placeholder 2"/>
          <p:cNvSpPr txBox="1">
            <a:spLocks/>
          </p:cNvSpPr>
          <p:nvPr/>
        </p:nvSpPr>
        <p:spPr bwMode="auto">
          <a:xfrm>
            <a:off x="522962" y="1333454"/>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9" name="Content Placeholder 2"/>
          <p:cNvSpPr txBox="1">
            <a:spLocks/>
          </p:cNvSpPr>
          <p:nvPr/>
        </p:nvSpPr>
        <p:spPr bwMode="auto">
          <a:xfrm>
            <a:off x="467544" y="2656563"/>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0" name="矩形 29"/>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31" name="Group 371"/>
          <p:cNvGrpSpPr>
            <a:grpSpLocks noChangeAspect="1"/>
          </p:cNvGrpSpPr>
          <p:nvPr/>
        </p:nvGrpSpPr>
        <p:grpSpPr bwMode="auto">
          <a:xfrm>
            <a:off x="1115616" y="549930"/>
            <a:ext cx="6912769" cy="59962"/>
            <a:chOff x="936" y="3880"/>
            <a:chExt cx="5806" cy="168"/>
          </a:xfrm>
          <a:solidFill>
            <a:schemeClr val="bg1"/>
          </a:solidFill>
        </p:grpSpPr>
        <p:sp>
          <p:nvSpPr>
            <p:cNvPr id="32"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413354797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ppt_w</p:attrName>
                                        </p:attrNameLst>
                                      </p:cBhvr>
                                      <p:tavLst>
                                        <p:tav tm="0">
                                          <p:val>
                                            <p:fltVal val="0"/>
                                          </p:val>
                                        </p:tav>
                                        <p:tav tm="100000">
                                          <p:val>
                                            <p:strVal val="#ppt_w"/>
                                          </p:val>
                                        </p:tav>
                                      </p:tavLst>
                                    </p:anim>
                                    <p:anim calcmode="lin" valueType="num">
                                      <p:cBhvr>
                                        <p:cTn id="28" dur="500" fill="hold"/>
                                        <p:tgtEl>
                                          <p:spTgt spid="8"/>
                                        </p:tgtEl>
                                        <p:attrNameLst>
                                          <p:attrName>ppt_h</p:attrName>
                                        </p:attrNameLst>
                                      </p:cBhvr>
                                      <p:tavLst>
                                        <p:tav tm="0">
                                          <p:val>
                                            <p:fltVal val="0"/>
                                          </p:val>
                                        </p:tav>
                                        <p:tav tm="100000">
                                          <p:val>
                                            <p:strVal val="#ppt_h"/>
                                          </p:val>
                                        </p:tav>
                                      </p:tavLst>
                                    </p:anim>
                                    <p:animEffect transition="in" filter="fade">
                                      <p:cBhvr>
                                        <p:cTn id="29" dur="500"/>
                                        <p:tgtEl>
                                          <p:spTgt spid="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p:cTn id="32" dur="500" fill="hold"/>
                                        <p:tgtEl>
                                          <p:spTgt spid="9"/>
                                        </p:tgtEl>
                                        <p:attrNameLst>
                                          <p:attrName>ppt_w</p:attrName>
                                        </p:attrNameLst>
                                      </p:cBhvr>
                                      <p:tavLst>
                                        <p:tav tm="0">
                                          <p:val>
                                            <p:fltVal val="0"/>
                                          </p:val>
                                        </p:tav>
                                        <p:tav tm="100000">
                                          <p:val>
                                            <p:strVal val="#ppt_w"/>
                                          </p:val>
                                        </p:tav>
                                      </p:tavLst>
                                    </p:anim>
                                    <p:anim calcmode="lin" valueType="num">
                                      <p:cBhvr>
                                        <p:cTn id="33" dur="500" fill="hold"/>
                                        <p:tgtEl>
                                          <p:spTgt spid="9"/>
                                        </p:tgtEl>
                                        <p:attrNameLst>
                                          <p:attrName>ppt_h</p:attrName>
                                        </p:attrNameLst>
                                      </p:cBhvr>
                                      <p:tavLst>
                                        <p:tav tm="0">
                                          <p:val>
                                            <p:fltVal val="0"/>
                                          </p:val>
                                        </p:tav>
                                        <p:tav tm="100000">
                                          <p:val>
                                            <p:strVal val="#ppt_h"/>
                                          </p:val>
                                        </p:tav>
                                      </p:tavLst>
                                    </p:anim>
                                    <p:animEffect transition="in" filter="fade">
                                      <p:cBhvr>
                                        <p:cTn id="34" dur="500"/>
                                        <p:tgtEl>
                                          <p:spTgt spid="9"/>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ppt_w</p:attrName>
                                        </p:attrNameLst>
                                      </p:cBhvr>
                                      <p:tavLst>
                                        <p:tav tm="0">
                                          <p:val>
                                            <p:fltVal val="0"/>
                                          </p:val>
                                        </p:tav>
                                        <p:tav tm="100000">
                                          <p:val>
                                            <p:strVal val="#ppt_w"/>
                                          </p:val>
                                        </p:tav>
                                      </p:tavLst>
                                    </p:anim>
                                    <p:anim calcmode="lin" valueType="num">
                                      <p:cBhvr>
                                        <p:cTn id="38" dur="500" fill="hold"/>
                                        <p:tgtEl>
                                          <p:spTgt spid="10"/>
                                        </p:tgtEl>
                                        <p:attrNameLst>
                                          <p:attrName>ppt_h</p:attrName>
                                        </p:attrNameLst>
                                      </p:cBhvr>
                                      <p:tavLst>
                                        <p:tav tm="0">
                                          <p:val>
                                            <p:fltVal val="0"/>
                                          </p:val>
                                        </p:tav>
                                        <p:tav tm="100000">
                                          <p:val>
                                            <p:strVal val="#ppt_h"/>
                                          </p:val>
                                        </p:tav>
                                      </p:tavLst>
                                    </p:anim>
                                    <p:animEffect transition="in" filter="fade">
                                      <p:cBhvr>
                                        <p:cTn id="39" dur="500"/>
                                        <p:tgtEl>
                                          <p:spTgt spid="10"/>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anim calcmode="lin" valueType="num">
                                      <p:cBhvr>
                                        <p:cTn id="42" dur="500" fill="hold"/>
                                        <p:tgtEl>
                                          <p:spTgt spid="11"/>
                                        </p:tgtEl>
                                        <p:attrNameLst>
                                          <p:attrName>ppt_w</p:attrName>
                                        </p:attrNameLst>
                                      </p:cBhvr>
                                      <p:tavLst>
                                        <p:tav tm="0">
                                          <p:val>
                                            <p:fltVal val="0"/>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animEffect transition="in" filter="fade">
                                      <p:cBhvr>
                                        <p:cTn id="44" dur="500"/>
                                        <p:tgtEl>
                                          <p:spTgt spid="11"/>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p:cTn id="52" dur="500" fill="hold"/>
                                        <p:tgtEl>
                                          <p:spTgt spid="13"/>
                                        </p:tgtEl>
                                        <p:attrNameLst>
                                          <p:attrName>ppt_w</p:attrName>
                                        </p:attrNameLst>
                                      </p:cBhvr>
                                      <p:tavLst>
                                        <p:tav tm="0">
                                          <p:val>
                                            <p:fltVal val="0"/>
                                          </p:val>
                                        </p:tav>
                                        <p:tav tm="100000">
                                          <p:val>
                                            <p:strVal val="#ppt_w"/>
                                          </p:val>
                                        </p:tav>
                                      </p:tavLst>
                                    </p:anim>
                                    <p:anim calcmode="lin" valueType="num">
                                      <p:cBhvr>
                                        <p:cTn id="53" dur="500" fill="hold"/>
                                        <p:tgtEl>
                                          <p:spTgt spid="13"/>
                                        </p:tgtEl>
                                        <p:attrNameLst>
                                          <p:attrName>ppt_h</p:attrName>
                                        </p:attrNameLst>
                                      </p:cBhvr>
                                      <p:tavLst>
                                        <p:tav tm="0">
                                          <p:val>
                                            <p:fltVal val="0"/>
                                          </p:val>
                                        </p:tav>
                                        <p:tav tm="100000">
                                          <p:val>
                                            <p:strVal val="#ppt_h"/>
                                          </p:val>
                                        </p:tav>
                                      </p:tavLst>
                                    </p:anim>
                                    <p:animEffect transition="in" filter="fade">
                                      <p:cBhvr>
                                        <p:cTn id="54" dur="500"/>
                                        <p:tgtEl>
                                          <p:spTgt spid="13"/>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4"/>
                                        </p:tgtEl>
                                        <p:attrNameLst>
                                          <p:attrName>style.visibility</p:attrName>
                                        </p:attrNameLst>
                                      </p:cBhvr>
                                      <p:to>
                                        <p:strVal val="visible"/>
                                      </p:to>
                                    </p:set>
                                    <p:anim calcmode="lin" valueType="num">
                                      <p:cBhvr>
                                        <p:cTn id="57" dur="500" fill="hold"/>
                                        <p:tgtEl>
                                          <p:spTgt spid="14"/>
                                        </p:tgtEl>
                                        <p:attrNameLst>
                                          <p:attrName>ppt_w</p:attrName>
                                        </p:attrNameLst>
                                      </p:cBhvr>
                                      <p:tavLst>
                                        <p:tav tm="0">
                                          <p:val>
                                            <p:fltVal val="0"/>
                                          </p:val>
                                        </p:tav>
                                        <p:tav tm="100000">
                                          <p:val>
                                            <p:strVal val="#ppt_w"/>
                                          </p:val>
                                        </p:tav>
                                      </p:tavLst>
                                    </p:anim>
                                    <p:anim calcmode="lin" valueType="num">
                                      <p:cBhvr>
                                        <p:cTn id="58" dur="500" fill="hold"/>
                                        <p:tgtEl>
                                          <p:spTgt spid="14"/>
                                        </p:tgtEl>
                                        <p:attrNameLst>
                                          <p:attrName>ppt_h</p:attrName>
                                        </p:attrNameLst>
                                      </p:cBhvr>
                                      <p:tavLst>
                                        <p:tav tm="0">
                                          <p:val>
                                            <p:fltVal val="0"/>
                                          </p:val>
                                        </p:tav>
                                        <p:tav tm="100000">
                                          <p:val>
                                            <p:strVal val="#ppt_h"/>
                                          </p:val>
                                        </p:tav>
                                      </p:tavLst>
                                    </p:anim>
                                    <p:animEffect transition="in" filter="fade">
                                      <p:cBhvr>
                                        <p:cTn id="59" dur="500"/>
                                        <p:tgtEl>
                                          <p:spTgt spid="14"/>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15"/>
                                        </p:tgtEl>
                                        <p:attrNameLst>
                                          <p:attrName>style.visibility</p:attrName>
                                        </p:attrNameLst>
                                      </p:cBhvr>
                                      <p:to>
                                        <p:strVal val="visible"/>
                                      </p:to>
                                    </p:set>
                                    <p:anim calcmode="lin" valueType="num">
                                      <p:cBhvr>
                                        <p:cTn id="62" dur="500" fill="hold"/>
                                        <p:tgtEl>
                                          <p:spTgt spid="15"/>
                                        </p:tgtEl>
                                        <p:attrNameLst>
                                          <p:attrName>ppt_w</p:attrName>
                                        </p:attrNameLst>
                                      </p:cBhvr>
                                      <p:tavLst>
                                        <p:tav tm="0">
                                          <p:val>
                                            <p:fltVal val="0"/>
                                          </p:val>
                                        </p:tav>
                                        <p:tav tm="100000">
                                          <p:val>
                                            <p:strVal val="#ppt_w"/>
                                          </p:val>
                                        </p:tav>
                                      </p:tavLst>
                                    </p:anim>
                                    <p:anim calcmode="lin" valueType="num">
                                      <p:cBhvr>
                                        <p:cTn id="63" dur="500" fill="hold"/>
                                        <p:tgtEl>
                                          <p:spTgt spid="15"/>
                                        </p:tgtEl>
                                        <p:attrNameLst>
                                          <p:attrName>ppt_h</p:attrName>
                                        </p:attrNameLst>
                                      </p:cBhvr>
                                      <p:tavLst>
                                        <p:tav tm="0">
                                          <p:val>
                                            <p:fltVal val="0"/>
                                          </p:val>
                                        </p:tav>
                                        <p:tav tm="100000">
                                          <p:val>
                                            <p:strVal val="#ppt_h"/>
                                          </p:val>
                                        </p:tav>
                                      </p:tavLst>
                                    </p:anim>
                                    <p:animEffect transition="in" filter="fade">
                                      <p:cBhvr>
                                        <p:cTn id="64" dur="500"/>
                                        <p:tgtEl>
                                          <p:spTgt spid="15"/>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p:cTn id="67" dur="500" fill="hold"/>
                                        <p:tgtEl>
                                          <p:spTgt spid="16"/>
                                        </p:tgtEl>
                                        <p:attrNameLst>
                                          <p:attrName>ppt_w</p:attrName>
                                        </p:attrNameLst>
                                      </p:cBhvr>
                                      <p:tavLst>
                                        <p:tav tm="0">
                                          <p:val>
                                            <p:fltVal val="0"/>
                                          </p:val>
                                        </p:tav>
                                        <p:tav tm="100000">
                                          <p:val>
                                            <p:strVal val="#ppt_w"/>
                                          </p:val>
                                        </p:tav>
                                      </p:tavLst>
                                    </p:anim>
                                    <p:anim calcmode="lin" valueType="num">
                                      <p:cBhvr>
                                        <p:cTn id="68" dur="500" fill="hold"/>
                                        <p:tgtEl>
                                          <p:spTgt spid="16"/>
                                        </p:tgtEl>
                                        <p:attrNameLst>
                                          <p:attrName>ppt_h</p:attrName>
                                        </p:attrNameLst>
                                      </p:cBhvr>
                                      <p:tavLst>
                                        <p:tav tm="0">
                                          <p:val>
                                            <p:fltVal val="0"/>
                                          </p:val>
                                        </p:tav>
                                        <p:tav tm="100000">
                                          <p:val>
                                            <p:strVal val="#ppt_h"/>
                                          </p:val>
                                        </p:tav>
                                      </p:tavLst>
                                    </p:anim>
                                    <p:animEffect transition="in" filter="fade">
                                      <p:cBhvr>
                                        <p:cTn id="69" dur="500"/>
                                        <p:tgtEl>
                                          <p:spTgt spid="16"/>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17"/>
                                        </p:tgtEl>
                                        <p:attrNameLst>
                                          <p:attrName>style.visibility</p:attrName>
                                        </p:attrNameLst>
                                      </p:cBhvr>
                                      <p:to>
                                        <p:strVal val="visible"/>
                                      </p:to>
                                    </p:set>
                                    <p:anim calcmode="lin" valueType="num">
                                      <p:cBhvr>
                                        <p:cTn id="72" dur="500" fill="hold"/>
                                        <p:tgtEl>
                                          <p:spTgt spid="17"/>
                                        </p:tgtEl>
                                        <p:attrNameLst>
                                          <p:attrName>ppt_w</p:attrName>
                                        </p:attrNameLst>
                                      </p:cBhvr>
                                      <p:tavLst>
                                        <p:tav tm="0">
                                          <p:val>
                                            <p:fltVal val="0"/>
                                          </p:val>
                                        </p:tav>
                                        <p:tav tm="100000">
                                          <p:val>
                                            <p:strVal val="#ppt_w"/>
                                          </p:val>
                                        </p:tav>
                                      </p:tavLst>
                                    </p:anim>
                                    <p:anim calcmode="lin" valueType="num">
                                      <p:cBhvr>
                                        <p:cTn id="73" dur="500" fill="hold"/>
                                        <p:tgtEl>
                                          <p:spTgt spid="17"/>
                                        </p:tgtEl>
                                        <p:attrNameLst>
                                          <p:attrName>ppt_h</p:attrName>
                                        </p:attrNameLst>
                                      </p:cBhvr>
                                      <p:tavLst>
                                        <p:tav tm="0">
                                          <p:val>
                                            <p:fltVal val="0"/>
                                          </p:val>
                                        </p:tav>
                                        <p:tav tm="100000">
                                          <p:val>
                                            <p:strVal val="#ppt_h"/>
                                          </p:val>
                                        </p:tav>
                                      </p:tavLst>
                                    </p:anim>
                                    <p:animEffect transition="in" filter="fade">
                                      <p:cBhvr>
                                        <p:cTn id="74" dur="500"/>
                                        <p:tgtEl>
                                          <p:spTgt spid="17"/>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3"/>
                                        </p:tgtEl>
                                        <p:attrNameLst>
                                          <p:attrName>style.visibility</p:attrName>
                                        </p:attrNameLst>
                                      </p:cBhvr>
                                      <p:to>
                                        <p:strVal val="visible"/>
                                      </p:to>
                                    </p:set>
                                    <p:anim calcmode="lin" valueType="num">
                                      <p:cBhvr>
                                        <p:cTn id="77" dur="500" fill="hold"/>
                                        <p:tgtEl>
                                          <p:spTgt spid="3"/>
                                        </p:tgtEl>
                                        <p:attrNameLst>
                                          <p:attrName>ppt_w</p:attrName>
                                        </p:attrNameLst>
                                      </p:cBhvr>
                                      <p:tavLst>
                                        <p:tav tm="0">
                                          <p:val>
                                            <p:fltVal val="0"/>
                                          </p:val>
                                        </p:tav>
                                        <p:tav tm="100000">
                                          <p:val>
                                            <p:strVal val="#ppt_w"/>
                                          </p:val>
                                        </p:tav>
                                      </p:tavLst>
                                    </p:anim>
                                    <p:anim calcmode="lin" valueType="num">
                                      <p:cBhvr>
                                        <p:cTn id="78" dur="500" fill="hold"/>
                                        <p:tgtEl>
                                          <p:spTgt spid="3"/>
                                        </p:tgtEl>
                                        <p:attrNameLst>
                                          <p:attrName>ppt_h</p:attrName>
                                        </p:attrNameLst>
                                      </p:cBhvr>
                                      <p:tavLst>
                                        <p:tav tm="0">
                                          <p:val>
                                            <p:fltVal val="0"/>
                                          </p:val>
                                        </p:tav>
                                        <p:tav tm="100000">
                                          <p:val>
                                            <p:strVal val="#ppt_h"/>
                                          </p:val>
                                        </p:tav>
                                      </p:tavLst>
                                    </p:anim>
                                    <p:animEffect transition="in" filter="fade">
                                      <p:cBhvr>
                                        <p:cTn id="79" dur="500"/>
                                        <p:tgtEl>
                                          <p:spTgt spid="3"/>
                                        </p:tgtEl>
                                      </p:cBhvr>
                                    </p:animEffect>
                                  </p:childTnLst>
                                </p:cTn>
                              </p:par>
                            </p:childTnLst>
                          </p:cTn>
                        </p:par>
                        <p:par>
                          <p:cTn id="80" fill="hold">
                            <p:stCondLst>
                              <p:cond delay="500"/>
                            </p:stCondLst>
                            <p:childTnLst>
                              <p:par>
                                <p:cTn id="81" presetID="10" presetClass="entr" presetSubtype="0" fill="hold" grpId="0" nodeType="afterEffect">
                                  <p:stCondLst>
                                    <p:cond delay="0"/>
                                  </p:stCondLst>
                                  <p:childTnLst>
                                    <p:set>
                                      <p:cBhvr>
                                        <p:cTn id="82" dur="1" fill="hold">
                                          <p:stCondLst>
                                            <p:cond delay="0"/>
                                          </p:stCondLst>
                                        </p:cTn>
                                        <p:tgtEl>
                                          <p:spTgt spid="2"/>
                                        </p:tgtEl>
                                        <p:attrNameLst>
                                          <p:attrName>style.visibility</p:attrName>
                                        </p:attrNameLst>
                                      </p:cBhvr>
                                      <p:to>
                                        <p:strVal val="visible"/>
                                      </p:to>
                                    </p:set>
                                    <p:animEffect transition="in" filter="fade">
                                      <p:cBhvr>
                                        <p:cTn id="83" dur="500"/>
                                        <p:tgtEl>
                                          <p:spTgt spid="2"/>
                                        </p:tgtEl>
                                      </p:cBhvr>
                                    </p:animEffect>
                                  </p:childTnLst>
                                </p:cTn>
                              </p:par>
                            </p:childTnLst>
                          </p:cTn>
                        </p:par>
                        <p:par>
                          <p:cTn id="84" fill="hold">
                            <p:stCondLst>
                              <p:cond delay="1000"/>
                            </p:stCondLst>
                            <p:childTnLst>
                              <p:par>
                                <p:cTn id="85" presetID="53" presetClass="entr" presetSubtype="16" fill="hold" grpId="0" nodeType="afterEffect">
                                  <p:stCondLst>
                                    <p:cond delay="0"/>
                                  </p:stCondLst>
                                  <p:childTnLst>
                                    <p:set>
                                      <p:cBhvr>
                                        <p:cTn id="86" dur="1" fill="hold">
                                          <p:stCondLst>
                                            <p:cond delay="0"/>
                                          </p:stCondLst>
                                        </p:cTn>
                                        <p:tgtEl>
                                          <p:spTgt spid="28"/>
                                        </p:tgtEl>
                                        <p:attrNameLst>
                                          <p:attrName>style.visibility</p:attrName>
                                        </p:attrNameLst>
                                      </p:cBhvr>
                                      <p:to>
                                        <p:strVal val="visible"/>
                                      </p:to>
                                    </p:set>
                                    <p:anim calcmode="lin" valueType="num">
                                      <p:cBhvr>
                                        <p:cTn id="87" dur="500" fill="hold"/>
                                        <p:tgtEl>
                                          <p:spTgt spid="28"/>
                                        </p:tgtEl>
                                        <p:attrNameLst>
                                          <p:attrName>ppt_w</p:attrName>
                                        </p:attrNameLst>
                                      </p:cBhvr>
                                      <p:tavLst>
                                        <p:tav tm="0">
                                          <p:val>
                                            <p:fltVal val="0"/>
                                          </p:val>
                                        </p:tav>
                                        <p:tav tm="100000">
                                          <p:val>
                                            <p:strVal val="#ppt_w"/>
                                          </p:val>
                                        </p:tav>
                                      </p:tavLst>
                                    </p:anim>
                                    <p:anim calcmode="lin" valueType="num">
                                      <p:cBhvr>
                                        <p:cTn id="88" dur="500" fill="hold"/>
                                        <p:tgtEl>
                                          <p:spTgt spid="28"/>
                                        </p:tgtEl>
                                        <p:attrNameLst>
                                          <p:attrName>ppt_h</p:attrName>
                                        </p:attrNameLst>
                                      </p:cBhvr>
                                      <p:tavLst>
                                        <p:tav tm="0">
                                          <p:val>
                                            <p:fltVal val="0"/>
                                          </p:val>
                                        </p:tav>
                                        <p:tav tm="100000">
                                          <p:val>
                                            <p:strVal val="#ppt_h"/>
                                          </p:val>
                                        </p:tav>
                                      </p:tavLst>
                                    </p:anim>
                                    <p:animEffect transition="in" filter="fade">
                                      <p:cBhvr>
                                        <p:cTn id="89" dur="500"/>
                                        <p:tgtEl>
                                          <p:spTgt spid="28"/>
                                        </p:tgtEl>
                                      </p:cBhvr>
                                    </p:animEffect>
                                  </p:childTnLst>
                                </p:cTn>
                              </p:par>
                            </p:childTnLst>
                          </p:cTn>
                        </p:par>
                        <p:par>
                          <p:cTn id="90" fill="hold">
                            <p:stCondLst>
                              <p:cond delay="1500"/>
                            </p:stCondLst>
                            <p:childTnLst>
                              <p:par>
                                <p:cTn id="91" presetID="53" presetClass="entr" presetSubtype="16" fill="hold" grpId="0" nodeType="afterEffect">
                                  <p:stCondLst>
                                    <p:cond delay="0"/>
                                  </p:stCondLst>
                                  <p:childTnLst>
                                    <p:set>
                                      <p:cBhvr>
                                        <p:cTn id="92" dur="1" fill="hold">
                                          <p:stCondLst>
                                            <p:cond delay="0"/>
                                          </p:stCondLst>
                                        </p:cTn>
                                        <p:tgtEl>
                                          <p:spTgt spid="29"/>
                                        </p:tgtEl>
                                        <p:attrNameLst>
                                          <p:attrName>style.visibility</p:attrName>
                                        </p:attrNameLst>
                                      </p:cBhvr>
                                      <p:to>
                                        <p:strVal val="visible"/>
                                      </p:to>
                                    </p:set>
                                    <p:anim calcmode="lin" valueType="num">
                                      <p:cBhvr>
                                        <p:cTn id="93" dur="500" fill="hold"/>
                                        <p:tgtEl>
                                          <p:spTgt spid="29"/>
                                        </p:tgtEl>
                                        <p:attrNameLst>
                                          <p:attrName>ppt_w</p:attrName>
                                        </p:attrNameLst>
                                      </p:cBhvr>
                                      <p:tavLst>
                                        <p:tav tm="0">
                                          <p:val>
                                            <p:fltVal val="0"/>
                                          </p:val>
                                        </p:tav>
                                        <p:tav tm="100000">
                                          <p:val>
                                            <p:strVal val="#ppt_w"/>
                                          </p:val>
                                        </p:tav>
                                      </p:tavLst>
                                    </p:anim>
                                    <p:anim calcmode="lin" valueType="num">
                                      <p:cBhvr>
                                        <p:cTn id="94" dur="500" fill="hold"/>
                                        <p:tgtEl>
                                          <p:spTgt spid="29"/>
                                        </p:tgtEl>
                                        <p:attrNameLst>
                                          <p:attrName>ppt_h</p:attrName>
                                        </p:attrNameLst>
                                      </p:cBhvr>
                                      <p:tavLst>
                                        <p:tav tm="0">
                                          <p:val>
                                            <p:fltVal val="0"/>
                                          </p:val>
                                        </p:tav>
                                        <p:tav tm="100000">
                                          <p:val>
                                            <p:strVal val="#ppt_h"/>
                                          </p:val>
                                        </p:tav>
                                      </p:tavLst>
                                    </p:anim>
                                    <p:animEffect transition="in" filter="fade">
                                      <p:cBhvr>
                                        <p:cTn id="95" dur="500"/>
                                        <p:tgtEl>
                                          <p:spTgt spid="29"/>
                                        </p:tgtEl>
                                      </p:cBhvr>
                                    </p:animEffect>
                                  </p:childTnLst>
                                </p:cTn>
                              </p:par>
                            </p:childTnLst>
                          </p:cTn>
                        </p:par>
                        <p:par>
                          <p:cTn id="96" fill="hold">
                            <p:stCondLst>
                              <p:cond delay="2000"/>
                            </p:stCondLst>
                            <p:childTnLst>
                              <p:par>
                                <p:cTn id="97" presetID="53" presetClass="entr" presetSubtype="16" fill="hold" grpId="0" nodeType="afterEffect">
                                  <p:stCondLst>
                                    <p:cond delay="0"/>
                                  </p:stCondLst>
                                  <p:childTnLst>
                                    <p:set>
                                      <p:cBhvr>
                                        <p:cTn id="98" dur="1" fill="hold">
                                          <p:stCondLst>
                                            <p:cond delay="0"/>
                                          </p:stCondLst>
                                        </p:cTn>
                                        <p:tgtEl>
                                          <p:spTgt spid="26"/>
                                        </p:tgtEl>
                                        <p:attrNameLst>
                                          <p:attrName>style.visibility</p:attrName>
                                        </p:attrNameLst>
                                      </p:cBhvr>
                                      <p:to>
                                        <p:strVal val="visible"/>
                                      </p:to>
                                    </p:set>
                                    <p:anim calcmode="lin" valueType="num">
                                      <p:cBhvr>
                                        <p:cTn id="99" dur="500" fill="hold"/>
                                        <p:tgtEl>
                                          <p:spTgt spid="26"/>
                                        </p:tgtEl>
                                        <p:attrNameLst>
                                          <p:attrName>ppt_w</p:attrName>
                                        </p:attrNameLst>
                                      </p:cBhvr>
                                      <p:tavLst>
                                        <p:tav tm="0">
                                          <p:val>
                                            <p:fltVal val="0"/>
                                          </p:val>
                                        </p:tav>
                                        <p:tav tm="100000">
                                          <p:val>
                                            <p:strVal val="#ppt_w"/>
                                          </p:val>
                                        </p:tav>
                                      </p:tavLst>
                                    </p:anim>
                                    <p:anim calcmode="lin" valueType="num">
                                      <p:cBhvr>
                                        <p:cTn id="100" dur="500" fill="hold"/>
                                        <p:tgtEl>
                                          <p:spTgt spid="26"/>
                                        </p:tgtEl>
                                        <p:attrNameLst>
                                          <p:attrName>ppt_h</p:attrName>
                                        </p:attrNameLst>
                                      </p:cBhvr>
                                      <p:tavLst>
                                        <p:tav tm="0">
                                          <p:val>
                                            <p:fltVal val="0"/>
                                          </p:val>
                                        </p:tav>
                                        <p:tav tm="100000">
                                          <p:val>
                                            <p:strVal val="#ppt_h"/>
                                          </p:val>
                                        </p:tav>
                                      </p:tavLst>
                                    </p:anim>
                                    <p:animEffect transition="in" filter="fade">
                                      <p:cBhvr>
                                        <p:cTn id="101" dur="500"/>
                                        <p:tgtEl>
                                          <p:spTgt spid="26"/>
                                        </p:tgtEl>
                                      </p:cBhvr>
                                    </p:animEffect>
                                  </p:childTnLst>
                                </p:cTn>
                              </p:par>
                            </p:childTnLst>
                          </p:cTn>
                        </p:par>
                        <p:par>
                          <p:cTn id="102" fill="hold">
                            <p:stCondLst>
                              <p:cond delay="2500"/>
                            </p:stCondLst>
                            <p:childTnLst>
                              <p:par>
                                <p:cTn id="103" presetID="53" presetClass="entr" presetSubtype="16" fill="hold" grpId="0" nodeType="afterEffect">
                                  <p:stCondLst>
                                    <p:cond delay="0"/>
                                  </p:stCondLst>
                                  <p:childTnLst>
                                    <p:set>
                                      <p:cBhvr>
                                        <p:cTn id="104" dur="1" fill="hold">
                                          <p:stCondLst>
                                            <p:cond delay="0"/>
                                          </p:stCondLst>
                                        </p:cTn>
                                        <p:tgtEl>
                                          <p:spTgt spid="27"/>
                                        </p:tgtEl>
                                        <p:attrNameLst>
                                          <p:attrName>style.visibility</p:attrName>
                                        </p:attrNameLst>
                                      </p:cBhvr>
                                      <p:to>
                                        <p:strVal val="visible"/>
                                      </p:to>
                                    </p:set>
                                    <p:anim calcmode="lin" valueType="num">
                                      <p:cBhvr>
                                        <p:cTn id="105" dur="500" fill="hold"/>
                                        <p:tgtEl>
                                          <p:spTgt spid="27"/>
                                        </p:tgtEl>
                                        <p:attrNameLst>
                                          <p:attrName>ppt_w</p:attrName>
                                        </p:attrNameLst>
                                      </p:cBhvr>
                                      <p:tavLst>
                                        <p:tav tm="0">
                                          <p:val>
                                            <p:fltVal val="0"/>
                                          </p:val>
                                        </p:tav>
                                        <p:tav tm="100000">
                                          <p:val>
                                            <p:strVal val="#ppt_w"/>
                                          </p:val>
                                        </p:tav>
                                      </p:tavLst>
                                    </p:anim>
                                    <p:anim calcmode="lin" valueType="num">
                                      <p:cBhvr>
                                        <p:cTn id="106" dur="500" fill="hold"/>
                                        <p:tgtEl>
                                          <p:spTgt spid="27"/>
                                        </p:tgtEl>
                                        <p:attrNameLst>
                                          <p:attrName>ppt_h</p:attrName>
                                        </p:attrNameLst>
                                      </p:cBhvr>
                                      <p:tavLst>
                                        <p:tav tm="0">
                                          <p:val>
                                            <p:fltVal val="0"/>
                                          </p:val>
                                        </p:tav>
                                        <p:tav tm="100000">
                                          <p:val>
                                            <p:strVal val="#ppt_h"/>
                                          </p:val>
                                        </p:tav>
                                      </p:tavLst>
                                    </p:anim>
                                    <p:animEffect transition="in" filter="fade">
                                      <p:cBhvr>
                                        <p:cTn id="10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26" grpId="0"/>
      <p:bldP spid="27" grpId="0"/>
      <p:bldP spid="28" grpId="0"/>
      <p:bldP spid="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210469" y="1275606"/>
            <a:ext cx="2281137" cy="1685841"/>
            <a:chOff x="1613958" y="1985514"/>
            <a:chExt cx="3041516" cy="2247788"/>
          </a:xfrm>
          <a:solidFill>
            <a:schemeClr val="bg1">
              <a:lumMod val="85000"/>
            </a:schemeClr>
          </a:solidFill>
        </p:grpSpPr>
        <p:sp>
          <p:nvSpPr>
            <p:cNvPr id="7" name="Freeform 14"/>
            <p:cNvSpPr>
              <a:spLocks noEditPoints="1"/>
            </p:cNvSpPr>
            <p:nvPr/>
          </p:nvSpPr>
          <p:spPr bwMode="auto">
            <a:xfrm>
              <a:off x="1613958" y="2284694"/>
              <a:ext cx="1606126" cy="1948608"/>
            </a:xfrm>
            <a:custGeom>
              <a:avLst/>
              <a:gdLst>
                <a:gd name="T0" fmla="*/ 195 w 345"/>
                <a:gd name="T1" fmla="*/ 44 h 418"/>
                <a:gd name="T2" fmla="*/ 94 w 345"/>
                <a:gd name="T3" fmla="*/ 54 h 418"/>
                <a:gd name="T4" fmla="*/ 33 w 345"/>
                <a:gd name="T5" fmla="*/ 57 h 418"/>
                <a:gd name="T6" fmla="*/ 57 w 345"/>
                <a:gd name="T7" fmla="*/ 352 h 418"/>
                <a:gd name="T8" fmla="*/ 133 w 345"/>
                <a:gd name="T9" fmla="*/ 392 h 418"/>
                <a:gd name="T10" fmla="*/ 289 w 345"/>
                <a:gd name="T11" fmla="*/ 398 h 418"/>
                <a:gd name="T12" fmla="*/ 286 w 345"/>
                <a:gd name="T13" fmla="*/ 296 h 418"/>
                <a:gd name="T14" fmla="*/ 53 w 345"/>
                <a:gd name="T15" fmla="*/ 190 h 418"/>
                <a:gd name="T16" fmla="*/ 216 w 345"/>
                <a:gd name="T17" fmla="*/ 203 h 418"/>
                <a:gd name="T18" fmla="*/ 205 w 345"/>
                <a:gd name="T19" fmla="*/ 354 h 418"/>
                <a:gd name="T20" fmla="*/ 251 w 345"/>
                <a:gd name="T21" fmla="*/ 329 h 418"/>
                <a:gd name="T22" fmla="*/ 268 w 345"/>
                <a:gd name="T23" fmla="*/ 325 h 418"/>
                <a:gd name="T24" fmla="*/ 208 w 345"/>
                <a:gd name="T25" fmla="*/ 89 h 418"/>
                <a:gd name="T26" fmla="*/ 205 w 345"/>
                <a:gd name="T27" fmla="*/ 159 h 418"/>
                <a:gd name="T28" fmla="*/ 239 w 345"/>
                <a:gd name="T29" fmla="*/ 143 h 418"/>
                <a:gd name="T30" fmla="*/ 204 w 345"/>
                <a:gd name="T31" fmla="*/ 134 h 418"/>
                <a:gd name="T32" fmla="*/ 258 w 345"/>
                <a:gd name="T33" fmla="*/ 249 h 418"/>
                <a:gd name="T34" fmla="*/ 202 w 345"/>
                <a:gd name="T35" fmla="*/ 271 h 418"/>
                <a:gd name="T36" fmla="*/ 210 w 345"/>
                <a:gd name="T37" fmla="*/ 317 h 418"/>
                <a:gd name="T38" fmla="*/ 252 w 345"/>
                <a:gd name="T39" fmla="*/ 289 h 418"/>
                <a:gd name="T40" fmla="*/ 213 w 345"/>
                <a:gd name="T41" fmla="*/ 216 h 418"/>
                <a:gd name="T42" fmla="*/ 278 w 345"/>
                <a:gd name="T43" fmla="*/ 171 h 418"/>
                <a:gd name="T44" fmla="*/ 265 w 345"/>
                <a:gd name="T45" fmla="*/ 123 h 418"/>
                <a:gd name="T46" fmla="*/ 226 w 345"/>
                <a:gd name="T47" fmla="*/ 67 h 418"/>
                <a:gd name="T48" fmla="*/ 203 w 345"/>
                <a:gd name="T49" fmla="*/ 113 h 418"/>
                <a:gd name="T50" fmla="*/ 201 w 345"/>
                <a:gd name="T51" fmla="*/ 229 h 418"/>
                <a:gd name="T52" fmla="*/ 196 w 345"/>
                <a:gd name="T53" fmla="*/ 101 h 418"/>
                <a:gd name="T54" fmla="*/ 164 w 345"/>
                <a:gd name="T55" fmla="*/ 363 h 418"/>
                <a:gd name="T56" fmla="*/ 142 w 345"/>
                <a:gd name="T57" fmla="*/ 135 h 418"/>
                <a:gd name="T58" fmla="*/ 143 w 345"/>
                <a:gd name="T59" fmla="*/ 355 h 418"/>
                <a:gd name="T60" fmla="*/ 166 w 345"/>
                <a:gd name="T61" fmla="*/ 59 h 418"/>
                <a:gd name="T62" fmla="*/ 159 w 345"/>
                <a:gd name="T63" fmla="*/ 46 h 418"/>
                <a:gd name="T64" fmla="*/ 190 w 345"/>
                <a:gd name="T65" fmla="*/ 83 h 418"/>
                <a:gd name="T66" fmla="*/ 138 w 345"/>
                <a:gd name="T67" fmla="*/ 203 h 418"/>
                <a:gd name="T68" fmla="*/ 138 w 345"/>
                <a:gd name="T69" fmla="*/ 53 h 418"/>
                <a:gd name="T70" fmla="*/ 135 w 345"/>
                <a:gd name="T71" fmla="*/ 76 h 418"/>
                <a:gd name="T72" fmla="*/ 135 w 345"/>
                <a:gd name="T73" fmla="*/ 203 h 418"/>
                <a:gd name="T74" fmla="*/ 123 w 345"/>
                <a:gd name="T75" fmla="*/ 328 h 418"/>
                <a:gd name="T76" fmla="*/ 91 w 345"/>
                <a:gd name="T77" fmla="*/ 106 h 418"/>
                <a:gd name="T78" fmla="*/ 67 w 345"/>
                <a:gd name="T79" fmla="*/ 181 h 418"/>
                <a:gd name="T80" fmla="*/ 65 w 345"/>
                <a:gd name="T81" fmla="*/ 212 h 418"/>
                <a:gd name="T82" fmla="*/ 65 w 345"/>
                <a:gd name="T83" fmla="*/ 205 h 418"/>
                <a:gd name="T84" fmla="*/ 64 w 345"/>
                <a:gd name="T85" fmla="*/ 281 h 418"/>
                <a:gd name="T86" fmla="*/ 72 w 345"/>
                <a:gd name="T87" fmla="*/ 240 h 418"/>
                <a:gd name="T88" fmla="*/ 129 w 345"/>
                <a:gd name="T89" fmla="*/ 164 h 418"/>
                <a:gd name="T90" fmla="*/ 90 w 345"/>
                <a:gd name="T91" fmla="*/ 134 h 418"/>
                <a:gd name="T92" fmla="*/ 64 w 345"/>
                <a:gd name="T93" fmla="*/ 301 h 418"/>
                <a:gd name="T94" fmla="*/ 92 w 345"/>
                <a:gd name="T95" fmla="*/ 331 h 418"/>
                <a:gd name="T96" fmla="*/ 93 w 345"/>
                <a:gd name="T97" fmla="*/ 96 h 418"/>
                <a:gd name="T98" fmla="*/ 55 w 345"/>
                <a:gd name="T99" fmla="*/ 56 h 418"/>
                <a:gd name="T100" fmla="*/ 74 w 345"/>
                <a:gd name="T101" fmla="*/ 359 h 418"/>
                <a:gd name="T102" fmla="*/ 126 w 345"/>
                <a:gd name="T103" fmla="*/ 353 h 418"/>
                <a:gd name="T104" fmla="*/ 116 w 345"/>
                <a:gd name="T105" fmla="*/ 376 h 418"/>
                <a:gd name="T106" fmla="*/ 139 w 345"/>
                <a:gd name="T107" fmla="*/ 310 h 418"/>
                <a:gd name="T108" fmla="*/ 163 w 345"/>
                <a:gd name="T109" fmla="*/ 382 h 418"/>
                <a:gd name="T110" fmla="*/ 197 w 345"/>
                <a:gd name="T111" fmla="*/ 110 h 418"/>
                <a:gd name="T112" fmla="*/ 280 w 345"/>
                <a:gd name="T113" fmla="*/ 275 h 418"/>
                <a:gd name="T114" fmla="*/ 269 w 345"/>
                <a:gd name="T115" fmla="*/ 112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 h="418">
                  <a:moveTo>
                    <a:pt x="342" y="57"/>
                  </a:moveTo>
                  <a:cubicBezTo>
                    <a:pt x="322" y="58"/>
                    <a:pt x="299" y="59"/>
                    <a:pt x="277" y="57"/>
                  </a:cubicBezTo>
                  <a:cubicBezTo>
                    <a:pt x="275" y="51"/>
                    <a:pt x="274" y="41"/>
                    <a:pt x="274" y="33"/>
                  </a:cubicBezTo>
                  <a:cubicBezTo>
                    <a:pt x="274" y="31"/>
                    <a:pt x="274" y="26"/>
                    <a:pt x="271" y="27"/>
                  </a:cubicBezTo>
                  <a:cubicBezTo>
                    <a:pt x="267" y="28"/>
                    <a:pt x="271" y="35"/>
                    <a:pt x="271" y="36"/>
                  </a:cubicBezTo>
                  <a:cubicBezTo>
                    <a:pt x="272" y="39"/>
                    <a:pt x="272" y="47"/>
                    <a:pt x="273" y="51"/>
                  </a:cubicBezTo>
                  <a:cubicBezTo>
                    <a:pt x="273" y="53"/>
                    <a:pt x="274" y="56"/>
                    <a:pt x="273" y="57"/>
                  </a:cubicBezTo>
                  <a:cubicBezTo>
                    <a:pt x="271" y="59"/>
                    <a:pt x="263" y="57"/>
                    <a:pt x="261" y="56"/>
                  </a:cubicBezTo>
                  <a:cubicBezTo>
                    <a:pt x="244" y="54"/>
                    <a:pt x="221" y="53"/>
                    <a:pt x="206" y="48"/>
                  </a:cubicBezTo>
                  <a:cubicBezTo>
                    <a:pt x="204" y="47"/>
                    <a:pt x="200" y="45"/>
                    <a:pt x="200" y="43"/>
                  </a:cubicBezTo>
                  <a:cubicBezTo>
                    <a:pt x="200" y="41"/>
                    <a:pt x="204" y="36"/>
                    <a:pt x="201" y="33"/>
                  </a:cubicBezTo>
                  <a:cubicBezTo>
                    <a:pt x="197" y="29"/>
                    <a:pt x="194" y="42"/>
                    <a:pt x="195" y="44"/>
                  </a:cubicBezTo>
                  <a:cubicBezTo>
                    <a:pt x="184" y="48"/>
                    <a:pt x="175" y="41"/>
                    <a:pt x="163" y="41"/>
                  </a:cubicBezTo>
                  <a:cubicBezTo>
                    <a:pt x="160" y="41"/>
                    <a:pt x="157" y="41"/>
                    <a:pt x="155" y="42"/>
                  </a:cubicBezTo>
                  <a:cubicBezTo>
                    <a:pt x="152" y="42"/>
                    <a:pt x="146" y="45"/>
                    <a:pt x="144" y="44"/>
                  </a:cubicBezTo>
                  <a:cubicBezTo>
                    <a:pt x="140" y="43"/>
                    <a:pt x="145" y="32"/>
                    <a:pt x="138" y="34"/>
                  </a:cubicBezTo>
                  <a:cubicBezTo>
                    <a:pt x="134" y="35"/>
                    <a:pt x="139" y="41"/>
                    <a:pt x="138" y="43"/>
                  </a:cubicBezTo>
                  <a:cubicBezTo>
                    <a:pt x="138" y="44"/>
                    <a:pt x="132" y="47"/>
                    <a:pt x="130" y="47"/>
                  </a:cubicBezTo>
                  <a:cubicBezTo>
                    <a:pt x="123" y="49"/>
                    <a:pt x="119" y="50"/>
                    <a:pt x="114" y="53"/>
                  </a:cubicBezTo>
                  <a:cubicBezTo>
                    <a:pt x="114" y="53"/>
                    <a:pt x="110" y="56"/>
                    <a:pt x="109" y="54"/>
                  </a:cubicBezTo>
                  <a:cubicBezTo>
                    <a:pt x="107" y="51"/>
                    <a:pt x="116" y="50"/>
                    <a:pt x="116" y="47"/>
                  </a:cubicBezTo>
                  <a:cubicBezTo>
                    <a:pt x="115" y="43"/>
                    <a:pt x="108" y="48"/>
                    <a:pt x="107" y="49"/>
                  </a:cubicBezTo>
                  <a:cubicBezTo>
                    <a:pt x="106" y="50"/>
                    <a:pt x="105" y="54"/>
                    <a:pt x="104" y="54"/>
                  </a:cubicBezTo>
                  <a:cubicBezTo>
                    <a:pt x="101" y="55"/>
                    <a:pt x="97" y="54"/>
                    <a:pt x="94" y="54"/>
                  </a:cubicBezTo>
                  <a:cubicBezTo>
                    <a:pt x="83" y="55"/>
                    <a:pt x="66" y="55"/>
                    <a:pt x="54" y="54"/>
                  </a:cubicBezTo>
                  <a:cubicBezTo>
                    <a:pt x="54" y="42"/>
                    <a:pt x="54" y="25"/>
                    <a:pt x="53" y="13"/>
                  </a:cubicBezTo>
                  <a:cubicBezTo>
                    <a:pt x="53" y="10"/>
                    <a:pt x="52" y="0"/>
                    <a:pt x="49" y="1"/>
                  </a:cubicBezTo>
                  <a:cubicBezTo>
                    <a:pt x="46" y="1"/>
                    <a:pt x="44" y="17"/>
                    <a:pt x="50" y="13"/>
                  </a:cubicBezTo>
                  <a:cubicBezTo>
                    <a:pt x="51" y="22"/>
                    <a:pt x="53" y="33"/>
                    <a:pt x="52" y="41"/>
                  </a:cubicBezTo>
                  <a:cubicBezTo>
                    <a:pt x="52" y="43"/>
                    <a:pt x="53" y="52"/>
                    <a:pt x="52" y="53"/>
                  </a:cubicBezTo>
                  <a:cubicBezTo>
                    <a:pt x="50" y="55"/>
                    <a:pt x="37" y="54"/>
                    <a:pt x="33" y="54"/>
                  </a:cubicBezTo>
                  <a:cubicBezTo>
                    <a:pt x="25" y="54"/>
                    <a:pt x="11" y="52"/>
                    <a:pt x="4" y="55"/>
                  </a:cubicBezTo>
                  <a:cubicBezTo>
                    <a:pt x="0" y="56"/>
                    <a:pt x="2" y="59"/>
                    <a:pt x="2" y="60"/>
                  </a:cubicBezTo>
                  <a:cubicBezTo>
                    <a:pt x="5" y="61"/>
                    <a:pt x="8" y="62"/>
                    <a:pt x="11" y="62"/>
                  </a:cubicBezTo>
                  <a:cubicBezTo>
                    <a:pt x="12" y="62"/>
                    <a:pt x="13" y="61"/>
                    <a:pt x="14" y="60"/>
                  </a:cubicBezTo>
                  <a:cubicBezTo>
                    <a:pt x="21" y="59"/>
                    <a:pt x="32" y="65"/>
                    <a:pt x="33" y="57"/>
                  </a:cubicBezTo>
                  <a:cubicBezTo>
                    <a:pt x="39" y="56"/>
                    <a:pt x="45" y="56"/>
                    <a:pt x="52" y="57"/>
                  </a:cubicBezTo>
                  <a:cubicBezTo>
                    <a:pt x="52" y="77"/>
                    <a:pt x="53" y="96"/>
                    <a:pt x="53" y="116"/>
                  </a:cubicBezTo>
                  <a:cubicBezTo>
                    <a:pt x="53" y="123"/>
                    <a:pt x="53" y="130"/>
                    <a:pt x="53" y="137"/>
                  </a:cubicBezTo>
                  <a:cubicBezTo>
                    <a:pt x="52" y="149"/>
                    <a:pt x="47" y="164"/>
                    <a:pt x="47" y="178"/>
                  </a:cubicBezTo>
                  <a:cubicBezTo>
                    <a:pt x="47" y="184"/>
                    <a:pt x="49" y="198"/>
                    <a:pt x="51" y="201"/>
                  </a:cubicBezTo>
                  <a:cubicBezTo>
                    <a:pt x="52" y="202"/>
                    <a:pt x="53" y="202"/>
                    <a:pt x="54" y="203"/>
                  </a:cubicBezTo>
                  <a:cubicBezTo>
                    <a:pt x="54" y="204"/>
                    <a:pt x="54" y="206"/>
                    <a:pt x="54" y="207"/>
                  </a:cubicBezTo>
                  <a:cubicBezTo>
                    <a:pt x="53" y="221"/>
                    <a:pt x="56" y="236"/>
                    <a:pt x="54" y="250"/>
                  </a:cubicBezTo>
                  <a:cubicBezTo>
                    <a:pt x="53" y="250"/>
                    <a:pt x="52" y="246"/>
                    <a:pt x="52" y="247"/>
                  </a:cubicBezTo>
                  <a:cubicBezTo>
                    <a:pt x="56" y="260"/>
                    <a:pt x="52" y="276"/>
                    <a:pt x="54" y="290"/>
                  </a:cubicBezTo>
                  <a:cubicBezTo>
                    <a:pt x="54" y="294"/>
                    <a:pt x="56" y="297"/>
                    <a:pt x="57" y="300"/>
                  </a:cubicBezTo>
                  <a:cubicBezTo>
                    <a:pt x="59" y="317"/>
                    <a:pt x="57" y="336"/>
                    <a:pt x="57" y="352"/>
                  </a:cubicBezTo>
                  <a:cubicBezTo>
                    <a:pt x="58" y="357"/>
                    <a:pt x="59" y="370"/>
                    <a:pt x="57" y="374"/>
                  </a:cubicBezTo>
                  <a:cubicBezTo>
                    <a:pt x="56" y="375"/>
                    <a:pt x="47" y="377"/>
                    <a:pt x="44" y="377"/>
                  </a:cubicBezTo>
                  <a:cubicBezTo>
                    <a:pt x="37" y="378"/>
                    <a:pt x="31" y="378"/>
                    <a:pt x="24" y="378"/>
                  </a:cubicBezTo>
                  <a:cubicBezTo>
                    <a:pt x="16" y="377"/>
                    <a:pt x="20" y="382"/>
                    <a:pt x="25" y="383"/>
                  </a:cubicBezTo>
                  <a:cubicBezTo>
                    <a:pt x="35" y="384"/>
                    <a:pt x="48" y="380"/>
                    <a:pt x="57" y="382"/>
                  </a:cubicBezTo>
                  <a:cubicBezTo>
                    <a:pt x="57" y="385"/>
                    <a:pt x="55" y="395"/>
                    <a:pt x="58" y="394"/>
                  </a:cubicBezTo>
                  <a:cubicBezTo>
                    <a:pt x="59" y="394"/>
                    <a:pt x="60" y="388"/>
                    <a:pt x="60" y="387"/>
                  </a:cubicBezTo>
                  <a:cubicBezTo>
                    <a:pt x="61" y="380"/>
                    <a:pt x="61" y="382"/>
                    <a:pt x="68" y="381"/>
                  </a:cubicBezTo>
                  <a:cubicBezTo>
                    <a:pt x="77" y="381"/>
                    <a:pt x="90" y="378"/>
                    <a:pt x="98" y="379"/>
                  </a:cubicBezTo>
                  <a:cubicBezTo>
                    <a:pt x="106" y="381"/>
                    <a:pt x="111" y="388"/>
                    <a:pt x="118" y="387"/>
                  </a:cubicBezTo>
                  <a:cubicBezTo>
                    <a:pt x="119" y="387"/>
                    <a:pt x="120" y="386"/>
                    <a:pt x="121" y="386"/>
                  </a:cubicBezTo>
                  <a:cubicBezTo>
                    <a:pt x="125" y="386"/>
                    <a:pt x="129" y="390"/>
                    <a:pt x="133" y="392"/>
                  </a:cubicBezTo>
                  <a:cubicBezTo>
                    <a:pt x="138" y="393"/>
                    <a:pt x="145" y="392"/>
                    <a:pt x="150" y="393"/>
                  </a:cubicBezTo>
                  <a:cubicBezTo>
                    <a:pt x="165" y="394"/>
                    <a:pt x="180" y="388"/>
                    <a:pt x="192" y="386"/>
                  </a:cubicBezTo>
                  <a:cubicBezTo>
                    <a:pt x="195" y="388"/>
                    <a:pt x="193" y="398"/>
                    <a:pt x="197" y="397"/>
                  </a:cubicBezTo>
                  <a:cubicBezTo>
                    <a:pt x="200" y="396"/>
                    <a:pt x="199" y="388"/>
                    <a:pt x="199" y="385"/>
                  </a:cubicBezTo>
                  <a:cubicBezTo>
                    <a:pt x="203" y="383"/>
                    <a:pt x="209" y="380"/>
                    <a:pt x="214" y="380"/>
                  </a:cubicBezTo>
                  <a:cubicBezTo>
                    <a:pt x="211" y="383"/>
                    <a:pt x="204" y="383"/>
                    <a:pt x="204" y="388"/>
                  </a:cubicBezTo>
                  <a:cubicBezTo>
                    <a:pt x="213" y="387"/>
                    <a:pt x="218" y="379"/>
                    <a:pt x="228" y="380"/>
                  </a:cubicBezTo>
                  <a:cubicBezTo>
                    <a:pt x="245" y="381"/>
                    <a:pt x="265" y="380"/>
                    <a:pt x="282" y="382"/>
                  </a:cubicBezTo>
                  <a:cubicBezTo>
                    <a:pt x="281" y="389"/>
                    <a:pt x="281" y="394"/>
                    <a:pt x="281" y="402"/>
                  </a:cubicBezTo>
                  <a:cubicBezTo>
                    <a:pt x="280" y="406"/>
                    <a:pt x="279" y="418"/>
                    <a:pt x="284" y="417"/>
                  </a:cubicBezTo>
                  <a:cubicBezTo>
                    <a:pt x="286" y="417"/>
                    <a:pt x="289" y="407"/>
                    <a:pt x="289" y="404"/>
                  </a:cubicBezTo>
                  <a:cubicBezTo>
                    <a:pt x="289" y="402"/>
                    <a:pt x="289" y="399"/>
                    <a:pt x="289" y="398"/>
                  </a:cubicBezTo>
                  <a:cubicBezTo>
                    <a:pt x="288" y="397"/>
                    <a:pt x="285" y="396"/>
                    <a:pt x="285" y="396"/>
                  </a:cubicBezTo>
                  <a:cubicBezTo>
                    <a:pt x="283" y="392"/>
                    <a:pt x="286" y="385"/>
                    <a:pt x="286" y="382"/>
                  </a:cubicBezTo>
                  <a:cubicBezTo>
                    <a:pt x="290" y="382"/>
                    <a:pt x="294" y="384"/>
                    <a:pt x="298" y="384"/>
                  </a:cubicBezTo>
                  <a:cubicBezTo>
                    <a:pt x="300" y="383"/>
                    <a:pt x="298" y="382"/>
                    <a:pt x="299" y="381"/>
                  </a:cubicBezTo>
                  <a:cubicBezTo>
                    <a:pt x="302" y="381"/>
                    <a:pt x="307" y="382"/>
                    <a:pt x="312" y="382"/>
                  </a:cubicBezTo>
                  <a:cubicBezTo>
                    <a:pt x="316" y="382"/>
                    <a:pt x="325" y="381"/>
                    <a:pt x="323" y="377"/>
                  </a:cubicBezTo>
                  <a:cubicBezTo>
                    <a:pt x="312" y="376"/>
                    <a:pt x="298" y="379"/>
                    <a:pt x="286" y="378"/>
                  </a:cubicBezTo>
                  <a:cubicBezTo>
                    <a:pt x="284" y="361"/>
                    <a:pt x="285" y="343"/>
                    <a:pt x="284" y="326"/>
                  </a:cubicBezTo>
                  <a:cubicBezTo>
                    <a:pt x="290" y="325"/>
                    <a:pt x="285" y="322"/>
                    <a:pt x="284" y="321"/>
                  </a:cubicBezTo>
                  <a:cubicBezTo>
                    <a:pt x="284" y="319"/>
                    <a:pt x="287" y="313"/>
                    <a:pt x="287" y="310"/>
                  </a:cubicBezTo>
                  <a:cubicBezTo>
                    <a:pt x="287" y="307"/>
                    <a:pt x="288" y="304"/>
                    <a:pt x="288" y="302"/>
                  </a:cubicBezTo>
                  <a:cubicBezTo>
                    <a:pt x="287" y="300"/>
                    <a:pt x="286" y="298"/>
                    <a:pt x="286" y="296"/>
                  </a:cubicBezTo>
                  <a:cubicBezTo>
                    <a:pt x="285" y="292"/>
                    <a:pt x="286" y="288"/>
                    <a:pt x="287" y="284"/>
                  </a:cubicBezTo>
                  <a:cubicBezTo>
                    <a:pt x="289" y="259"/>
                    <a:pt x="287" y="231"/>
                    <a:pt x="286" y="204"/>
                  </a:cubicBezTo>
                  <a:cubicBezTo>
                    <a:pt x="286" y="193"/>
                    <a:pt x="284" y="180"/>
                    <a:pt x="286" y="168"/>
                  </a:cubicBezTo>
                  <a:cubicBezTo>
                    <a:pt x="287" y="160"/>
                    <a:pt x="287" y="151"/>
                    <a:pt x="287" y="142"/>
                  </a:cubicBezTo>
                  <a:cubicBezTo>
                    <a:pt x="287" y="135"/>
                    <a:pt x="283" y="126"/>
                    <a:pt x="282" y="119"/>
                  </a:cubicBezTo>
                  <a:cubicBezTo>
                    <a:pt x="281" y="112"/>
                    <a:pt x="282" y="104"/>
                    <a:pt x="281" y="97"/>
                  </a:cubicBezTo>
                  <a:cubicBezTo>
                    <a:pt x="280" y="84"/>
                    <a:pt x="280" y="71"/>
                    <a:pt x="278" y="61"/>
                  </a:cubicBezTo>
                  <a:cubicBezTo>
                    <a:pt x="293" y="60"/>
                    <a:pt x="314" y="63"/>
                    <a:pt x="332" y="62"/>
                  </a:cubicBezTo>
                  <a:cubicBezTo>
                    <a:pt x="336" y="62"/>
                    <a:pt x="345" y="63"/>
                    <a:pt x="342" y="57"/>
                  </a:cubicBezTo>
                  <a:close/>
                  <a:moveTo>
                    <a:pt x="53" y="190"/>
                  </a:moveTo>
                  <a:cubicBezTo>
                    <a:pt x="51" y="188"/>
                    <a:pt x="51" y="183"/>
                    <a:pt x="53" y="180"/>
                  </a:cubicBezTo>
                  <a:cubicBezTo>
                    <a:pt x="54" y="183"/>
                    <a:pt x="53" y="187"/>
                    <a:pt x="53" y="190"/>
                  </a:cubicBezTo>
                  <a:close/>
                  <a:moveTo>
                    <a:pt x="235" y="80"/>
                  </a:moveTo>
                  <a:cubicBezTo>
                    <a:pt x="228" y="83"/>
                    <a:pt x="216" y="84"/>
                    <a:pt x="209" y="81"/>
                  </a:cubicBezTo>
                  <a:cubicBezTo>
                    <a:pt x="216" y="78"/>
                    <a:pt x="230" y="70"/>
                    <a:pt x="235" y="80"/>
                  </a:cubicBezTo>
                  <a:close/>
                  <a:moveTo>
                    <a:pt x="260" y="110"/>
                  </a:moveTo>
                  <a:cubicBezTo>
                    <a:pt x="245" y="111"/>
                    <a:pt x="228" y="110"/>
                    <a:pt x="214" y="108"/>
                  </a:cubicBezTo>
                  <a:cubicBezTo>
                    <a:pt x="223" y="104"/>
                    <a:pt x="238" y="100"/>
                    <a:pt x="249" y="99"/>
                  </a:cubicBezTo>
                  <a:cubicBezTo>
                    <a:pt x="253" y="98"/>
                    <a:pt x="257" y="107"/>
                    <a:pt x="260" y="110"/>
                  </a:cubicBezTo>
                  <a:close/>
                  <a:moveTo>
                    <a:pt x="250" y="88"/>
                  </a:moveTo>
                  <a:cubicBezTo>
                    <a:pt x="252" y="89"/>
                    <a:pt x="254" y="90"/>
                    <a:pt x="255" y="92"/>
                  </a:cubicBezTo>
                  <a:cubicBezTo>
                    <a:pt x="252" y="93"/>
                    <a:pt x="251" y="90"/>
                    <a:pt x="250" y="88"/>
                  </a:cubicBezTo>
                  <a:close/>
                  <a:moveTo>
                    <a:pt x="277" y="204"/>
                  </a:moveTo>
                  <a:cubicBezTo>
                    <a:pt x="257" y="203"/>
                    <a:pt x="236" y="206"/>
                    <a:pt x="216" y="203"/>
                  </a:cubicBezTo>
                  <a:cubicBezTo>
                    <a:pt x="232" y="194"/>
                    <a:pt x="255" y="190"/>
                    <a:pt x="278" y="191"/>
                  </a:cubicBezTo>
                  <a:cubicBezTo>
                    <a:pt x="277" y="196"/>
                    <a:pt x="279" y="200"/>
                    <a:pt x="277" y="204"/>
                  </a:cubicBezTo>
                  <a:close/>
                  <a:moveTo>
                    <a:pt x="203" y="347"/>
                  </a:moveTo>
                  <a:cubicBezTo>
                    <a:pt x="202" y="347"/>
                    <a:pt x="201" y="346"/>
                    <a:pt x="199" y="346"/>
                  </a:cubicBezTo>
                  <a:cubicBezTo>
                    <a:pt x="201" y="343"/>
                    <a:pt x="202" y="337"/>
                    <a:pt x="203" y="333"/>
                  </a:cubicBezTo>
                  <a:cubicBezTo>
                    <a:pt x="206" y="334"/>
                    <a:pt x="210" y="334"/>
                    <a:pt x="214" y="335"/>
                  </a:cubicBezTo>
                  <a:cubicBezTo>
                    <a:pt x="210" y="338"/>
                    <a:pt x="199" y="340"/>
                    <a:pt x="203" y="347"/>
                  </a:cubicBezTo>
                  <a:close/>
                  <a:moveTo>
                    <a:pt x="248" y="352"/>
                  </a:moveTo>
                  <a:cubicBezTo>
                    <a:pt x="248" y="353"/>
                    <a:pt x="246" y="354"/>
                    <a:pt x="246" y="353"/>
                  </a:cubicBezTo>
                  <a:cubicBezTo>
                    <a:pt x="247" y="353"/>
                    <a:pt x="247" y="352"/>
                    <a:pt x="248" y="352"/>
                  </a:cubicBezTo>
                  <a:close/>
                  <a:moveTo>
                    <a:pt x="236" y="350"/>
                  </a:moveTo>
                  <a:cubicBezTo>
                    <a:pt x="227" y="352"/>
                    <a:pt x="216" y="356"/>
                    <a:pt x="205" y="354"/>
                  </a:cubicBezTo>
                  <a:cubicBezTo>
                    <a:pt x="206" y="345"/>
                    <a:pt x="221" y="347"/>
                    <a:pt x="230" y="346"/>
                  </a:cubicBezTo>
                  <a:cubicBezTo>
                    <a:pt x="237" y="345"/>
                    <a:pt x="243" y="346"/>
                    <a:pt x="248" y="345"/>
                  </a:cubicBezTo>
                  <a:cubicBezTo>
                    <a:pt x="246" y="350"/>
                    <a:pt x="241" y="348"/>
                    <a:pt x="236" y="350"/>
                  </a:cubicBezTo>
                  <a:close/>
                  <a:moveTo>
                    <a:pt x="257" y="356"/>
                  </a:moveTo>
                  <a:cubicBezTo>
                    <a:pt x="256" y="359"/>
                    <a:pt x="252" y="362"/>
                    <a:pt x="248" y="364"/>
                  </a:cubicBezTo>
                  <a:cubicBezTo>
                    <a:pt x="251" y="361"/>
                    <a:pt x="254" y="359"/>
                    <a:pt x="257" y="356"/>
                  </a:cubicBezTo>
                  <a:close/>
                  <a:moveTo>
                    <a:pt x="223" y="342"/>
                  </a:moveTo>
                  <a:cubicBezTo>
                    <a:pt x="216" y="343"/>
                    <a:pt x="212" y="345"/>
                    <a:pt x="207" y="343"/>
                  </a:cubicBezTo>
                  <a:cubicBezTo>
                    <a:pt x="218" y="331"/>
                    <a:pt x="243" y="335"/>
                    <a:pt x="260" y="335"/>
                  </a:cubicBezTo>
                  <a:cubicBezTo>
                    <a:pt x="257" y="344"/>
                    <a:pt x="235" y="341"/>
                    <a:pt x="223" y="342"/>
                  </a:cubicBezTo>
                  <a:close/>
                  <a:moveTo>
                    <a:pt x="233" y="332"/>
                  </a:moveTo>
                  <a:cubicBezTo>
                    <a:pt x="238" y="331"/>
                    <a:pt x="245" y="330"/>
                    <a:pt x="251" y="329"/>
                  </a:cubicBezTo>
                  <a:cubicBezTo>
                    <a:pt x="239" y="326"/>
                    <a:pt x="228" y="334"/>
                    <a:pt x="216" y="331"/>
                  </a:cubicBezTo>
                  <a:cubicBezTo>
                    <a:pt x="225" y="329"/>
                    <a:pt x="236" y="328"/>
                    <a:pt x="246" y="326"/>
                  </a:cubicBezTo>
                  <a:cubicBezTo>
                    <a:pt x="231" y="325"/>
                    <a:pt x="217" y="328"/>
                    <a:pt x="203" y="330"/>
                  </a:cubicBezTo>
                  <a:cubicBezTo>
                    <a:pt x="204" y="323"/>
                    <a:pt x="201" y="317"/>
                    <a:pt x="200" y="313"/>
                  </a:cubicBezTo>
                  <a:cubicBezTo>
                    <a:pt x="199" y="312"/>
                    <a:pt x="199" y="307"/>
                    <a:pt x="200" y="307"/>
                  </a:cubicBezTo>
                  <a:cubicBezTo>
                    <a:pt x="202" y="307"/>
                    <a:pt x="203" y="308"/>
                    <a:pt x="204" y="308"/>
                  </a:cubicBezTo>
                  <a:cubicBezTo>
                    <a:pt x="210" y="309"/>
                    <a:pt x="216" y="307"/>
                    <a:pt x="223" y="307"/>
                  </a:cubicBezTo>
                  <a:cubicBezTo>
                    <a:pt x="231" y="307"/>
                    <a:pt x="240" y="308"/>
                    <a:pt x="247" y="308"/>
                  </a:cubicBezTo>
                  <a:cubicBezTo>
                    <a:pt x="239" y="309"/>
                    <a:pt x="231" y="310"/>
                    <a:pt x="222" y="312"/>
                  </a:cubicBezTo>
                  <a:cubicBezTo>
                    <a:pt x="217" y="313"/>
                    <a:pt x="210" y="312"/>
                    <a:pt x="207" y="314"/>
                  </a:cubicBezTo>
                  <a:cubicBezTo>
                    <a:pt x="201" y="319"/>
                    <a:pt x="211" y="320"/>
                    <a:pt x="215" y="321"/>
                  </a:cubicBezTo>
                  <a:cubicBezTo>
                    <a:pt x="231" y="324"/>
                    <a:pt x="249" y="322"/>
                    <a:pt x="268" y="325"/>
                  </a:cubicBezTo>
                  <a:cubicBezTo>
                    <a:pt x="264" y="337"/>
                    <a:pt x="244" y="331"/>
                    <a:pt x="233" y="332"/>
                  </a:cubicBezTo>
                  <a:close/>
                  <a:moveTo>
                    <a:pt x="204" y="220"/>
                  </a:moveTo>
                  <a:cubicBezTo>
                    <a:pt x="220" y="223"/>
                    <a:pt x="240" y="221"/>
                    <a:pt x="256" y="226"/>
                  </a:cubicBezTo>
                  <a:cubicBezTo>
                    <a:pt x="238" y="228"/>
                    <a:pt x="221" y="228"/>
                    <a:pt x="203" y="230"/>
                  </a:cubicBezTo>
                  <a:cubicBezTo>
                    <a:pt x="204" y="227"/>
                    <a:pt x="203" y="223"/>
                    <a:pt x="204" y="220"/>
                  </a:cubicBezTo>
                  <a:close/>
                  <a:moveTo>
                    <a:pt x="216" y="101"/>
                  </a:moveTo>
                  <a:cubicBezTo>
                    <a:pt x="214" y="102"/>
                    <a:pt x="212" y="103"/>
                    <a:pt x="209" y="103"/>
                  </a:cubicBezTo>
                  <a:cubicBezTo>
                    <a:pt x="208" y="102"/>
                    <a:pt x="208" y="101"/>
                    <a:pt x="207" y="99"/>
                  </a:cubicBezTo>
                  <a:cubicBezTo>
                    <a:pt x="210" y="100"/>
                    <a:pt x="213" y="100"/>
                    <a:pt x="216" y="101"/>
                  </a:cubicBezTo>
                  <a:close/>
                  <a:moveTo>
                    <a:pt x="208" y="87"/>
                  </a:moveTo>
                  <a:cubicBezTo>
                    <a:pt x="209" y="87"/>
                    <a:pt x="210" y="88"/>
                    <a:pt x="211" y="88"/>
                  </a:cubicBezTo>
                  <a:cubicBezTo>
                    <a:pt x="210" y="88"/>
                    <a:pt x="209" y="89"/>
                    <a:pt x="208" y="89"/>
                  </a:cubicBezTo>
                  <a:cubicBezTo>
                    <a:pt x="208" y="88"/>
                    <a:pt x="208" y="88"/>
                    <a:pt x="208" y="87"/>
                  </a:cubicBezTo>
                  <a:close/>
                  <a:moveTo>
                    <a:pt x="209" y="188"/>
                  </a:moveTo>
                  <a:cubicBezTo>
                    <a:pt x="216" y="191"/>
                    <a:pt x="227" y="189"/>
                    <a:pt x="236" y="190"/>
                  </a:cubicBezTo>
                  <a:cubicBezTo>
                    <a:pt x="233" y="193"/>
                    <a:pt x="227" y="194"/>
                    <a:pt x="222" y="195"/>
                  </a:cubicBezTo>
                  <a:cubicBezTo>
                    <a:pt x="217" y="196"/>
                    <a:pt x="206" y="198"/>
                    <a:pt x="207" y="204"/>
                  </a:cubicBezTo>
                  <a:cubicBezTo>
                    <a:pt x="208" y="208"/>
                    <a:pt x="215" y="208"/>
                    <a:pt x="218" y="208"/>
                  </a:cubicBezTo>
                  <a:cubicBezTo>
                    <a:pt x="214" y="211"/>
                    <a:pt x="208" y="212"/>
                    <a:pt x="204" y="214"/>
                  </a:cubicBezTo>
                  <a:cubicBezTo>
                    <a:pt x="205" y="203"/>
                    <a:pt x="206" y="190"/>
                    <a:pt x="206" y="178"/>
                  </a:cubicBezTo>
                  <a:cubicBezTo>
                    <a:pt x="211" y="179"/>
                    <a:pt x="218" y="177"/>
                    <a:pt x="223" y="178"/>
                  </a:cubicBezTo>
                  <a:cubicBezTo>
                    <a:pt x="219" y="181"/>
                    <a:pt x="208" y="180"/>
                    <a:pt x="207" y="184"/>
                  </a:cubicBezTo>
                  <a:cubicBezTo>
                    <a:pt x="207" y="185"/>
                    <a:pt x="208" y="187"/>
                    <a:pt x="209" y="188"/>
                  </a:cubicBezTo>
                  <a:close/>
                  <a:moveTo>
                    <a:pt x="205" y="159"/>
                  </a:moveTo>
                  <a:cubicBezTo>
                    <a:pt x="210" y="160"/>
                    <a:pt x="216" y="161"/>
                    <a:pt x="221" y="161"/>
                  </a:cubicBezTo>
                  <a:cubicBezTo>
                    <a:pt x="217" y="164"/>
                    <a:pt x="211" y="164"/>
                    <a:pt x="206" y="166"/>
                  </a:cubicBezTo>
                  <a:cubicBezTo>
                    <a:pt x="205" y="164"/>
                    <a:pt x="205" y="161"/>
                    <a:pt x="205" y="159"/>
                  </a:cubicBezTo>
                  <a:close/>
                  <a:moveTo>
                    <a:pt x="210" y="155"/>
                  </a:moveTo>
                  <a:cubicBezTo>
                    <a:pt x="225" y="149"/>
                    <a:pt x="244" y="147"/>
                    <a:pt x="262" y="145"/>
                  </a:cubicBezTo>
                  <a:cubicBezTo>
                    <a:pt x="264" y="148"/>
                    <a:pt x="272" y="157"/>
                    <a:pt x="262" y="157"/>
                  </a:cubicBezTo>
                  <a:cubicBezTo>
                    <a:pt x="247" y="157"/>
                    <a:pt x="224" y="158"/>
                    <a:pt x="210" y="155"/>
                  </a:cubicBezTo>
                  <a:close/>
                  <a:moveTo>
                    <a:pt x="206" y="150"/>
                  </a:moveTo>
                  <a:cubicBezTo>
                    <a:pt x="204" y="148"/>
                    <a:pt x="205" y="144"/>
                    <a:pt x="205" y="141"/>
                  </a:cubicBezTo>
                  <a:cubicBezTo>
                    <a:pt x="206" y="141"/>
                    <a:pt x="211" y="141"/>
                    <a:pt x="212" y="142"/>
                  </a:cubicBezTo>
                  <a:cubicBezTo>
                    <a:pt x="213" y="142"/>
                    <a:pt x="212" y="141"/>
                    <a:pt x="213" y="141"/>
                  </a:cubicBezTo>
                  <a:cubicBezTo>
                    <a:pt x="221" y="142"/>
                    <a:pt x="230" y="143"/>
                    <a:pt x="239" y="143"/>
                  </a:cubicBezTo>
                  <a:cubicBezTo>
                    <a:pt x="228" y="146"/>
                    <a:pt x="217" y="148"/>
                    <a:pt x="206" y="150"/>
                  </a:cubicBezTo>
                  <a:close/>
                  <a:moveTo>
                    <a:pt x="213" y="132"/>
                  </a:moveTo>
                  <a:cubicBezTo>
                    <a:pt x="213" y="130"/>
                    <a:pt x="213" y="127"/>
                    <a:pt x="213" y="126"/>
                  </a:cubicBezTo>
                  <a:cubicBezTo>
                    <a:pt x="222" y="125"/>
                    <a:pt x="236" y="125"/>
                    <a:pt x="246" y="127"/>
                  </a:cubicBezTo>
                  <a:cubicBezTo>
                    <a:pt x="235" y="129"/>
                    <a:pt x="223" y="131"/>
                    <a:pt x="213" y="132"/>
                  </a:cubicBezTo>
                  <a:close/>
                  <a:moveTo>
                    <a:pt x="212" y="117"/>
                  </a:moveTo>
                  <a:cubicBezTo>
                    <a:pt x="212" y="116"/>
                    <a:pt x="212" y="114"/>
                    <a:pt x="211" y="113"/>
                  </a:cubicBezTo>
                  <a:cubicBezTo>
                    <a:pt x="216" y="114"/>
                    <a:pt x="223" y="113"/>
                    <a:pt x="226" y="115"/>
                  </a:cubicBezTo>
                  <a:cubicBezTo>
                    <a:pt x="221" y="116"/>
                    <a:pt x="216" y="118"/>
                    <a:pt x="212" y="117"/>
                  </a:cubicBezTo>
                  <a:close/>
                  <a:moveTo>
                    <a:pt x="210" y="126"/>
                  </a:moveTo>
                  <a:cubicBezTo>
                    <a:pt x="210" y="128"/>
                    <a:pt x="211" y="131"/>
                    <a:pt x="210" y="133"/>
                  </a:cubicBezTo>
                  <a:cubicBezTo>
                    <a:pt x="209" y="134"/>
                    <a:pt x="207" y="134"/>
                    <a:pt x="204" y="134"/>
                  </a:cubicBezTo>
                  <a:cubicBezTo>
                    <a:pt x="204" y="132"/>
                    <a:pt x="204" y="128"/>
                    <a:pt x="204" y="125"/>
                  </a:cubicBezTo>
                  <a:cubicBezTo>
                    <a:pt x="206" y="125"/>
                    <a:pt x="208" y="125"/>
                    <a:pt x="210" y="126"/>
                  </a:cubicBezTo>
                  <a:close/>
                  <a:moveTo>
                    <a:pt x="204" y="236"/>
                  </a:moveTo>
                  <a:cubicBezTo>
                    <a:pt x="211" y="237"/>
                    <a:pt x="218" y="239"/>
                    <a:pt x="226" y="238"/>
                  </a:cubicBezTo>
                  <a:cubicBezTo>
                    <a:pt x="219" y="241"/>
                    <a:pt x="211" y="244"/>
                    <a:pt x="203" y="246"/>
                  </a:cubicBezTo>
                  <a:cubicBezTo>
                    <a:pt x="202" y="242"/>
                    <a:pt x="202" y="239"/>
                    <a:pt x="204" y="236"/>
                  </a:cubicBezTo>
                  <a:close/>
                  <a:moveTo>
                    <a:pt x="271" y="260"/>
                  </a:moveTo>
                  <a:cubicBezTo>
                    <a:pt x="270" y="262"/>
                    <a:pt x="264" y="262"/>
                    <a:pt x="261" y="262"/>
                  </a:cubicBezTo>
                  <a:cubicBezTo>
                    <a:pt x="247" y="262"/>
                    <a:pt x="231" y="260"/>
                    <a:pt x="216" y="260"/>
                  </a:cubicBezTo>
                  <a:cubicBezTo>
                    <a:pt x="228" y="255"/>
                    <a:pt x="243" y="254"/>
                    <a:pt x="259" y="253"/>
                  </a:cubicBezTo>
                  <a:cubicBezTo>
                    <a:pt x="262" y="253"/>
                    <a:pt x="271" y="254"/>
                    <a:pt x="270" y="249"/>
                  </a:cubicBezTo>
                  <a:cubicBezTo>
                    <a:pt x="269" y="247"/>
                    <a:pt x="261" y="249"/>
                    <a:pt x="258" y="249"/>
                  </a:cubicBezTo>
                  <a:cubicBezTo>
                    <a:pt x="243" y="251"/>
                    <a:pt x="225" y="251"/>
                    <a:pt x="210" y="250"/>
                  </a:cubicBezTo>
                  <a:cubicBezTo>
                    <a:pt x="223" y="240"/>
                    <a:pt x="252" y="239"/>
                    <a:pt x="273" y="242"/>
                  </a:cubicBezTo>
                  <a:cubicBezTo>
                    <a:pt x="270" y="246"/>
                    <a:pt x="275" y="257"/>
                    <a:pt x="271" y="260"/>
                  </a:cubicBezTo>
                  <a:close/>
                  <a:moveTo>
                    <a:pt x="272" y="274"/>
                  </a:moveTo>
                  <a:cubicBezTo>
                    <a:pt x="253" y="277"/>
                    <a:pt x="230" y="276"/>
                    <a:pt x="211" y="275"/>
                  </a:cubicBezTo>
                  <a:cubicBezTo>
                    <a:pt x="229" y="269"/>
                    <a:pt x="250" y="268"/>
                    <a:pt x="272" y="266"/>
                  </a:cubicBezTo>
                  <a:cubicBezTo>
                    <a:pt x="272" y="268"/>
                    <a:pt x="273" y="271"/>
                    <a:pt x="272" y="274"/>
                  </a:cubicBezTo>
                  <a:close/>
                  <a:moveTo>
                    <a:pt x="216" y="254"/>
                  </a:moveTo>
                  <a:cubicBezTo>
                    <a:pt x="212" y="256"/>
                    <a:pt x="207" y="257"/>
                    <a:pt x="203" y="258"/>
                  </a:cubicBezTo>
                  <a:cubicBezTo>
                    <a:pt x="199" y="251"/>
                    <a:pt x="212" y="256"/>
                    <a:pt x="216" y="254"/>
                  </a:cubicBezTo>
                  <a:close/>
                  <a:moveTo>
                    <a:pt x="238" y="265"/>
                  </a:moveTo>
                  <a:cubicBezTo>
                    <a:pt x="227" y="268"/>
                    <a:pt x="214" y="269"/>
                    <a:pt x="202" y="271"/>
                  </a:cubicBezTo>
                  <a:cubicBezTo>
                    <a:pt x="201" y="269"/>
                    <a:pt x="201" y="266"/>
                    <a:pt x="202" y="264"/>
                  </a:cubicBezTo>
                  <a:cubicBezTo>
                    <a:pt x="215" y="264"/>
                    <a:pt x="226" y="264"/>
                    <a:pt x="238" y="265"/>
                  </a:cubicBezTo>
                  <a:close/>
                  <a:moveTo>
                    <a:pt x="221" y="280"/>
                  </a:moveTo>
                  <a:cubicBezTo>
                    <a:pt x="215" y="282"/>
                    <a:pt x="208" y="283"/>
                    <a:pt x="201" y="285"/>
                  </a:cubicBezTo>
                  <a:cubicBezTo>
                    <a:pt x="201" y="284"/>
                    <a:pt x="201" y="281"/>
                    <a:pt x="201" y="280"/>
                  </a:cubicBezTo>
                  <a:cubicBezTo>
                    <a:pt x="207" y="279"/>
                    <a:pt x="214" y="280"/>
                    <a:pt x="221" y="280"/>
                  </a:cubicBezTo>
                  <a:close/>
                  <a:moveTo>
                    <a:pt x="201" y="295"/>
                  </a:moveTo>
                  <a:cubicBezTo>
                    <a:pt x="206" y="295"/>
                    <a:pt x="211" y="294"/>
                    <a:pt x="214" y="295"/>
                  </a:cubicBezTo>
                  <a:cubicBezTo>
                    <a:pt x="211" y="297"/>
                    <a:pt x="205" y="297"/>
                    <a:pt x="201" y="299"/>
                  </a:cubicBezTo>
                  <a:cubicBezTo>
                    <a:pt x="200" y="298"/>
                    <a:pt x="201" y="296"/>
                    <a:pt x="201" y="295"/>
                  </a:cubicBezTo>
                  <a:close/>
                  <a:moveTo>
                    <a:pt x="261" y="322"/>
                  </a:moveTo>
                  <a:cubicBezTo>
                    <a:pt x="245" y="321"/>
                    <a:pt x="225" y="321"/>
                    <a:pt x="210" y="317"/>
                  </a:cubicBezTo>
                  <a:cubicBezTo>
                    <a:pt x="228" y="312"/>
                    <a:pt x="248" y="309"/>
                    <a:pt x="268" y="309"/>
                  </a:cubicBezTo>
                  <a:cubicBezTo>
                    <a:pt x="269" y="317"/>
                    <a:pt x="270" y="322"/>
                    <a:pt x="261" y="322"/>
                  </a:cubicBezTo>
                  <a:close/>
                  <a:moveTo>
                    <a:pt x="212" y="306"/>
                  </a:moveTo>
                  <a:cubicBezTo>
                    <a:pt x="209" y="306"/>
                    <a:pt x="204" y="305"/>
                    <a:pt x="202" y="304"/>
                  </a:cubicBezTo>
                  <a:cubicBezTo>
                    <a:pt x="214" y="296"/>
                    <a:pt x="230" y="295"/>
                    <a:pt x="247" y="294"/>
                  </a:cubicBezTo>
                  <a:cubicBezTo>
                    <a:pt x="254" y="294"/>
                    <a:pt x="263" y="295"/>
                    <a:pt x="271" y="294"/>
                  </a:cubicBezTo>
                  <a:cubicBezTo>
                    <a:pt x="273" y="293"/>
                    <a:pt x="274" y="293"/>
                    <a:pt x="274" y="292"/>
                  </a:cubicBezTo>
                  <a:cubicBezTo>
                    <a:pt x="276" y="295"/>
                    <a:pt x="274" y="300"/>
                    <a:pt x="274" y="304"/>
                  </a:cubicBezTo>
                  <a:cubicBezTo>
                    <a:pt x="253" y="305"/>
                    <a:pt x="232" y="305"/>
                    <a:pt x="212" y="306"/>
                  </a:cubicBezTo>
                  <a:close/>
                  <a:moveTo>
                    <a:pt x="275" y="291"/>
                  </a:moveTo>
                  <a:cubicBezTo>
                    <a:pt x="272" y="284"/>
                    <a:pt x="266" y="288"/>
                    <a:pt x="261" y="289"/>
                  </a:cubicBezTo>
                  <a:cubicBezTo>
                    <a:pt x="261" y="284"/>
                    <a:pt x="256" y="289"/>
                    <a:pt x="252" y="289"/>
                  </a:cubicBezTo>
                  <a:cubicBezTo>
                    <a:pt x="238" y="292"/>
                    <a:pt x="218" y="290"/>
                    <a:pt x="203" y="290"/>
                  </a:cubicBezTo>
                  <a:cubicBezTo>
                    <a:pt x="223" y="281"/>
                    <a:pt x="249" y="279"/>
                    <a:pt x="274" y="279"/>
                  </a:cubicBezTo>
                  <a:cubicBezTo>
                    <a:pt x="275" y="282"/>
                    <a:pt x="275" y="287"/>
                    <a:pt x="275" y="291"/>
                  </a:cubicBezTo>
                  <a:close/>
                  <a:moveTo>
                    <a:pt x="276" y="247"/>
                  </a:moveTo>
                  <a:cubicBezTo>
                    <a:pt x="277" y="251"/>
                    <a:pt x="276" y="256"/>
                    <a:pt x="276" y="260"/>
                  </a:cubicBezTo>
                  <a:cubicBezTo>
                    <a:pt x="274" y="257"/>
                    <a:pt x="275" y="251"/>
                    <a:pt x="276" y="247"/>
                  </a:cubicBezTo>
                  <a:close/>
                  <a:moveTo>
                    <a:pt x="276" y="237"/>
                  </a:moveTo>
                  <a:cubicBezTo>
                    <a:pt x="257" y="237"/>
                    <a:pt x="234" y="234"/>
                    <a:pt x="216" y="234"/>
                  </a:cubicBezTo>
                  <a:cubicBezTo>
                    <a:pt x="231" y="231"/>
                    <a:pt x="252" y="230"/>
                    <a:pt x="268" y="228"/>
                  </a:cubicBezTo>
                  <a:cubicBezTo>
                    <a:pt x="270" y="228"/>
                    <a:pt x="273" y="229"/>
                    <a:pt x="273" y="226"/>
                  </a:cubicBezTo>
                  <a:cubicBezTo>
                    <a:pt x="273" y="222"/>
                    <a:pt x="259" y="221"/>
                    <a:pt x="256" y="221"/>
                  </a:cubicBezTo>
                  <a:cubicBezTo>
                    <a:pt x="242" y="219"/>
                    <a:pt x="226" y="218"/>
                    <a:pt x="213" y="216"/>
                  </a:cubicBezTo>
                  <a:cubicBezTo>
                    <a:pt x="229" y="208"/>
                    <a:pt x="257" y="210"/>
                    <a:pt x="277" y="211"/>
                  </a:cubicBezTo>
                  <a:cubicBezTo>
                    <a:pt x="277" y="219"/>
                    <a:pt x="277" y="229"/>
                    <a:pt x="276" y="237"/>
                  </a:cubicBezTo>
                  <a:close/>
                  <a:moveTo>
                    <a:pt x="278" y="185"/>
                  </a:moveTo>
                  <a:cubicBezTo>
                    <a:pt x="259" y="186"/>
                    <a:pt x="239" y="187"/>
                    <a:pt x="221" y="185"/>
                  </a:cubicBezTo>
                  <a:cubicBezTo>
                    <a:pt x="238" y="179"/>
                    <a:pt x="257" y="177"/>
                    <a:pt x="278" y="177"/>
                  </a:cubicBezTo>
                  <a:cubicBezTo>
                    <a:pt x="278" y="179"/>
                    <a:pt x="278" y="183"/>
                    <a:pt x="278" y="185"/>
                  </a:cubicBezTo>
                  <a:close/>
                  <a:moveTo>
                    <a:pt x="278" y="171"/>
                  </a:moveTo>
                  <a:cubicBezTo>
                    <a:pt x="261" y="173"/>
                    <a:pt x="243" y="174"/>
                    <a:pt x="226" y="174"/>
                  </a:cubicBezTo>
                  <a:cubicBezTo>
                    <a:pt x="220" y="173"/>
                    <a:pt x="211" y="175"/>
                    <a:pt x="206" y="172"/>
                  </a:cubicBezTo>
                  <a:cubicBezTo>
                    <a:pt x="209" y="168"/>
                    <a:pt x="214" y="169"/>
                    <a:pt x="218" y="167"/>
                  </a:cubicBezTo>
                  <a:cubicBezTo>
                    <a:pt x="235" y="163"/>
                    <a:pt x="257" y="160"/>
                    <a:pt x="277" y="163"/>
                  </a:cubicBezTo>
                  <a:cubicBezTo>
                    <a:pt x="277" y="165"/>
                    <a:pt x="278" y="169"/>
                    <a:pt x="278" y="171"/>
                  </a:cubicBezTo>
                  <a:close/>
                  <a:moveTo>
                    <a:pt x="271" y="157"/>
                  </a:moveTo>
                  <a:cubicBezTo>
                    <a:pt x="271" y="152"/>
                    <a:pt x="269" y="148"/>
                    <a:pt x="266" y="145"/>
                  </a:cubicBezTo>
                  <a:cubicBezTo>
                    <a:pt x="268" y="145"/>
                    <a:pt x="270" y="144"/>
                    <a:pt x="271" y="145"/>
                  </a:cubicBezTo>
                  <a:cubicBezTo>
                    <a:pt x="272" y="149"/>
                    <a:pt x="275" y="153"/>
                    <a:pt x="275" y="157"/>
                  </a:cubicBezTo>
                  <a:cubicBezTo>
                    <a:pt x="274" y="157"/>
                    <a:pt x="272" y="157"/>
                    <a:pt x="271" y="157"/>
                  </a:cubicBezTo>
                  <a:close/>
                  <a:moveTo>
                    <a:pt x="219" y="136"/>
                  </a:moveTo>
                  <a:cubicBezTo>
                    <a:pt x="232" y="134"/>
                    <a:pt x="251" y="130"/>
                    <a:pt x="264" y="129"/>
                  </a:cubicBezTo>
                  <a:cubicBezTo>
                    <a:pt x="268" y="128"/>
                    <a:pt x="270" y="136"/>
                    <a:pt x="270" y="139"/>
                  </a:cubicBezTo>
                  <a:cubicBezTo>
                    <a:pt x="253" y="138"/>
                    <a:pt x="234" y="141"/>
                    <a:pt x="219" y="136"/>
                  </a:cubicBezTo>
                  <a:close/>
                  <a:moveTo>
                    <a:pt x="226" y="121"/>
                  </a:moveTo>
                  <a:cubicBezTo>
                    <a:pt x="237" y="118"/>
                    <a:pt x="252" y="116"/>
                    <a:pt x="264" y="115"/>
                  </a:cubicBezTo>
                  <a:cubicBezTo>
                    <a:pt x="265" y="117"/>
                    <a:pt x="265" y="120"/>
                    <a:pt x="265" y="123"/>
                  </a:cubicBezTo>
                  <a:cubicBezTo>
                    <a:pt x="253" y="123"/>
                    <a:pt x="239" y="121"/>
                    <a:pt x="226" y="121"/>
                  </a:cubicBezTo>
                  <a:close/>
                  <a:moveTo>
                    <a:pt x="256" y="97"/>
                  </a:moveTo>
                  <a:cubicBezTo>
                    <a:pt x="262" y="97"/>
                    <a:pt x="262" y="103"/>
                    <a:pt x="265" y="106"/>
                  </a:cubicBezTo>
                  <a:cubicBezTo>
                    <a:pt x="261" y="104"/>
                    <a:pt x="258" y="101"/>
                    <a:pt x="256" y="97"/>
                  </a:cubicBezTo>
                  <a:close/>
                  <a:moveTo>
                    <a:pt x="231" y="96"/>
                  </a:moveTo>
                  <a:cubicBezTo>
                    <a:pt x="224" y="97"/>
                    <a:pt x="217" y="96"/>
                    <a:pt x="212" y="95"/>
                  </a:cubicBezTo>
                  <a:cubicBezTo>
                    <a:pt x="218" y="90"/>
                    <a:pt x="233" y="88"/>
                    <a:pt x="241" y="86"/>
                  </a:cubicBezTo>
                  <a:cubicBezTo>
                    <a:pt x="242" y="86"/>
                    <a:pt x="247" y="92"/>
                    <a:pt x="247" y="93"/>
                  </a:cubicBezTo>
                  <a:cubicBezTo>
                    <a:pt x="246" y="95"/>
                    <a:pt x="234" y="96"/>
                    <a:pt x="231" y="96"/>
                  </a:cubicBezTo>
                  <a:close/>
                  <a:moveTo>
                    <a:pt x="226" y="67"/>
                  </a:moveTo>
                  <a:cubicBezTo>
                    <a:pt x="219" y="66"/>
                    <a:pt x="208" y="65"/>
                    <a:pt x="203" y="61"/>
                  </a:cubicBezTo>
                  <a:cubicBezTo>
                    <a:pt x="212" y="61"/>
                    <a:pt x="221" y="63"/>
                    <a:pt x="226" y="67"/>
                  </a:cubicBezTo>
                  <a:close/>
                  <a:moveTo>
                    <a:pt x="220" y="72"/>
                  </a:moveTo>
                  <a:cubicBezTo>
                    <a:pt x="216" y="74"/>
                    <a:pt x="211" y="74"/>
                    <a:pt x="207" y="76"/>
                  </a:cubicBezTo>
                  <a:cubicBezTo>
                    <a:pt x="205" y="73"/>
                    <a:pt x="204" y="70"/>
                    <a:pt x="203" y="67"/>
                  </a:cubicBezTo>
                  <a:cubicBezTo>
                    <a:pt x="208" y="68"/>
                    <a:pt x="214" y="70"/>
                    <a:pt x="220" y="72"/>
                  </a:cubicBezTo>
                  <a:close/>
                  <a:moveTo>
                    <a:pt x="204" y="92"/>
                  </a:moveTo>
                  <a:cubicBezTo>
                    <a:pt x="202" y="92"/>
                    <a:pt x="201" y="86"/>
                    <a:pt x="202" y="84"/>
                  </a:cubicBezTo>
                  <a:cubicBezTo>
                    <a:pt x="206" y="83"/>
                    <a:pt x="206" y="92"/>
                    <a:pt x="204" y="92"/>
                  </a:cubicBezTo>
                  <a:close/>
                  <a:moveTo>
                    <a:pt x="201" y="69"/>
                  </a:moveTo>
                  <a:cubicBezTo>
                    <a:pt x="203" y="70"/>
                    <a:pt x="206" y="77"/>
                    <a:pt x="201" y="78"/>
                  </a:cubicBezTo>
                  <a:cubicBezTo>
                    <a:pt x="201" y="75"/>
                    <a:pt x="201" y="72"/>
                    <a:pt x="201" y="69"/>
                  </a:cubicBezTo>
                  <a:close/>
                  <a:moveTo>
                    <a:pt x="201" y="97"/>
                  </a:moveTo>
                  <a:cubicBezTo>
                    <a:pt x="206" y="100"/>
                    <a:pt x="200" y="108"/>
                    <a:pt x="203" y="113"/>
                  </a:cubicBezTo>
                  <a:cubicBezTo>
                    <a:pt x="205" y="112"/>
                    <a:pt x="204" y="110"/>
                    <a:pt x="205" y="110"/>
                  </a:cubicBezTo>
                  <a:cubicBezTo>
                    <a:pt x="209" y="112"/>
                    <a:pt x="210" y="120"/>
                    <a:pt x="203" y="120"/>
                  </a:cubicBezTo>
                  <a:cubicBezTo>
                    <a:pt x="202" y="113"/>
                    <a:pt x="200" y="105"/>
                    <a:pt x="201" y="97"/>
                  </a:cubicBezTo>
                  <a:close/>
                  <a:moveTo>
                    <a:pt x="200" y="132"/>
                  </a:moveTo>
                  <a:cubicBezTo>
                    <a:pt x="200" y="137"/>
                    <a:pt x="204" y="147"/>
                    <a:pt x="200" y="152"/>
                  </a:cubicBezTo>
                  <a:cubicBezTo>
                    <a:pt x="199" y="146"/>
                    <a:pt x="200" y="137"/>
                    <a:pt x="200" y="132"/>
                  </a:cubicBezTo>
                  <a:close/>
                  <a:moveTo>
                    <a:pt x="200" y="157"/>
                  </a:moveTo>
                  <a:cubicBezTo>
                    <a:pt x="203" y="158"/>
                    <a:pt x="204" y="168"/>
                    <a:pt x="200" y="169"/>
                  </a:cubicBezTo>
                  <a:cubicBezTo>
                    <a:pt x="200" y="165"/>
                    <a:pt x="200" y="160"/>
                    <a:pt x="200" y="157"/>
                  </a:cubicBezTo>
                  <a:close/>
                  <a:moveTo>
                    <a:pt x="200" y="175"/>
                  </a:moveTo>
                  <a:cubicBezTo>
                    <a:pt x="204" y="176"/>
                    <a:pt x="203" y="186"/>
                    <a:pt x="203" y="192"/>
                  </a:cubicBezTo>
                  <a:cubicBezTo>
                    <a:pt x="202" y="204"/>
                    <a:pt x="202" y="217"/>
                    <a:pt x="201" y="229"/>
                  </a:cubicBezTo>
                  <a:cubicBezTo>
                    <a:pt x="201" y="230"/>
                    <a:pt x="201" y="232"/>
                    <a:pt x="199" y="232"/>
                  </a:cubicBezTo>
                  <a:cubicBezTo>
                    <a:pt x="200" y="212"/>
                    <a:pt x="199" y="194"/>
                    <a:pt x="200" y="175"/>
                  </a:cubicBezTo>
                  <a:close/>
                  <a:moveTo>
                    <a:pt x="199" y="234"/>
                  </a:moveTo>
                  <a:cubicBezTo>
                    <a:pt x="203" y="238"/>
                    <a:pt x="199" y="245"/>
                    <a:pt x="199" y="250"/>
                  </a:cubicBezTo>
                  <a:cubicBezTo>
                    <a:pt x="199" y="245"/>
                    <a:pt x="198" y="239"/>
                    <a:pt x="199" y="234"/>
                  </a:cubicBezTo>
                  <a:close/>
                  <a:moveTo>
                    <a:pt x="195" y="64"/>
                  </a:moveTo>
                  <a:cubicBezTo>
                    <a:pt x="197" y="64"/>
                    <a:pt x="197" y="66"/>
                    <a:pt x="197" y="69"/>
                  </a:cubicBezTo>
                  <a:cubicBezTo>
                    <a:pt x="195" y="69"/>
                    <a:pt x="194" y="66"/>
                    <a:pt x="195" y="64"/>
                  </a:cubicBezTo>
                  <a:close/>
                  <a:moveTo>
                    <a:pt x="194" y="76"/>
                  </a:moveTo>
                  <a:cubicBezTo>
                    <a:pt x="196" y="76"/>
                    <a:pt x="196" y="79"/>
                    <a:pt x="196" y="81"/>
                  </a:cubicBezTo>
                  <a:cubicBezTo>
                    <a:pt x="195" y="80"/>
                    <a:pt x="193" y="78"/>
                    <a:pt x="194" y="76"/>
                  </a:cubicBezTo>
                  <a:close/>
                  <a:moveTo>
                    <a:pt x="196" y="101"/>
                  </a:moveTo>
                  <a:cubicBezTo>
                    <a:pt x="196" y="103"/>
                    <a:pt x="195" y="103"/>
                    <a:pt x="195" y="105"/>
                  </a:cubicBezTo>
                  <a:cubicBezTo>
                    <a:pt x="193" y="104"/>
                    <a:pt x="194" y="101"/>
                    <a:pt x="196" y="101"/>
                  </a:cubicBezTo>
                  <a:close/>
                  <a:moveTo>
                    <a:pt x="190" y="222"/>
                  </a:moveTo>
                  <a:cubicBezTo>
                    <a:pt x="191" y="229"/>
                    <a:pt x="191" y="233"/>
                    <a:pt x="191" y="239"/>
                  </a:cubicBezTo>
                  <a:cubicBezTo>
                    <a:pt x="194" y="266"/>
                    <a:pt x="192" y="291"/>
                    <a:pt x="190" y="314"/>
                  </a:cubicBezTo>
                  <a:cubicBezTo>
                    <a:pt x="190" y="315"/>
                    <a:pt x="190" y="315"/>
                    <a:pt x="189" y="314"/>
                  </a:cubicBezTo>
                  <a:cubicBezTo>
                    <a:pt x="190" y="327"/>
                    <a:pt x="183" y="345"/>
                    <a:pt x="176" y="353"/>
                  </a:cubicBezTo>
                  <a:cubicBezTo>
                    <a:pt x="175" y="354"/>
                    <a:pt x="172" y="357"/>
                    <a:pt x="173" y="358"/>
                  </a:cubicBezTo>
                  <a:cubicBezTo>
                    <a:pt x="174" y="360"/>
                    <a:pt x="179" y="356"/>
                    <a:pt x="180" y="356"/>
                  </a:cubicBezTo>
                  <a:cubicBezTo>
                    <a:pt x="186" y="349"/>
                    <a:pt x="190" y="336"/>
                    <a:pt x="193" y="325"/>
                  </a:cubicBezTo>
                  <a:cubicBezTo>
                    <a:pt x="195" y="338"/>
                    <a:pt x="192" y="352"/>
                    <a:pt x="183" y="356"/>
                  </a:cubicBezTo>
                  <a:cubicBezTo>
                    <a:pt x="178" y="359"/>
                    <a:pt x="171" y="364"/>
                    <a:pt x="164" y="363"/>
                  </a:cubicBezTo>
                  <a:cubicBezTo>
                    <a:pt x="161" y="363"/>
                    <a:pt x="154" y="359"/>
                    <a:pt x="150" y="357"/>
                  </a:cubicBezTo>
                  <a:cubicBezTo>
                    <a:pt x="149" y="356"/>
                    <a:pt x="146" y="352"/>
                    <a:pt x="145" y="350"/>
                  </a:cubicBezTo>
                  <a:cubicBezTo>
                    <a:pt x="143" y="344"/>
                    <a:pt x="145" y="335"/>
                    <a:pt x="146" y="332"/>
                  </a:cubicBezTo>
                  <a:cubicBezTo>
                    <a:pt x="147" y="331"/>
                    <a:pt x="150" y="329"/>
                    <a:pt x="150" y="328"/>
                  </a:cubicBezTo>
                  <a:cubicBezTo>
                    <a:pt x="149" y="324"/>
                    <a:pt x="144" y="328"/>
                    <a:pt x="143" y="329"/>
                  </a:cubicBezTo>
                  <a:cubicBezTo>
                    <a:pt x="140" y="309"/>
                    <a:pt x="170" y="301"/>
                    <a:pt x="185" y="310"/>
                  </a:cubicBezTo>
                  <a:cubicBezTo>
                    <a:pt x="185" y="310"/>
                    <a:pt x="185" y="310"/>
                    <a:pt x="185" y="310"/>
                  </a:cubicBezTo>
                  <a:cubicBezTo>
                    <a:pt x="175" y="299"/>
                    <a:pt x="150" y="304"/>
                    <a:pt x="143" y="314"/>
                  </a:cubicBezTo>
                  <a:cubicBezTo>
                    <a:pt x="140" y="307"/>
                    <a:pt x="147" y="304"/>
                    <a:pt x="152" y="303"/>
                  </a:cubicBezTo>
                  <a:cubicBezTo>
                    <a:pt x="162" y="301"/>
                    <a:pt x="174" y="302"/>
                    <a:pt x="183" y="302"/>
                  </a:cubicBezTo>
                  <a:cubicBezTo>
                    <a:pt x="172" y="299"/>
                    <a:pt x="155" y="299"/>
                    <a:pt x="143" y="302"/>
                  </a:cubicBezTo>
                  <a:cubicBezTo>
                    <a:pt x="140" y="249"/>
                    <a:pt x="142" y="191"/>
                    <a:pt x="142" y="135"/>
                  </a:cubicBezTo>
                  <a:cubicBezTo>
                    <a:pt x="158" y="144"/>
                    <a:pt x="181" y="135"/>
                    <a:pt x="190" y="124"/>
                  </a:cubicBezTo>
                  <a:cubicBezTo>
                    <a:pt x="190" y="154"/>
                    <a:pt x="191" y="181"/>
                    <a:pt x="192" y="209"/>
                  </a:cubicBezTo>
                  <a:cubicBezTo>
                    <a:pt x="186" y="209"/>
                    <a:pt x="190" y="216"/>
                    <a:pt x="190" y="222"/>
                  </a:cubicBezTo>
                  <a:close/>
                  <a:moveTo>
                    <a:pt x="191" y="356"/>
                  </a:moveTo>
                  <a:cubicBezTo>
                    <a:pt x="189" y="358"/>
                    <a:pt x="187" y="364"/>
                    <a:pt x="184" y="363"/>
                  </a:cubicBezTo>
                  <a:cubicBezTo>
                    <a:pt x="180" y="363"/>
                    <a:pt x="189" y="356"/>
                    <a:pt x="191" y="356"/>
                  </a:cubicBezTo>
                  <a:close/>
                  <a:moveTo>
                    <a:pt x="155" y="372"/>
                  </a:moveTo>
                  <a:cubicBezTo>
                    <a:pt x="152" y="373"/>
                    <a:pt x="146" y="372"/>
                    <a:pt x="143" y="370"/>
                  </a:cubicBezTo>
                  <a:cubicBezTo>
                    <a:pt x="147" y="370"/>
                    <a:pt x="152" y="371"/>
                    <a:pt x="155" y="372"/>
                  </a:cubicBezTo>
                  <a:close/>
                  <a:moveTo>
                    <a:pt x="143" y="355"/>
                  </a:moveTo>
                  <a:cubicBezTo>
                    <a:pt x="144" y="356"/>
                    <a:pt x="145" y="358"/>
                    <a:pt x="146" y="359"/>
                  </a:cubicBezTo>
                  <a:cubicBezTo>
                    <a:pt x="143" y="360"/>
                    <a:pt x="142" y="358"/>
                    <a:pt x="143" y="355"/>
                  </a:cubicBezTo>
                  <a:close/>
                  <a:moveTo>
                    <a:pt x="142" y="116"/>
                  </a:moveTo>
                  <a:cubicBezTo>
                    <a:pt x="149" y="124"/>
                    <a:pt x="160" y="130"/>
                    <a:pt x="173" y="130"/>
                  </a:cubicBezTo>
                  <a:cubicBezTo>
                    <a:pt x="167" y="134"/>
                    <a:pt x="146" y="139"/>
                    <a:pt x="143" y="129"/>
                  </a:cubicBezTo>
                  <a:cubicBezTo>
                    <a:pt x="141" y="125"/>
                    <a:pt x="143" y="120"/>
                    <a:pt x="142" y="116"/>
                  </a:cubicBezTo>
                  <a:close/>
                  <a:moveTo>
                    <a:pt x="188" y="51"/>
                  </a:moveTo>
                  <a:cubicBezTo>
                    <a:pt x="186" y="52"/>
                    <a:pt x="186" y="51"/>
                    <a:pt x="184" y="51"/>
                  </a:cubicBezTo>
                  <a:cubicBezTo>
                    <a:pt x="185" y="50"/>
                    <a:pt x="188" y="50"/>
                    <a:pt x="188" y="51"/>
                  </a:cubicBezTo>
                  <a:close/>
                  <a:moveTo>
                    <a:pt x="188" y="55"/>
                  </a:moveTo>
                  <a:cubicBezTo>
                    <a:pt x="187" y="56"/>
                    <a:pt x="185" y="55"/>
                    <a:pt x="183" y="55"/>
                  </a:cubicBezTo>
                  <a:cubicBezTo>
                    <a:pt x="185" y="54"/>
                    <a:pt x="187" y="54"/>
                    <a:pt x="188" y="55"/>
                  </a:cubicBezTo>
                  <a:close/>
                  <a:moveTo>
                    <a:pt x="188" y="62"/>
                  </a:moveTo>
                  <a:cubicBezTo>
                    <a:pt x="181" y="61"/>
                    <a:pt x="170" y="62"/>
                    <a:pt x="166" y="59"/>
                  </a:cubicBezTo>
                  <a:cubicBezTo>
                    <a:pt x="174" y="59"/>
                    <a:pt x="184" y="59"/>
                    <a:pt x="188" y="62"/>
                  </a:cubicBezTo>
                  <a:close/>
                  <a:moveTo>
                    <a:pt x="174" y="65"/>
                  </a:moveTo>
                  <a:cubicBezTo>
                    <a:pt x="179" y="64"/>
                    <a:pt x="184" y="65"/>
                    <a:pt x="188" y="67"/>
                  </a:cubicBezTo>
                  <a:cubicBezTo>
                    <a:pt x="188" y="70"/>
                    <a:pt x="188" y="70"/>
                    <a:pt x="188" y="70"/>
                  </a:cubicBezTo>
                  <a:cubicBezTo>
                    <a:pt x="184" y="67"/>
                    <a:pt x="176" y="69"/>
                    <a:pt x="174" y="65"/>
                  </a:cubicBezTo>
                  <a:close/>
                  <a:moveTo>
                    <a:pt x="180" y="75"/>
                  </a:moveTo>
                  <a:cubicBezTo>
                    <a:pt x="176" y="76"/>
                    <a:pt x="172" y="75"/>
                    <a:pt x="169" y="74"/>
                  </a:cubicBezTo>
                  <a:cubicBezTo>
                    <a:pt x="171" y="72"/>
                    <a:pt x="179" y="71"/>
                    <a:pt x="180" y="75"/>
                  </a:cubicBezTo>
                  <a:close/>
                  <a:moveTo>
                    <a:pt x="159" y="46"/>
                  </a:moveTo>
                  <a:cubicBezTo>
                    <a:pt x="162" y="45"/>
                    <a:pt x="166" y="46"/>
                    <a:pt x="169" y="46"/>
                  </a:cubicBezTo>
                  <a:cubicBezTo>
                    <a:pt x="166" y="48"/>
                    <a:pt x="162" y="48"/>
                    <a:pt x="159" y="49"/>
                  </a:cubicBezTo>
                  <a:cubicBezTo>
                    <a:pt x="159" y="48"/>
                    <a:pt x="159" y="47"/>
                    <a:pt x="159" y="46"/>
                  </a:cubicBezTo>
                  <a:close/>
                  <a:moveTo>
                    <a:pt x="153" y="50"/>
                  </a:moveTo>
                  <a:cubicBezTo>
                    <a:pt x="150" y="52"/>
                    <a:pt x="146" y="53"/>
                    <a:pt x="142" y="54"/>
                  </a:cubicBezTo>
                  <a:cubicBezTo>
                    <a:pt x="142" y="53"/>
                    <a:pt x="142" y="52"/>
                    <a:pt x="142" y="50"/>
                  </a:cubicBezTo>
                  <a:cubicBezTo>
                    <a:pt x="145" y="50"/>
                    <a:pt x="149" y="49"/>
                    <a:pt x="153" y="50"/>
                  </a:cubicBezTo>
                  <a:close/>
                  <a:moveTo>
                    <a:pt x="142" y="64"/>
                  </a:moveTo>
                  <a:cubicBezTo>
                    <a:pt x="144" y="63"/>
                    <a:pt x="145" y="63"/>
                    <a:pt x="147" y="63"/>
                  </a:cubicBezTo>
                  <a:cubicBezTo>
                    <a:pt x="146" y="65"/>
                    <a:pt x="145" y="67"/>
                    <a:pt x="142" y="68"/>
                  </a:cubicBezTo>
                  <a:cubicBezTo>
                    <a:pt x="142" y="67"/>
                    <a:pt x="142" y="65"/>
                    <a:pt x="142" y="64"/>
                  </a:cubicBezTo>
                  <a:close/>
                  <a:moveTo>
                    <a:pt x="144" y="93"/>
                  </a:moveTo>
                  <a:cubicBezTo>
                    <a:pt x="154" y="94"/>
                    <a:pt x="162" y="90"/>
                    <a:pt x="167" y="85"/>
                  </a:cubicBezTo>
                  <a:cubicBezTo>
                    <a:pt x="159" y="84"/>
                    <a:pt x="154" y="91"/>
                    <a:pt x="146" y="89"/>
                  </a:cubicBezTo>
                  <a:cubicBezTo>
                    <a:pt x="150" y="73"/>
                    <a:pt x="178" y="79"/>
                    <a:pt x="190" y="83"/>
                  </a:cubicBezTo>
                  <a:cubicBezTo>
                    <a:pt x="189" y="87"/>
                    <a:pt x="192" y="93"/>
                    <a:pt x="190" y="96"/>
                  </a:cubicBezTo>
                  <a:cubicBezTo>
                    <a:pt x="190" y="97"/>
                    <a:pt x="188" y="96"/>
                    <a:pt x="188" y="97"/>
                  </a:cubicBezTo>
                  <a:cubicBezTo>
                    <a:pt x="187" y="99"/>
                    <a:pt x="189" y="103"/>
                    <a:pt x="190" y="105"/>
                  </a:cubicBezTo>
                  <a:cubicBezTo>
                    <a:pt x="192" y="124"/>
                    <a:pt x="174" y="130"/>
                    <a:pt x="158" y="124"/>
                  </a:cubicBezTo>
                  <a:cubicBezTo>
                    <a:pt x="148" y="121"/>
                    <a:pt x="135" y="107"/>
                    <a:pt x="144" y="93"/>
                  </a:cubicBezTo>
                  <a:close/>
                  <a:moveTo>
                    <a:pt x="139" y="275"/>
                  </a:moveTo>
                  <a:cubicBezTo>
                    <a:pt x="137" y="273"/>
                    <a:pt x="138" y="268"/>
                    <a:pt x="139" y="266"/>
                  </a:cubicBezTo>
                  <a:cubicBezTo>
                    <a:pt x="140" y="268"/>
                    <a:pt x="140" y="273"/>
                    <a:pt x="139" y="275"/>
                  </a:cubicBezTo>
                  <a:close/>
                  <a:moveTo>
                    <a:pt x="137" y="253"/>
                  </a:moveTo>
                  <a:cubicBezTo>
                    <a:pt x="136" y="237"/>
                    <a:pt x="137" y="220"/>
                    <a:pt x="138" y="205"/>
                  </a:cubicBezTo>
                  <a:cubicBezTo>
                    <a:pt x="139" y="220"/>
                    <a:pt x="139" y="238"/>
                    <a:pt x="137" y="253"/>
                  </a:cubicBezTo>
                  <a:close/>
                  <a:moveTo>
                    <a:pt x="138" y="203"/>
                  </a:moveTo>
                  <a:cubicBezTo>
                    <a:pt x="137" y="199"/>
                    <a:pt x="138" y="194"/>
                    <a:pt x="138" y="190"/>
                  </a:cubicBezTo>
                  <a:cubicBezTo>
                    <a:pt x="140" y="194"/>
                    <a:pt x="139" y="199"/>
                    <a:pt x="138" y="203"/>
                  </a:cubicBezTo>
                  <a:close/>
                  <a:moveTo>
                    <a:pt x="138" y="181"/>
                  </a:moveTo>
                  <a:cubicBezTo>
                    <a:pt x="136" y="170"/>
                    <a:pt x="137" y="156"/>
                    <a:pt x="136" y="144"/>
                  </a:cubicBezTo>
                  <a:cubicBezTo>
                    <a:pt x="137" y="143"/>
                    <a:pt x="138" y="143"/>
                    <a:pt x="139" y="142"/>
                  </a:cubicBezTo>
                  <a:cubicBezTo>
                    <a:pt x="139" y="155"/>
                    <a:pt x="138" y="168"/>
                    <a:pt x="138" y="181"/>
                  </a:cubicBezTo>
                  <a:close/>
                  <a:moveTo>
                    <a:pt x="138" y="69"/>
                  </a:moveTo>
                  <a:cubicBezTo>
                    <a:pt x="135" y="69"/>
                    <a:pt x="133" y="70"/>
                    <a:pt x="130" y="69"/>
                  </a:cubicBezTo>
                  <a:cubicBezTo>
                    <a:pt x="133" y="67"/>
                    <a:pt x="135" y="66"/>
                    <a:pt x="139" y="65"/>
                  </a:cubicBezTo>
                  <a:cubicBezTo>
                    <a:pt x="139" y="66"/>
                    <a:pt x="139" y="68"/>
                    <a:pt x="138" y="69"/>
                  </a:cubicBezTo>
                  <a:close/>
                  <a:moveTo>
                    <a:pt x="138" y="51"/>
                  </a:moveTo>
                  <a:cubicBezTo>
                    <a:pt x="138" y="52"/>
                    <a:pt x="138" y="52"/>
                    <a:pt x="138" y="53"/>
                  </a:cubicBezTo>
                  <a:cubicBezTo>
                    <a:pt x="136" y="54"/>
                    <a:pt x="130" y="54"/>
                    <a:pt x="127" y="54"/>
                  </a:cubicBezTo>
                  <a:cubicBezTo>
                    <a:pt x="129" y="52"/>
                    <a:pt x="134" y="52"/>
                    <a:pt x="138" y="51"/>
                  </a:cubicBezTo>
                  <a:close/>
                  <a:moveTo>
                    <a:pt x="119" y="57"/>
                  </a:moveTo>
                  <a:cubicBezTo>
                    <a:pt x="125" y="56"/>
                    <a:pt x="132" y="57"/>
                    <a:pt x="137" y="57"/>
                  </a:cubicBezTo>
                  <a:cubicBezTo>
                    <a:pt x="130" y="62"/>
                    <a:pt x="117" y="61"/>
                    <a:pt x="109" y="65"/>
                  </a:cubicBezTo>
                  <a:cubicBezTo>
                    <a:pt x="108" y="62"/>
                    <a:pt x="115" y="58"/>
                    <a:pt x="119" y="57"/>
                  </a:cubicBezTo>
                  <a:close/>
                  <a:moveTo>
                    <a:pt x="124" y="74"/>
                  </a:moveTo>
                  <a:cubicBezTo>
                    <a:pt x="120" y="77"/>
                    <a:pt x="115" y="78"/>
                    <a:pt x="109" y="79"/>
                  </a:cubicBezTo>
                  <a:cubicBezTo>
                    <a:pt x="113" y="76"/>
                    <a:pt x="118" y="72"/>
                    <a:pt x="124" y="74"/>
                  </a:cubicBezTo>
                  <a:close/>
                  <a:moveTo>
                    <a:pt x="127" y="84"/>
                  </a:moveTo>
                  <a:cubicBezTo>
                    <a:pt x="125" y="79"/>
                    <a:pt x="113" y="86"/>
                    <a:pt x="108" y="85"/>
                  </a:cubicBezTo>
                  <a:cubicBezTo>
                    <a:pt x="114" y="81"/>
                    <a:pt x="128" y="79"/>
                    <a:pt x="135" y="76"/>
                  </a:cubicBezTo>
                  <a:cubicBezTo>
                    <a:pt x="142" y="73"/>
                    <a:pt x="134" y="89"/>
                    <a:pt x="133" y="91"/>
                  </a:cubicBezTo>
                  <a:cubicBezTo>
                    <a:pt x="130" y="98"/>
                    <a:pt x="131" y="106"/>
                    <a:pt x="129" y="114"/>
                  </a:cubicBezTo>
                  <a:cubicBezTo>
                    <a:pt x="117" y="114"/>
                    <a:pt x="101" y="117"/>
                    <a:pt x="88" y="114"/>
                  </a:cubicBezTo>
                  <a:cubicBezTo>
                    <a:pt x="94" y="108"/>
                    <a:pt x="110" y="107"/>
                    <a:pt x="120" y="106"/>
                  </a:cubicBezTo>
                  <a:cubicBezTo>
                    <a:pt x="124" y="105"/>
                    <a:pt x="129" y="106"/>
                    <a:pt x="129" y="102"/>
                  </a:cubicBezTo>
                  <a:cubicBezTo>
                    <a:pt x="129" y="101"/>
                    <a:pt x="127" y="100"/>
                    <a:pt x="126" y="99"/>
                  </a:cubicBezTo>
                  <a:cubicBezTo>
                    <a:pt x="117" y="97"/>
                    <a:pt x="105" y="103"/>
                    <a:pt x="97" y="101"/>
                  </a:cubicBezTo>
                  <a:cubicBezTo>
                    <a:pt x="101" y="97"/>
                    <a:pt x="112" y="94"/>
                    <a:pt x="119" y="91"/>
                  </a:cubicBezTo>
                  <a:cubicBezTo>
                    <a:pt x="122" y="90"/>
                    <a:pt x="128" y="88"/>
                    <a:pt x="127" y="84"/>
                  </a:cubicBezTo>
                  <a:close/>
                  <a:moveTo>
                    <a:pt x="135" y="203"/>
                  </a:moveTo>
                  <a:cubicBezTo>
                    <a:pt x="133" y="202"/>
                    <a:pt x="134" y="200"/>
                    <a:pt x="134" y="198"/>
                  </a:cubicBezTo>
                  <a:cubicBezTo>
                    <a:pt x="135" y="199"/>
                    <a:pt x="135" y="201"/>
                    <a:pt x="135" y="203"/>
                  </a:cubicBezTo>
                  <a:close/>
                  <a:moveTo>
                    <a:pt x="126" y="341"/>
                  </a:moveTo>
                  <a:cubicBezTo>
                    <a:pt x="122" y="336"/>
                    <a:pt x="129" y="329"/>
                    <a:pt x="134" y="333"/>
                  </a:cubicBezTo>
                  <a:cubicBezTo>
                    <a:pt x="135" y="338"/>
                    <a:pt x="129" y="344"/>
                    <a:pt x="126" y="341"/>
                  </a:cubicBezTo>
                  <a:close/>
                  <a:moveTo>
                    <a:pt x="133" y="352"/>
                  </a:moveTo>
                  <a:cubicBezTo>
                    <a:pt x="130" y="351"/>
                    <a:pt x="129" y="349"/>
                    <a:pt x="128" y="346"/>
                  </a:cubicBezTo>
                  <a:cubicBezTo>
                    <a:pt x="129" y="345"/>
                    <a:pt x="131" y="346"/>
                    <a:pt x="132" y="346"/>
                  </a:cubicBezTo>
                  <a:cubicBezTo>
                    <a:pt x="133" y="347"/>
                    <a:pt x="134" y="350"/>
                    <a:pt x="133" y="352"/>
                  </a:cubicBezTo>
                  <a:close/>
                  <a:moveTo>
                    <a:pt x="123" y="328"/>
                  </a:moveTo>
                  <a:cubicBezTo>
                    <a:pt x="121" y="329"/>
                    <a:pt x="116" y="328"/>
                    <a:pt x="114" y="328"/>
                  </a:cubicBezTo>
                  <a:cubicBezTo>
                    <a:pt x="100" y="328"/>
                    <a:pt x="84" y="325"/>
                    <a:pt x="73" y="322"/>
                  </a:cubicBezTo>
                  <a:cubicBezTo>
                    <a:pt x="89" y="316"/>
                    <a:pt x="111" y="316"/>
                    <a:pt x="130" y="314"/>
                  </a:cubicBezTo>
                  <a:cubicBezTo>
                    <a:pt x="127" y="318"/>
                    <a:pt x="127" y="326"/>
                    <a:pt x="123" y="328"/>
                  </a:cubicBezTo>
                  <a:close/>
                  <a:moveTo>
                    <a:pt x="60" y="318"/>
                  </a:moveTo>
                  <a:cubicBezTo>
                    <a:pt x="60" y="316"/>
                    <a:pt x="60" y="313"/>
                    <a:pt x="60" y="311"/>
                  </a:cubicBezTo>
                  <a:cubicBezTo>
                    <a:pt x="63" y="318"/>
                    <a:pt x="65" y="325"/>
                    <a:pt x="67" y="332"/>
                  </a:cubicBezTo>
                  <a:cubicBezTo>
                    <a:pt x="57" y="335"/>
                    <a:pt x="65" y="319"/>
                    <a:pt x="60" y="318"/>
                  </a:cubicBezTo>
                  <a:close/>
                  <a:moveTo>
                    <a:pt x="61" y="192"/>
                  </a:moveTo>
                  <a:cubicBezTo>
                    <a:pt x="63" y="200"/>
                    <a:pt x="63" y="211"/>
                    <a:pt x="62" y="221"/>
                  </a:cubicBezTo>
                  <a:cubicBezTo>
                    <a:pt x="59" y="213"/>
                    <a:pt x="62" y="200"/>
                    <a:pt x="61" y="192"/>
                  </a:cubicBezTo>
                  <a:close/>
                  <a:moveTo>
                    <a:pt x="105" y="120"/>
                  </a:moveTo>
                  <a:cubicBezTo>
                    <a:pt x="97" y="122"/>
                    <a:pt x="87" y="123"/>
                    <a:pt x="79" y="125"/>
                  </a:cubicBezTo>
                  <a:cubicBezTo>
                    <a:pt x="79" y="122"/>
                    <a:pt x="80" y="118"/>
                    <a:pt x="82" y="115"/>
                  </a:cubicBezTo>
                  <a:cubicBezTo>
                    <a:pt x="87" y="120"/>
                    <a:pt x="97" y="119"/>
                    <a:pt x="105" y="120"/>
                  </a:cubicBezTo>
                  <a:close/>
                  <a:moveTo>
                    <a:pt x="91" y="106"/>
                  </a:moveTo>
                  <a:cubicBezTo>
                    <a:pt x="90" y="106"/>
                    <a:pt x="88" y="107"/>
                    <a:pt x="86" y="107"/>
                  </a:cubicBezTo>
                  <a:cubicBezTo>
                    <a:pt x="85" y="103"/>
                    <a:pt x="89" y="103"/>
                    <a:pt x="91" y="106"/>
                  </a:cubicBezTo>
                  <a:close/>
                  <a:moveTo>
                    <a:pt x="79" y="169"/>
                  </a:moveTo>
                  <a:cubicBezTo>
                    <a:pt x="77" y="172"/>
                    <a:pt x="72" y="172"/>
                    <a:pt x="69" y="173"/>
                  </a:cubicBezTo>
                  <a:cubicBezTo>
                    <a:pt x="66" y="165"/>
                    <a:pt x="75" y="169"/>
                    <a:pt x="79" y="169"/>
                  </a:cubicBezTo>
                  <a:close/>
                  <a:moveTo>
                    <a:pt x="72" y="144"/>
                  </a:moveTo>
                  <a:cubicBezTo>
                    <a:pt x="80" y="151"/>
                    <a:pt x="97" y="149"/>
                    <a:pt x="109" y="151"/>
                  </a:cubicBezTo>
                  <a:cubicBezTo>
                    <a:pt x="96" y="155"/>
                    <a:pt x="81" y="156"/>
                    <a:pt x="69" y="160"/>
                  </a:cubicBezTo>
                  <a:cubicBezTo>
                    <a:pt x="67" y="154"/>
                    <a:pt x="70" y="148"/>
                    <a:pt x="72" y="144"/>
                  </a:cubicBezTo>
                  <a:close/>
                  <a:moveTo>
                    <a:pt x="97" y="183"/>
                  </a:moveTo>
                  <a:cubicBezTo>
                    <a:pt x="86" y="186"/>
                    <a:pt x="74" y="188"/>
                    <a:pt x="65" y="192"/>
                  </a:cubicBezTo>
                  <a:cubicBezTo>
                    <a:pt x="63" y="188"/>
                    <a:pt x="64" y="183"/>
                    <a:pt x="67" y="181"/>
                  </a:cubicBezTo>
                  <a:cubicBezTo>
                    <a:pt x="74" y="185"/>
                    <a:pt x="87" y="183"/>
                    <a:pt x="97" y="183"/>
                  </a:cubicBezTo>
                  <a:close/>
                  <a:moveTo>
                    <a:pt x="79" y="232"/>
                  </a:moveTo>
                  <a:cubicBezTo>
                    <a:pt x="75" y="234"/>
                    <a:pt x="70" y="235"/>
                    <a:pt x="65" y="236"/>
                  </a:cubicBezTo>
                  <a:cubicBezTo>
                    <a:pt x="62" y="228"/>
                    <a:pt x="75" y="232"/>
                    <a:pt x="79" y="232"/>
                  </a:cubicBezTo>
                  <a:close/>
                  <a:moveTo>
                    <a:pt x="95" y="246"/>
                  </a:moveTo>
                  <a:cubicBezTo>
                    <a:pt x="86" y="249"/>
                    <a:pt x="73" y="249"/>
                    <a:pt x="64" y="253"/>
                  </a:cubicBezTo>
                  <a:cubicBezTo>
                    <a:pt x="64" y="250"/>
                    <a:pt x="64" y="247"/>
                    <a:pt x="64" y="244"/>
                  </a:cubicBezTo>
                  <a:cubicBezTo>
                    <a:pt x="73" y="246"/>
                    <a:pt x="85" y="245"/>
                    <a:pt x="95" y="246"/>
                  </a:cubicBezTo>
                  <a:close/>
                  <a:moveTo>
                    <a:pt x="65" y="212"/>
                  </a:moveTo>
                  <a:cubicBezTo>
                    <a:pt x="75" y="215"/>
                    <a:pt x="88" y="214"/>
                    <a:pt x="99" y="216"/>
                  </a:cubicBezTo>
                  <a:cubicBezTo>
                    <a:pt x="88" y="219"/>
                    <a:pt x="77" y="222"/>
                    <a:pt x="66" y="223"/>
                  </a:cubicBezTo>
                  <a:cubicBezTo>
                    <a:pt x="65" y="220"/>
                    <a:pt x="65" y="215"/>
                    <a:pt x="65" y="212"/>
                  </a:cubicBezTo>
                  <a:close/>
                  <a:moveTo>
                    <a:pt x="77" y="227"/>
                  </a:moveTo>
                  <a:cubicBezTo>
                    <a:pt x="87" y="223"/>
                    <a:pt x="100" y="220"/>
                    <a:pt x="112" y="219"/>
                  </a:cubicBezTo>
                  <a:cubicBezTo>
                    <a:pt x="115" y="218"/>
                    <a:pt x="131" y="218"/>
                    <a:pt x="127" y="213"/>
                  </a:cubicBezTo>
                  <a:cubicBezTo>
                    <a:pt x="126" y="212"/>
                    <a:pt x="123" y="212"/>
                    <a:pt x="120" y="212"/>
                  </a:cubicBezTo>
                  <a:cubicBezTo>
                    <a:pt x="109" y="211"/>
                    <a:pt x="87" y="212"/>
                    <a:pt x="75" y="209"/>
                  </a:cubicBezTo>
                  <a:cubicBezTo>
                    <a:pt x="91" y="204"/>
                    <a:pt x="113" y="203"/>
                    <a:pt x="131" y="199"/>
                  </a:cubicBezTo>
                  <a:cubicBezTo>
                    <a:pt x="132" y="206"/>
                    <a:pt x="132" y="214"/>
                    <a:pt x="132" y="221"/>
                  </a:cubicBezTo>
                  <a:cubicBezTo>
                    <a:pt x="114" y="224"/>
                    <a:pt x="97" y="229"/>
                    <a:pt x="77" y="227"/>
                  </a:cubicBezTo>
                  <a:close/>
                  <a:moveTo>
                    <a:pt x="65" y="205"/>
                  </a:moveTo>
                  <a:cubicBezTo>
                    <a:pt x="65" y="203"/>
                    <a:pt x="65" y="200"/>
                    <a:pt x="65" y="198"/>
                  </a:cubicBezTo>
                  <a:cubicBezTo>
                    <a:pt x="73" y="201"/>
                    <a:pt x="83" y="201"/>
                    <a:pt x="91" y="200"/>
                  </a:cubicBezTo>
                  <a:cubicBezTo>
                    <a:pt x="83" y="202"/>
                    <a:pt x="74" y="204"/>
                    <a:pt x="65" y="205"/>
                  </a:cubicBezTo>
                  <a:close/>
                  <a:moveTo>
                    <a:pt x="64" y="257"/>
                  </a:moveTo>
                  <a:cubicBezTo>
                    <a:pt x="68" y="261"/>
                    <a:pt x="77" y="261"/>
                    <a:pt x="85" y="261"/>
                  </a:cubicBezTo>
                  <a:cubicBezTo>
                    <a:pt x="79" y="265"/>
                    <a:pt x="72" y="267"/>
                    <a:pt x="64" y="268"/>
                  </a:cubicBezTo>
                  <a:cubicBezTo>
                    <a:pt x="64" y="265"/>
                    <a:pt x="64" y="260"/>
                    <a:pt x="64" y="257"/>
                  </a:cubicBezTo>
                  <a:close/>
                  <a:moveTo>
                    <a:pt x="132" y="259"/>
                  </a:moveTo>
                  <a:cubicBezTo>
                    <a:pt x="131" y="263"/>
                    <a:pt x="132" y="273"/>
                    <a:pt x="129" y="275"/>
                  </a:cubicBezTo>
                  <a:cubicBezTo>
                    <a:pt x="127" y="277"/>
                    <a:pt x="117" y="276"/>
                    <a:pt x="113" y="276"/>
                  </a:cubicBezTo>
                  <a:cubicBezTo>
                    <a:pt x="100" y="275"/>
                    <a:pt x="84" y="273"/>
                    <a:pt x="72" y="272"/>
                  </a:cubicBezTo>
                  <a:cubicBezTo>
                    <a:pt x="88" y="264"/>
                    <a:pt x="110" y="261"/>
                    <a:pt x="132" y="259"/>
                  </a:cubicBezTo>
                  <a:close/>
                  <a:moveTo>
                    <a:pt x="64" y="276"/>
                  </a:moveTo>
                  <a:cubicBezTo>
                    <a:pt x="71" y="277"/>
                    <a:pt x="77" y="276"/>
                    <a:pt x="83" y="278"/>
                  </a:cubicBezTo>
                  <a:cubicBezTo>
                    <a:pt x="77" y="279"/>
                    <a:pt x="71" y="280"/>
                    <a:pt x="64" y="281"/>
                  </a:cubicBezTo>
                  <a:cubicBezTo>
                    <a:pt x="64" y="279"/>
                    <a:pt x="64" y="277"/>
                    <a:pt x="64" y="276"/>
                  </a:cubicBezTo>
                  <a:close/>
                  <a:moveTo>
                    <a:pt x="133" y="280"/>
                  </a:moveTo>
                  <a:cubicBezTo>
                    <a:pt x="133" y="285"/>
                    <a:pt x="134" y="290"/>
                    <a:pt x="133" y="294"/>
                  </a:cubicBezTo>
                  <a:cubicBezTo>
                    <a:pt x="109" y="296"/>
                    <a:pt x="88" y="290"/>
                    <a:pt x="69" y="286"/>
                  </a:cubicBezTo>
                  <a:cubicBezTo>
                    <a:pt x="88" y="280"/>
                    <a:pt x="112" y="281"/>
                    <a:pt x="133" y="280"/>
                  </a:cubicBezTo>
                  <a:close/>
                  <a:moveTo>
                    <a:pt x="132" y="254"/>
                  </a:moveTo>
                  <a:cubicBezTo>
                    <a:pt x="132" y="254"/>
                    <a:pt x="127" y="255"/>
                    <a:pt x="125" y="255"/>
                  </a:cubicBezTo>
                  <a:cubicBezTo>
                    <a:pt x="110" y="256"/>
                    <a:pt x="88" y="258"/>
                    <a:pt x="73" y="256"/>
                  </a:cubicBezTo>
                  <a:cubicBezTo>
                    <a:pt x="88" y="252"/>
                    <a:pt x="106" y="247"/>
                    <a:pt x="121" y="244"/>
                  </a:cubicBezTo>
                  <a:cubicBezTo>
                    <a:pt x="123" y="244"/>
                    <a:pt x="128" y="243"/>
                    <a:pt x="125" y="240"/>
                  </a:cubicBezTo>
                  <a:cubicBezTo>
                    <a:pt x="124" y="238"/>
                    <a:pt x="118" y="240"/>
                    <a:pt x="115" y="240"/>
                  </a:cubicBezTo>
                  <a:cubicBezTo>
                    <a:pt x="102" y="241"/>
                    <a:pt x="84" y="242"/>
                    <a:pt x="72" y="240"/>
                  </a:cubicBezTo>
                  <a:cubicBezTo>
                    <a:pt x="88" y="231"/>
                    <a:pt x="113" y="231"/>
                    <a:pt x="131" y="226"/>
                  </a:cubicBezTo>
                  <a:cubicBezTo>
                    <a:pt x="132" y="227"/>
                    <a:pt x="133" y="233"/>
                    <a:pt x="133" y="236"/>
                  </a:cubicBezTo>
                  <a:cubicBezTo>
                    <a:pt x="133" y="241"/>
                    <a:pt x="135" y="251"/>
                    <a:pt x="132" y="254"/>
                  </a:cubicBezTo>
                  <a:close/>
                  <a:moveTo>
                    <a:pt x="131" y="195"/>
                  </a:moveTo>
                  <a:cubicBezTo>
                    <a:pt x="112" y="194"/>
                    <a:pt x="91" y="198"/>
                    <a:pt x="73" y="195"/>
                  </a:cubicBezTo>
                  <a:cubicBezTo>
                    <a:pt x="83" y="189"/>
                    <a:pt x="99" y="187"/>
                    <a:pt x="112" y="184"/>
                  </a:cubicBezTo>
                  <a:cubicBezTo>
                    <a:pt x="116" y="184"/>
                    <a:pt x="128" y="181"/>
                    <a:pt x="128" y="177"/>
                  </a:cubicBezTo>
                  <a:cubicBezTo>
                    <a:pt x="128" y="173"/>
                    <a:pt x="123" y="175"/>
                    <a:pt x="120" y="176"/>
                  </a:cubicBezTo>
                  <a:cubicBezTo>
                    <a:pt x="116" y="177"/>
                    <a:pt x="112" y="177"/>
                    <a:pt x="107" y="178"/>
                  </a:cubicBezTo>
                  <a:cubicBezTo>
                    <a:pt x="95" y="179"/>
                    <a:pt x="81" y="180"/>
                    <a:pt x="73" y="178"/>
                  </a:cubicBezTo>
                  <a:cubicBezTo>
                    <a:pt x="83" y="171"/>
                    <a:pt x="100" y="171"/>
                    <a:pt x="115" y="168"/>
                  </a:cubicBezTo>
                  <a:cubicBezTo>
                    <a:pt x="118" y="167"/>
                    <a:pt x="129" y="166"/>
                    <a:pt x="129" y="164"/>
                  </a:cubicBezTo>
                  <a:cubicBezTo>
                    <a:pt x="130" y="160"/>
                    <a:pt x="117" y="161"/>
                    <a:pt x="114" y="161"/>
                  </a:cubicBezTo>
                  <a:cubicBezTo>
                    <a:pt x="102" y="162"/>
                    <a:pt x="88" y="167"/>
                    <a:pt x="76" y="163"/>
                  </a:cubicBezTo>
                  <a:cubicBezTo>
                    <a:pt x="93" y="158"/>
                    <a:pt x="113" y="156"/>
                    <a:pt x="131" y="152"/>
                  </a:cubicBezTo>
                  <a:cubicBezTo>
                    <a:pt x="132" y="165"/>
                    <a:pt x="132" y="181"/>
                    <a:pt x="131" y="195"/>
                  </a:cubicBezTo>
                  <a:close/>
                  <a:moveTo>
                    <a:pt x="115" y="147"/>
                  </a:moveTo>
                  <a:cubicBezTo>
                    <a:pt x="103" y="147"/>
                    <a:pt x="87" y="146"/>
                    <a:pt x="79" y="141"/>
                  </a:cubicBezTo>
                  <a:cubicBezTo>
                    <a:pt x="93" y="137"/>
                    <a:pt x="111" y="136"/>
                    <a:pt x="128" y="134"/>
                  </a:cubicBezTo>
                  <a:cubicBezTo>
                    <a:pt x="128" y="139"/>
                    <a:pt x="125" y="146"/>
                    <a:pt x="130" y="144"/>
                  </a:cubicBezTo>
                  <a:cubicBezTo>
                    <a:pt x="130" y="148"/>
                    <a:pt x="119" y="147"/>
                    <a:pt x="115" y="147"/>
                  </a:cubicBezTo>
                  <a:close/>
                  <a:moveTo>
                    <a:pt x="75" y="137"/>
                  </a:moveTo>
                  <a:cubicBezTo>
                    <a:pt x="75" y="134"/>
                    <a:pt x="76" y="131"/>
                    <a:pt x="77" y="129"/>
                  </a:cubicBezTo>
                  <a:cubicBezTo>
                    <a:pt x="80" y="131"/>
                    <a:pt x="87" y="131"/>
                    <a:pt x="90" y="134"/>
                  </a:cubicBezTo>
                  <a:cubicBezTo>
                    <a:pt x="85" y="135"/>
                    <a:pt x="80" y="136"/>
                    <a:pt x="75" y="137"/>
                  </a:cubicBezTo>
                  <a:close/>
                  <a:moveTo>
                    <a:pt x="128" y="129"/>
                  </a:moveTo>
                  <a:cubicBezTo>
                    <a:pt x="127" y="130"/>
                    <a:pt x="123" y="129"/>
                    <a:pt x="120" y="129"/>
                  </a:cubicBezTo>
                  <a:cubicBezTo>
                    <a:pt x="111" y="130"/>
                    <a:pt x="99" y="132"/>
                    <a:pt x="92" y="128"/>
                  </a:cubicBezTo>
                  <a:cubicBezTo>
                    <a:pt x="104" y="124"/>
                    <a:pt x="117" y="122"/>
                    <a:pt x="129" y="119"/>
                  </a:cubicBezTo>
                  <a:cubicBezTo>
                    <a:pt x="130" y="121"/>
                    <a:pt x="131" y="127"/>
                    <a:pt x="128" y="129"/>
                  </a:cubicBezTo>
                  <a:close/>
                  <a:moveTo>
                    <a:pt x="64" y="142"/>
                  </a:moveTo>
                  <a:cubicBezTo>
                    <a:pt x="67" y="128"/>
                    <a:pt x="73" y="115"/>
                    <a:pt x="80" y="104"/>
                  </a:cubicBezTo>
                  <a:cubicBezTo>
                    <a:pt x="77" y="118"/>
                    <a:pt x="69" y="129"/>
                    <a:pt x="64" y="142"/>
                  </a:cubicBezTo>
                  <a:close/>
                  <a:moveTo>
                    <a:pt x="64" y="301"/>
                  </a:moveTo>
                  <a:cubicBezTo>
                    <a:pt x="63" y="300"/>
                    <a:pt x="62" y="298"/>
                    <a:pt x="63" y="297"/>
                  </a:cubicBezTo>
                  <a:cubicBezTo>
                    <a:pt x="64" y="298"/>
                    <a:pt x="64" y="299"/>
                    <a:pt x="64" y="301"/>
                  </a:cubicBezTo>
                  <a:close/>
                  <a:moveTo>
                    <a:pt x="64" y="289"/>
                  </a:moveTo>
                  <a:cubicBezTo>
                    <a:pt x="75" y="293"/>
                    <a:pt x="87" y="293"/>
                    <a:pt x="98" y="296"/>
                  </a:cubicBezTo>
                  <a:cubicBezTo>
                    <a:pt x="93" y="299"/>
                    <a:pt x="86" y="299"/>
                    <a:pt x="79" y="300"/>
                  </a:cubicBezTo>
                  <a:cubicBezTo>
                    <a:pt x="76" y="301"/>
                    <a:pt x="71" y="304"/>
                    <a:pt x="68" y="303"/>
                  </a:cubicBezTo>
                  <a:cubicBezTo>
                    <a:pt x="65" y="301"/>
                    <a:pt x="67" y="292"/>
                    <a:pt x="64" y="289"/>
                  </a:cubicBezTo>
                  <a:close/>
                  <a:moveTo>
                    <a:pt x="69" y="310"/>
                  </a:moveTo>
                  <a:cubicBezTo>
                    <a:pt x="79" y="310"/>
                    <a:pt x="91" y="311"/>
                    <a:pt x="100" y="313"/>
                  </a:cubicBezTo>
                  <a:cubicBezTo>
                    <a:pt x="94" y="314"/>
                    <a:pt x="83" y="315"/>
                    <a:pt x="75" y="316"/>
                  </a:cubicBezTo>
                  <a:cubicBezTo>
                    <a:pt x="71" y="316"/>
                    <a:pt x="68" y="316"/>
                    <a:pt x="69" y="310"/>
                  </a:cubicBezTo>
                  <a:close/>
                  <a:moveTo>
                    <a:pt x="92" y="331"/>
                  </a:moveTo>
                  <a:cubicBezTo>
                    <a:pt x="86" y="330"/>
                    <a:pt x="73" y="336"/>
                    <a:pt x="72" y="327"/>
                  </a:cubicBezTo>
                  <a:cubicBezTo>
                    <a:pt x="78" y="328"/>
                    <a:pt x="86" y="329"/>
                    <a:pt x="92" y="331"/>
                  </a:cubicBezTo>
                  <a:close/>
                  <a:moveTo>
                    <a:pt x="121" y="333"/>
                  </a:moveTo>
                  <a:cubicBezTo>
                    <a:pt x="124" y="332"/>
                    <a:pt x="122" y="339"/>
                    <a:pt x="122" y="340"/>
                  </a:cubicBezTo>
                  <a:cubicBezTo>
                    <a:pt x="107" y="341"/>
                    <a:pt x="90" y="341"/>
                    <a:pt x="77" y="337"/>
                  </a:cubicBezTo>
                  <a:cubicBezTo>
                    <a:pt x="89" y="334"/>
                    <a:pt x="109" y="336"/>
                    <a:pt x="121" y="333"/>
                  </a:cubicBezTo>
                  <a:close/>
                  <a:moveTo>
                    <a:pt x="123" y="309"/>
                  </a:moveTo>
                  <a:cubicBezTo>
                    <a:pt x="109" y="309"/>
                    <a:pt x="93" y="308"/>
                    <a:pt x="79" y="306"/>
                  </a:cubicBezTo>
                  <a:cubicBezTo>
                    <a:pt x="94" y="301"/>
                    <a:pt x="114" y="297"/>
                    <a:pt x="134" y="299"/>
                  </a:cubicBezTo>
                  <a:cubicBezTo>
                    <a:pt x="133" y="301"/>
                    <a:pt x="135" y="306"/>
                    <a:pt x="134" y="308"/>
                  </a:cubicBezTo>
                  <a:cubicBezTo>
                    <a:pt x="133" y="309"/>
                    <a:pt x="126" y="309"/>
                    <a:pt x="123" y="309"/>
                  </a:cubicBezTo>
                  <a:close/>
                  <a:moveTo>
                    <a:pt x="93" y="96"/>
                  </a:moveTo>
                  <a:cubicBezTo>
                    <a:pt x="93" y="92"/>
                    <a:pt x="97" y="90"/>
                    <a:pt x="103" y="92"/>
                  </a:cubicBezTo>
                  <a:cubicBezTo>
                    <a:pt x="100" y="94"/>
                    <a:pt x="96" y="95"/>
                    <a:pt x="93" y="96"/>
                  </a:cubicBezTo>
                  <a:close/>
                  <a:moveTo>
                    <a:pt x="105" y="66"/>
                  </a:moveTo>
                  <a:cubicBezTo>
                    <a:pt x="107" y="67"/>
                    <a:pt x="100" y="71"/>
                    <a:pt x="100" y="72"/>
                  </a:cubicBezTo>
                  <a:cubicBezTo>
                    <a:pt x="97" y="74"/>
                    <a:pt x="96" y="76"/>
                    <a:pt x="93" y="76"/>
                  </a:cubicBezTo>
                  <a:cubicBezTo>
                    <a:pt x="94" y="74"/>
                    <a:pt x="101" y="65"/>
                    <a:pt x="105" y="66"/>
                  </a:cubicBezTo>
                  <a:close/>
                  <a:moveTo>
                    <a:pt x="57" y="222"/>
                  </a:moveTo>
                  <a:cubicBezTo>
                    <a:pt x="56" y="220"/>
                    <a:pt x="57" y="218"/>
                    <a:pt x="56" y="215"/>
                  </a:cubicBezTo>
                  <a:cubicBezTo>
                    <a:pt x="57" y="216"/>
                    <a:pt x="57" y="220"/>
                    <a:pt x="57" y="222"/>
                  </a:cubicBezTo>
                  <a:close/>
                  <a:moveTo>
                    <a:pt x="56" y="199"/>
                  </a:moveTo>
                  <a:cubicBezTo>
                    <a:pt x="58" y="200"/>
                    <a:pt x="57" y="204"/>
                    <a:pt x="57" y="206"/>
                  </a:cubicBezTo>
                  <a:cubicBezTo>
                    <a:pt x="56" y="204"/>
                    <a:pt x="56" y="201"/>
                    <a:pt x="56" y="199"/>
                  </a:cubicBezTo>
                  <a:close/>
                  <a:moveTo>
                    <a:pt x="55" y="129"/>
                  </a:moveTo>
                  <a:cubicBezTo>
                    <a:pt x="54" y="104"/>
                    <a:pt x="54" y="80"/>
                    <a:pt x="55" y="56"/>
                  </a:cubicBezTo>
                  <a:cubicBezTo>
                    <a:pt x="71" y="57"/>
                    <a:pt x="89" y="57"/>
                    <a:pt x="104" y="57"/>
                  </a:cubicBezTo>
                  <a:cubicBezTo>
                    <a:pt x="101" y="63"/>
                    <a:pt x="95" y="66"/>
                    <a:pt x="91" y="70"/>
                  </a:cubicBezTo>
                  <a:cubicBezTo>
                    <a:pt x="87" y="74"/>
                    <a:pt x="83" y="78"/>
                    <a:pt x="79" y="82"/>
                  </a:cubicBezTo>
                  <a:cubicBezTo>
                    <a:pt x="77" y="84"/>
                    <a:pt x="73" y="85"/>
                    <a:pt x="73" y="88"/>
                  </a:cubicBezTo>
                  <a:cubicBezTo>
                    <a:pt x="73" y="89"/>
                    <a:pt x="74" y="91"/>
                    <a:pt x="74" y="92"/>
                  </a:cubicBezTo>
                  <a:cubicBezTo>
                    <a:pt x="74" y="93"/>
                    <a:pt x="72" y="96"/>
                    <a:pt x="71" y="98"/>
                  </a:cubicBezTo>
                  <a:cubicBezTo>
                    <a:pt x="65" y="109"/>
                    <a:pt x="62" y="121"/>
                    <a:pt x="55" y="129"/>
                  </a:cubicBezTo>
                  <a:close/>
                  <a:moveTo>
                    <a:pt x="61" y="374"/>
                  </a:moveTo>
                  <a:cubicBezTo>
                    <a:pt x="60" y="362"/>
                    <a:pt x="59" y="351"/>
                    <a:pt x="60" y="340"/>
                  </a:cubicBezTo>
                  <a:cubicBezTo>
                    <a:pt x="66" y="341"/>
                    <a:pt x="67" y="345"/>
                    <a:pt x="69" y="350"/>
                  </a:cubicBezTo>
                  <a:cubicBezTo>
                    <a:pt x="69" y="351"/>
                    <a:pt x="72" y="352"/>
                    <a:pt x="73" y="353"/>
                  </a:cubicBezTo>
                  <a:cubicBezTo>
                    <a:pt x="74" y="355"/>
                    <a:pt x="74" y="357"/>
                    <a:pt x="74" y="359"/>
                  </a:cubicBezTo>
                  <a:cubicBezTo>
                    <a:pt x="76" y="364"/>
                    <a:pt x="80" y="368"/>
                    <a:pt x="83" y="371"/>
                  </a:cubicBezTo>
                  <a:cubicBezTo>
                    <a:pt x="76" y="372"/>
                    <a:pt x="69" y="374"/>
                    <a:pt x="61" y="374"/>
                  </a:cubicBezTo>
                  <a:close/>
                  <a:moveTo>
                    <a:pt x="62" y="378"/>
                  </a:moveTo>
                  <a:cubicBezTo>
                    <a:pt x="72" y="377"/>
                    <a:pt x="85" y="371"/>
                    <a:pt x="92" y="377"/>
                  </a:cubicBezTo>
                  <a:cubicBezTo>
                    <a:pt x="82" y="377"/>
                    <a:pt x="71" y="381"/>
                    <a:pt x="62" y="378"/>
                  </a:cubicBezTo>
                  <a:close/>
                  <a:moveTo>
                    <a:pt x="78" y="355"/>
                  </a:moveTo>
                  <a:cubicBezTo>
                    <a:pt x="83" y="355"/>
                    <a:pt x="85" y="358"/>
                    <a:pt x="87" y="362"/>
                  </a:cubicBezTo>
                  <a:cubicBezTo>
                    <a:pt x="88" y="365"/>
                    <a:pt x="94" y="366"/>
                    <a:pt x="95" y="370"/>
                  </a:cubicBezTo>
                  <a:cubicBezTo>
                    <a:pt x="86" y="368"/>
                    <a:pt x="80" y="363"/>
                    <a:pt x="78" y="355"/>
                  </a:cubicBezTo>
                  <a:close/>
                  <a:moveTo>
                    <a:pt x="85" y="347"/>
                  </a:moveTo>
                  <a:cubicBezTo>
                    <a:pt x="97" y="346"/>
                    <a:pt x="110" y="344"/>
                    <a:pt x="123" y="346"/>
                  </a:cubicBezTo>
                  <a:cubicBezTo>
                    <a:pt x="124" y="348"/>
                    <a:pt x="126" y="350"/>
                    <a:pt x="126" y="353"/>
                  </a:cubicBezTo>
                  <a:cubicBezTo>
                    <a:pt x="122" y="354"/>
                    <a:pt x="116" y="356"/>
                    <a:pt x="110" y="355"/>
                  </a:cubicBezTo>
                  <a:cubicBezTo>
                    <a:pt x="100" y="355"/>
                    <a:pt x="87" y="354"/>
                    <a:pt x="85" y="347"/>
                  </a:cubicBezTo>
                  <a:close/>
                  <a:moveTo>
                    <a:pt x="131" y="359"/>
                  </a:moveTo>
                  <a:cubicBezTo>
                    <a:pt x="135" y="359"/>
                    <a:pt x="136" y="360"/>
                    <a:pt x="136" y="364"/>
                  </a:cubicBezTo>
                  <a:cubicBezTo>
                    <a:pt x="126" y="361"/>
                    <a:pt x="112" y="365"/>
                    <a:pt x="101" y="362"/>
                  </a:cubicBezTo>
                  <a:cubicBezTo>
                    <a:pt x="106" y="359"/>
                    <a:pt x="122" y="360"/>
                    <a:pt x="131" y="359"/>
                  </a:cubicBezTo>
                  <a:close/>
                  <a:moveTo>
                    <a:pt x="104" y="367"/>
                  </a:moveTo>
                  <a:cubicBezTo>
                    <a:pt x="107" y="367"/>
                    <a:pt x="110" y="368"/>
                    <a:pt x="114" y="368"/>
                  </a:cubicBezTo>
                  <a:cubicBezTo>
                    <a:pt x="115" y="375"/>
                    <a:pt x="122" y="368"/>
                    <a:pt x="125" y="368"/>
                  </a:cubicBezTo>
                  <a:cubicBezTo>
                    <a:pt x="129" y="368"/>
                    <a:pt x="131" y="371"/>
                    <a:pt x="135" y="373"/>
                  </a:cubicBezTo>
                  <a:cubicBezTo>
                    <a:pt x="123" y="373"/>
                    <a:pt x="108" y="374"/>
                    <a:pt x="104" y="367"/>
                  </a:cubicBezTo>
                  <a:close/>
                  <a:moveTo>
                    <a:pt x="116" y="376"/>
                  </a:moveTo>
                  <a:cubicBezTo>
                    <a:pt x="120" y="375"/>
                    <a:pt x="123" y="376"/>
                    <a:pt x="127" y="376"/>
                  </a:cubicBezTo>
                  <a:cubicBezTo>
                    <a:pt x="123" y="377"/>
                    <a:pt x="118" y="377"/>
                    <a:pt x="116" y="376"/>
                  </a:cubicBezTo>
                  <a:close/>
                  <a:moveTo>
                    <a:pt x="122" y="379"/>
                  </a:moveTo>
                  <a:cubicBezTo>
                    <a:pt x="127" y="378"/>
                    <a:pt x="132" y="378"/>
                    <a:pt x="137" y="378"/>
                  </a:cubicBezTo>
                  <a:cubicBezTo>
                    <a:pt x="136" y="386"/>
                    <a:pt x="126" y="380"/>
                    <a:pt x="122" y="379"/>
                  </a:cubicBezTo>
                  <a:close/>
                  <a:moveTo>
                    <a:pt x="137" y="340"/>
                  </a:moveTo>
                  <a:cubicBezTo>
                    <a:pt x="136" y="338"/>
                    <a:pt x="137" y="336"/>
                    <a:pt x="138" y="334"/>
                  </a:cubicBezTo>
                  <a:cubicBezTo>
                    <a:pt x="139" y="335"/>
                    <a:pt x="139" y="340"/>
                    <a:pt x="137" y="340"/>
                  </a:cubicBezTo>
                  <a:close/>
                  <a:moveTo>
                    <a:pt x="128" y="328"/>
                  </a:moveTo>
                  <a:cubicBezTo>
                    <a:pt x="129" y="323"/>
                    <a:pt x="131" y="318"/>
                    <a:pt x="134" y="315"/>
                  </a:cubicBezTo>
                  <a:cubicBezTo>
                    <a:pt x="135" y="315"/>
                    <a:pt x="135" y="316"/>
                    <a:pt x="136" y="316"/>
                  </a:cubicBezTo>
                  <a:cubicBezTo>
                    <a:pt x="138" y="315"/>
                    <a:pt x="136" y="311"/>
                    <a:pt x="139" y="310"/>
                  </a:cubicBezTo>
                  <a:cubicBezTo>
                    <a:pt x="140" y="319"/>
                    <a:pt x="139" y="331"/>
                    <a:pt x="128" y="328"/>
                  </a:cubicBezTo>
                  <a:close/>
                  <a:moveTo>
                    <a:pt x="138" y="305"/>
                  </a:moveTo>
                  <a:cubicBezTo>
                    <a:pt x="138" y="303"/>
                    <a:pt x="137" y="298"/>
                    <a:pt x="139" y="298"/>
                  </a:cubicBezTo>
                  <a:cubicBezTo>
                    <a:pt x="139" y="301"/>
                    <a:pt x="140" y="304"/>
                    <a:pt x="138" y="305"/>
                  </a:cubicBezTo>
                  <a:close/>
                  <a:moveTo>
                    <a:pt x="139" y="280"/>
                  </a:moveTo>
                  <a:cubicBezTo>
                    <a:pt x="140" y="280"/>
                    <a:pt x="139" y="291"/>
                    <a:pt x="140" y="294"/>
                  </a:cubicBezTo>
                  <a:cubicBezTo>
                    <a:pt x="136" y="295"/>
                    <a:pt x="137" y="280"/>
                    <a:pt x="139" y="280"/>
                  </a:cubicBezTo>
                  <a:close/>
                  <a:moveTo>
                    <a:pt x="141" y="382"/>
                  </a:moveTo>
                  <a:cubicBezTo>
                    <a:pt x="142" y="381"/>
                    <a:pt x="141" y="379"/>
                    <a:pt x="142" y="378"/>
                  </a:cubicBezTo>
                  <a:cubicBezTo>
                    <a:pt x="152" y="378"/>
                    <a:pt x="161" y="378"/>
                    <a:pt x="171" y="378"/>
                  </a:cubicBezTo>
                  <a:cubicBezTo>
                    <a:pt x="170" y="380"/>
                    <a:pt x="168" y="378"/>
                    <a:pt x="166" y="379"/>
                  </a:cubicBezTo>
                  <a:cubicBezTo>
                    <a:pt x="164" y="379"/>
                    <a:pt x="165" y="381"/>
                    <a:pt x="163" y="382"/>
                  </a:cubicBezTo>
                  <a:cubicBezTo>
                    <a:pt x="158" y="386"/>
                    <a:pt x="147" y="383"/>
                    <a:pt x="141" y="382"/>
                  </a:cubicBezTo>
                  <a:close/>
                  <a:moveTo>
                    <a:pt x="147" y="388"/>
                  </a:moveTo>
                  <a:cubicBezTo>
                    <a:pt x="160" y="386"/>
                    <a:pt x="172" y="385"/>
                    <a:pt x="184" y="385"/>
                  </a:cubicBezTo>
                  <a:cubicBezTo>
                    <a:pt x="173" y="386"/>
                    <a:pt x="159" y="391"/>
                    <a:pt x="147" y="388"/>
                  </a:cubicBezTo>
                  <a:close/>
                  <a:moveTo>
                    <a:pt x="194" y="373"/>
                  </a:moveTo>
                  <a:cubicBezTo>
                    <a:pt x="193" y="376"/>
                    <a:pt x="186" y="373"/>
                    <a:pt x="183" y="374"/>
                  </a:cubicBezTo>
                  <a:cubicBezTo>
                    <a:pt x="184" y="371"/>
                    <a:pt x="195" y="370"/>
                    <a:pt x="194" y="373"/>
                  </a:cubicBezTo>
                  <a:close/>
                  <a:moveTo>
                    <a:pt x="196" y="247"/>
                  </a:moveTo>
                  <a:cubicBezTo>
                    <a:pt x="194" y="233"/>
                    <a:pt x="196" y="217"/>
                    <a:pt x="195" y="200"/>
                  </a:cubicBezTo>
                  <a:cubicBezTo>
                    <a:pt x="195" y="189"/>
                    <a:pt x="192" y="177"/>
                    <a:pt x="192" y="166"/>
                  </a:cubicBezTo>
                  <a:cubicBezTo>
                    <a:pt x="192" y="150"/>
                    <a:pt x="193" y="136"/>
                    <a:pt x="193" y="122"/>
                  </a:cubicBezTo>
                  <a:cubicBezTo>
                    <a:pt x="193" y="116"/>
                    <a:pt x="194" y="113"/>
                    <a:pt x="197" y="110"/>
                  </a:cubicBezTo>
                  <a:cubicBezTo>
                    <a:pt x="199" y="152"/>
                    <a:pt x="197" y="203"/>
                    <a:pt x="196" y="247"/>
                  </a:cubicBezTo>
                  <a:close/>
                  <a:moveTo>
                    <a:pt x="209" y="372"/>
                  </a:moveTo>
                  <a:cubicBezTo>
                    <a:pt x="206" y="372"/>
                    <a:pt x="198" y="371"/>
                    <a:pt x="198" y="369"/>
                  </a:cubicBezTo>
                  <a:cubicBezTo>
                    <a:pt x="198" y="368"/>
                    <a:pt x="200" y="367"/>
                    <a:pt x="200" y="366"/>
                  </a:cubicBezTo>
                  <a:cubicBezTo>
                    <a:pt x="201" y="364"/>
                    <a:pt x="201" y="361"/>
                    <a:pt x="203" y="360"/>
                  </a:cubicBezTo>
                  <a:cubicBezTo>
                    <a:pt x="207" y="357"/>
                    <a:pt x="218" y="363"/>
                    <a:pt x="224" y="360"/>
                  </a:cubicBezTo>
                  <a:cubicBezTo>
                    <a:pt x="220" y="362"/>
                    <a:pt x="215" y="371"/>
                    <a:pt x="209" y="372"/>
                  </a:cubicBezTo>
                  <a:close/>
                  <a:moveTo>
                    <a:pt x="218" y="370"/>
                  </a:moveTo>
                  <a:cubicBezTo>
                    <a:pt x="223" y="364"/>
                    <a:pt x="230" y="358"/>
                    <a:pt x="241" y="358"/>
                  </a:cubicBezTo>
                  <a:cubicBezTo>
                    <a:pt x="234" y="363"/>
                    <a:pt x="228" y="368"/>
                    <a:pt x="218" y="370"/>
                  </a:cubicBezTo>
                  <a:close/>
                  <a:moveTo>
                    <a:pt x="280" y="227"/>
                  </a:moveTo>
                  <a:cubicBezTo>
                    <a:pt x="281" y="242"/>
                    <a:pt x="282" y="260"/>
                    <a:pt x="280" y="275"/>
                  </a:cubicBezTo>
                  <a:cubicBezTo>
                    <a:pt x="278" y="268"/>
                    <a:pt x="280" y="258"/>
                    <a:pt x="280" y="249"/>
                  </a:cubicBezTo>
                  <a:cubicBezTo>
                    <a:pt x="280" y="241"/>
                    <a:pt x="279" y="233"/>
                    <a:pt x="280" y="227"/>
                  </a:cubicBezTo>
                  <a:close/>
                  <a:moveTo>
                    <a:pt x="282" y="332"/>
                  </a:moveTo>
                  <a:cubicBezTo>
                    <a:pt x="283" y="347"/>
                    <a:pt x="283" y="363"/>
                    <a:pt x="282" y="378"/>
                  </a:cubicBezTo>
                  <a:cubicBezTo>
                    <a:pt x="266" y="379"/>
                    <a:pt x="247" y="379"/>
                    <a:pt x="231" y="376"/>
                  </a:cubicBezTo>
                  <a:cubicBezTo>
                    <a:pt x="239" y="372"/>
                    <a:pt x="249" y="369"/>
                    <a:pt x="256" y="364"/>
                  </a:cubicBezTo>
                  <a:cubicBezTo>
                    <a:pt x="254" y="365"/>
                    <a:pt x="252" y="376"/>
                    <a:pt x="257" y="368"/>
                  </a:cubicBezTo>
                  <a:cubicBezTo>
                    <a:pt x="261" y="363"/>
                    <a:pt x="266" y="360"/>
                    <a:pt x="270" y="354"/>
                  </a:cubicBezTo>
                  <a:cubicBezTo>
                    <a:pt x="275" y="347"/>
                    <a:pt x="274" y="338"/>
                    <a:pt x="279" y="333"/>
                  </a:cubicBezTo>
                  <a:cubicBezTo>
                    <a:pt x="280" y="332"/>
                    <a:pt x="281" y="331"/>
                    <a:pt x="282" y="332"/>
                  </a:cubicBezTo>
                  <a:close/>
                  <a:moveTo>
                    <a:pt x="277" y="143"/>
                  </a:moveTo>
                  <a:cubicBezTo>
                    <a:pt x="274" y="134"/>
                    <a:pt x="269" y="124"/>
                    <a:pt x="269" y="112"/>
                  </a:cubicBezTo>
                  <a:cubicBezTo>
                    <a:pt x="274" y="115"/>
                    <a:pt x="276" y="125"/>
                    <a:pt x="278" y="133"/>
                  </a:cubicBezTo>
                  <a:cubicBezTo>
                    <a:pt x="278" y="136"/>
                    <a:pt x="281" y="143"/>
                    <a:pt x="277" y="143"/>
                  </a:cubicBezTo>
                  <a:close/>
                  <a:moveTo>
                    <a:pt x="279" y="104"/>
                  </a:moveTo>
                  <a:cubicBezTo>
                    <a:pt x="273" y="101"/>
                    <a:pt x="273" y="95"/>
                    <a:pt x="269" y="91"/>
                  </a:cubicBezTo>
                  <a:cubicBezTo>
                    <a:pt x="267" y="90"/>
                    <a:pt x="264" y="89"/>
                    <a:pt x="261" y="87"/>
                  </a:cubicBezTo>
                  <a:cubicBezTo>
                    <a:pt x="260" y="86"/>
                    <a:pt x="258" y="82"/>
                    <a:pt x="256" y="79"/>
                  </a:cubicBezTo>
                  <a:cubicBezTo>
                    <a:pt x="250" y="69"/>
                    <a:pt x="244" y="63"/>
                    <a:pt x="233" y="56"/>
                  </a:cubicBezTo>
                  <a:cubicBezTo>
                    <a:pt x="248" y="57"/>
                    <a:pt x="260" y="59"/>
                    <a:pt x="274" y="60"/>
                  </a:cubicBezTo>
                  <a:cubicBezTo>
                    <a:pt x="277" y="74"/>
                    <a:pt x="279" y="89"/>
                    <a:pt x="279" y="10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8" name="Freeform 6"/>
            <p:cNvSpPr>
              <a:spLocks noEditPoints="1"/>
            </p:cNvSpPr>
            <p:nvPr/>
          </p:nvSpPr>
          <p:spPr bwMode="auto">
            <a:xfrm>
              <a:off x="3055253" y="1985514"/>
              <a:ext cx="1600221" cy="2247788"/>
            </a:xfrm>
            <a:custGeom>
              <a:avLst/>
              <a:gdLst>
                <a:gd name="T0" fmla="*/ 340 w 344"/>
                <a:gd name="T1" fmla="*/ 329 h 482"/>
                <a:gd name="T2" fmla="*/ 292 w 344"/>
                <a:gd name="T3" fmla="*/ 322 h 482"/>
                <a:gd name="T4" fmla="*/ 320 w 344"/>
                <a:gd name="T5" fmla="*/ 102 h 482"/>
                <a:gd name="T6" fmla="*/ 270 w 344"/>
                <a:gd name="T7" fmla="*/ 38 h 482"/>
                <a:gd name="T8" fmla="*/ 80 w 344"/>
                <a:gd name="T9" fmla="*/ 171 h 482"/>
                <a:gd name="T10" fmla="*/ 73 w 344"/>
                <a:gd name="T11" fmla="*/ 87 h 482"/>
                <a:gd name="T12" fmla="*/ 37 w 344"/>
                <a:gd name="T13" fmla="*/ 189 h 482"/>
                <a:gd name="T14" fmla="*/ 137 w 344"/>
                <a:gd name="T15" fmla="*/ 211 h 482"/>
                <a:gd name="T16" fmla="*/ 194 w 344"/>
                <a:gd name="T17" fmla="*/ 219 h 482"/>
                <a:gd name="T18" fmla="*/ 168 w 344"/>
                <a:gd name="T19" fmla="*/ 298 h 482"/>
                <a:gd name="T20" fmla="*/ 70 w 344"/>
                <a:gd name="T21" fmla="*/ 332 h 482"/>
                <a:gd name="T22" fmla="*/ 6 w 344"/>
                <a:gd name="T23" fmla="*/ 422 h 482"/>
                <a:gd name="T24" fmla="*/ 65 w 344"/>
                <a:gd name="T25" fmla="*/ 429 h 482"/>
                <a:gd name="T26" fmla="*/ 116 w 344"/>
                <a:gd name="T27" fmla="*/ 431 h 482"/>
                <a:gd name="T28" fmla="*/ 231 w 344"/>
                <a:gd name="T29" fmla="*/ 447 h 482"/>
                <a:gd name="T30" fmla="*/ 267 w 344"/>
                <a:gd name="T31" fmla="*/ 431 h 482"/>
                <a:gd name="T32" fmla="*/ 315 w 344"/>
                <a:gd name="T33" fmla="*/ 433 h 482"/>
                <a:gd name="T34" fmla="*/ 330 w 344"/>
                <a:gd name="T35" fmla="*/ 364 h 482"/>
                <a:gd name="T36" fmla="*/ 297 w 344"/>
                <a:gd name="T37" fmla="*/ 335 h 482"/>
                <a:gd name="T38" fmla="*/ 251 w 344"/>
                <a:gd name="T39" fmla="*/ 332 h 482"/>
                <a:gd name="T40" fmla="*/ 173 w 344"/>
                <a:gd name="T41" fmla="*/ 359 h 482"/>
                <a:gd name="T42" fmla="*/ 262 w 344"/>
                <a:gd name="T43" fmla="*/ 220 h 482"/>
                <a:gd name="T44" fmla="*/ 232 w 344"/>
                <a:gd name="T45" fmla="*/ 372 h 482"/>
                <a:gd name="T46" fmla="*/ 224 w 344"/>
                <a:gd name="T47" fmla="*/ 378 h 482"/>
                <a:gd name="T48" fmla="*/ 272 w 344"/>
                <a:gd name="T49" fmla="*/ 362 h 482"/>
                <a:gd name="T50" fmla="*/ 191 w 344"/>
                <a:gd name="T51" fmla="*/ 281 h 482"/>
                <a:gd name="T52" fmla="*/ 246 w 344"/>
                <a:gd name="T53" fmla="*/ 188 h 482"/>
                <a:gd name="T54" fmla="*/ 234 w 344"/>
                <a:gd name="T55" fmla="*/ 124 h 482"/>
                <a:gd name="T56" fmla="*/ 251 w 344"/>
                <a:gd name="T57" fmla="*/ 146 h 482"/>
                <a:gd name="T58" fmla="*/ 248 w 344"/>
                <a:gd name="T59" fmla="*/ 209 h 482"/>
                <a:gd name="T60" fmla="*/ 219 w 344"/>
                <a:gd name="T61" fmla="*/ 205 h 482"/>
                <a:gd name="T62" fmla="*/ 199 w 344"/>
                <a:gd name="T63" fmla="*/ 220 h 482"/>
                <a:gd name="T64" fmla="*/ 205 w 344"/>
                <a:gd name="T65" fmla="*/ 253 h 482"/>
                <a:gd name="T66" fmla="*/ 235 w 344"/>
                <a:gd name="T67" fmla="*/ 260 h 482"/>
                <a:gd name="T68" fmla="*/ 219 w 344"/>
                <a:gd name="T69" fmla="*/ 191 h 482"/>
                <a:gd name="T70" fmla="*/ 220 w 344"/>
                <a:gd name="T71" fmla="*/ 259 h 482"/>
                <a:gd name="T72" fmla="*/ 261 w 344"/>
                <a:gd name="T73" fmla="*/ 205 h 482"/>
                <a:gd name="T74" fmla="*/ 202 w 344"/>
                <a:gd name="T75" fmla="*/ 95 h 482"/>
                <a:gd name="T76" fmla="*/ 203 w 344"/>
                <a:gd name="T77" fmla="*/ 106 h 482"/>
                <a:gd name="T78" fmla="*/ 164 w 344"/>
                <a:gd name="T79" fmla="*/ 115 h 482"/>
                <a:gd name="T80" fmla="*/ 132 w 344"/>
                <a:gd name="T81" fmla="*/ 127 h 482"/>
                <a:gd name="T82" fmla="*/ 108 w 344"/>
                <a:gd name="T83" fmla="*/ 149 h 482"/>
                <a:gd name="T84" fmla="*/ 92 w 344"/>
                <a:gd name="T85" fmla="*/ 168 h 482"/>
                <a:gd name="T86" fmla="*/ 127 w 344"/>
                <a:gd name="T87" fmla="*/ 147 h 482"/>
                <a:gd name="T88" fmla="*/ 146 w 344"/>
                <a:gd name="T89" fmla="*/ 135 h 482"/>
                <a:gd name="T90" fmla="*/ 191 w 344"/>
                <a:gd name="T91" fmla="*/ 184 h 482"/>
                <a:gd name="T92" fmla="*/ 212 w 344"/>
                <a:gd name="T93" fmla="*/ 276 h 482"/>
                <a:gd name="T94" fmla="*/ 198 w 344"/>
                <a:gd name="T95" fmla="*/ 294 h 482"/>
                <a:gd name="T96" fmla="*/ 176 w 344"/>
                <a:gd name="T97" fmla="*/ 318 h 482"/>
                <a:gd name="T98" fmla="*/ 148 w 344"/>
                <a:gd name="T99" fmla="*/ 337 h 482"/>
                <a:gd name="T100" fmla="*/ 154 w 344"/>
                <a:gd name="T101" fmla="*/ 356 h 482"/>
                <a:gd name="T102" fmla="*/ 122 w 344"/>
                <a:gd name="T103" fmla="*/ 378 h 482"/>
                <a:gd name="T104" fmla="*/ 73 w 344"/>
                <a:gd name="T105" fmla="*/ 463 h 482"/>
                <a:gd name="T106" fmla="*/ 93 w 344"/>
                <a:gd name="T107" fmla="*/ 407 h 482"/>
                <a:gd name="T108" fmla="*/ 93 w 344"/>
                <a:gd name="T109" fmla="*/ 407 h 482"/>
                <a:gd name="T110" fmla="*/ 131 w 344"/>
                <a:gd name="T111" fmla="*/ 420 h 482"/>
                <a:gd name="T112" fmla="*/ 185 w 344"/>
                <a:gd name="T113" fmla="*/ 416 h 482"/>
                <a:gd name="T114" fmla="*/ 230 w 344"/>
                <a:gd name="T115" fmla="*/ 413 h 482"/>
                <a:gd name="T116" fmla="*/ 139 w 344"/>
                <a:gd name="T117" fmla="*/ 392 h 482"/>
                <a:gd name="T118" fmla="*/ 141 w 344"/>
                <a:gd name="T119" fmla="*/ 383 h 482"/>
                <a:gd name="T120" fmla="*/ 239 w 344"/>
                <a:gd name="T121" fmla="*/ 420 h 482"/>
                <a:gd name="T122" fmla="*/ 282 w 344"/>
                <a:gd name="T123" fmla="*/ 349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44" h="482">
                  <a:moveTo>
                    <a:pt x="322" y="361"/>
                  </a:moveTo>
                  <a:cubicBezTo>
                    <a:pt x="314" y="360"/>
                    <a:pt x="306" y="360"/>
                    <a:pt x="299" y="359"/>
                  </a:cubicBezTo>
                  <a:cubicBezTo>
                    <a:pt x="301" y="352"/>
                    <a:pt x="304" y="347"/>
                    <a:pt x="307" y="342"/>
                  </a:cubicBezTo>
                  <a:cubicBezTo>
                    <a:pt x="309" y="347"/>
                    <a:pt x="322" y="349"/>
                    <a:pt x="322" y="343"/>
                  </a:cubicBezTo>
                  <a:cubicBezTo>
                    <a:pt x="324" y="343"/>
                    <a:pt x="326" y="341"/>
                    <a:pt x="326" y="340"/>
                  </a:cubicBezTo>
                  <a:cubicBezTo>
                    <a:pt x="325" y="337"/>
                    <a:pt x="313" y="340"/>
                    <a:pt x="309" y="338"/>
                  </a:cubicBezTo>
                  <a:cubicBezTo>
                    <a:pt x="311" y="335"/>
                    <a:pt x="311" y="332"/>
                    <a:pt x="316" y="332"/>
                  </a:cubicBezTo>
                  <a:cubicBezTo>
                    <a:pt x="319" y="332"/>
                    <a:pt x="324" y="334"/>
                    <a:pt x="330" y="335"/>
                  </a:cubicBezTo>
                  <a:cubicBezTo>
                    <a:pt x="334" y="335"/>
                    <a:pt x="344" y="337"/>
                    <a:pt x="344" y="334"/>
                  </a:cubicBezTo>
                  <a:cubicBezTo>
                    <a:pt x="344" y="332"/>
                    <a:pt x="341" y="330"/>
                    <a:pt x="340" y="329"/>
                  </a:cubicBezTo>
                  <a:cubicBezTo>
                    <a:pt x="334" y="327"/>
                    <a:pt x="321" y="328"/>
                    <a:pt x="315" y="327"/>
                  </a:cubicBezTo>
                  <a:cubicBezTo>
                    <a:pt x="317" y="321"/>
                    <a:pt x="321" y="315"/>
                    <a:pt x="324" y="309"/>
                  </a:cubicBezTo>
                  <a:cubicBezTo>
                    <a:pt x="324" y="308"/>
                    <a:pt x="327" y="299"/>
                    <a:pt x="324" y="299"/>
                  </a:cubicBezTo>
                  <a:cubicBezTo>
                    <a:pt x="321" y="299"/>
                    <a:pt x="322" y="301"/>
                    <a:pt x="322" y="304"/>
                  </a:cubicBezTo>
                  <a:cubicBezTo>
                    <a:pt x="321" y="307"/>
                    <a:pt x="320" y="310"/>
                    <a:pt x="319" y="313"/>
                  </a:cubicBezTo>
                  <a:cubicBezTo>
                    <a:pt x="317" y="319"/>
                    <a:pt x="313" y="326"/>
                    <a:pt x="308" y="327"/>
                  </a:cubicBezTo>
                  <a:cubicBezTo>
                    <a:pt x="308" y="320"/>
                    <a:pt x="302" y="325"/>
                    <a:pt x="299" y="327"/>
                  </a:cubicBezTo>
                  <a:cubicBezTo>
                    <a:pt x="301" y="326"/>
                    <a:pt x="307" y="317"/>
                    <a:pt x="301" y="318"/>
                  </a:cubicBezTo>
                  <a:cubicBezTo>
                    <a:pt x="297" y="319"/>
                    <a:pt x="297" y="329"/>
                    <a:pt x="291" y="326"/>
                  </a:cubicBezTo>
                  <a:cubicBezTo>
                    <a:pt x="291" y="325"/>
                    <a:pt x="293" y="323"/>
                    <a:pt x="292" y="322"/>
                  </a:cubicBezTo>
                  <a:cubicBezTo>
                    <a:pt x="288" y="316"/>
                    <a:pt x="285" y="333"/>
                    <a:pt x="280" y="328"/>
                  </a:cubicBezTo>
                  <a:cubicBezTo>
                    <a:pt x="279" y="302"/>
                    <a:pt x="277" y="278"/>
                    <a:pt x="276" y="251"/>
                  </a:cubicBezTo>
                  <a:cubicBezTo>
                    <a:pt x="276" y="234"/>
                    <a:pt x="278" y="215"/>
                    <a:pt x="277" y="200"/>
                  </a:cubicBezTo>
                  <a:cubicBezTo>
                    <a:pt x="277" y="194"/>
                    <a:pt x="277" y="192"/>
                    <a:pt x="280" y="188"/>
                  </a:cubicBezTo>
                  <a:cubicBezTo>
                    <a:pt x="288" y="176"/>
                    <a:pt x="300" y="163"/>
                    <a:pt x="309" y="152"/>
                  </a:cubicBezTo>
                  <a:cubicBezTo>
                    <a:pt x="310" y="151"/>
                    <a:pt x="315" y="145"/>
                    <a:pt x="312" y="144"/>
                  </a:cubicBezTo>
                  <a:cubicBezTo>
                    <a:pt x="309" y="142"/>
                    <a:pt x="307" y="149"/>
                    <a:pt x="306" y="151"/>
                  </a:cubicBezTo>
                  <a:cubicBezTo>
                    <a:pt x="297" y="162"/>
                    <a:pt x="286" y="175"/>
                    <a:pt x="277" y="186"/>
                  </a:cubicBezTo>
                  <a:cubicBezTo>
                    <a:pt x="278" y="157"/>
                    <a:pt x="275" y="126"/>
                    <a:pt x="276" y="99"/>
                  </a:cubicBezTo>
                  <a:cubicBezTo>
                    <a:pt x="290" y="100"/>
                    <a:pt x="307" y="100"/>
                    <a:pt x="320" y="102"/>
                  </a:cubicBezTo>
                  <a:cubicBezTo>
                    <a:pt x="320" y="104"/>
                    <a:pt x="318" y="103"/>
                    <a:pt x="318" y="105"/>
                  </a:cubicBezTo>
                  <a:cubicBezTo>
                    <a:pt x="322" y="103"/>
                    <a:pt x="338" y="106"/>
                    <a:pt x="338" y="101"/>
                  </a:cubicBezTo>
                  <a:cubicBezTo>
                    <a:pt x="338" y="98"/>
                    <a:pt x="325" y="98"/>
                    <a:pt x="320" y="98"/>
                  </a:cubicBezTo>
                  <a:cubicBezTo>
                    <a:pt x="305" y="98"/>
                    <a:pt x="289" y="98"/>
                    <a:pt x="276" y="95"/>
                  </a:cubicBezTo>
                  <a:cubicBezTo>
                    <a:pt x="275" y="81"/>
                    <a:pt x="274" y="61"/>
                    <a:pt x="273" y="47"/>
                  </a:cubicBezTo>
                  <a:cubicBezTo>
                    <a:pt x="272" y="40"/>
                    <a:pt x="273" y="31"/>
                    <a:pt x="273" y="24"/>
                  </a:cubicBezTo>
                  <a:cubicBezTo>
                    <a:pt x="273" y="18"/>
                    <a:pt x="272" y="12"/>
                    <a:pt x="273" y="6"/>
                  </a:cubicBezTo>
                  <a:cubicBezTo>
                    <a:pt x="273" y="5"/>
                    <a:pt x="275" y="3"/>
                    <a:pt x="274" y="2"/>
                  </a:cubicBezTo>
                  <a:cubicBezTo>
                    <a:pt x="272" y="0"/>
                    <a:pt x="270" y="4"/>
                    <a:pt x="270" y="5"/>
                  </a:cubicBezTo>
                  <a:cubicBezTo>
                    <a:pt x="269" y="14"/>
                    <a:pt x="269" y="29"/>
                    <a:pt x="270" y="38"/>
                  </a:cubicBezTo>
                  <a:cubicBezTo>
                    <a:pt x="272" y="56"/>
                    <a:pt x="272" y="77"/>
                    <a:pt x="272" y="95"/>
                  </a:cubicBezTo>
                  <a:cubicBezTo>
                    <a:pt x="243" y="96"/>
                    <a:pt x="214" y="94"/>
                    <a:pt x="186" y="92"/>
                  </a:cubicBezTo>
                  <a:cubicBezTo>
                    <a:pt x="185" y="90"/>
                    <a:pt x="184" y="88"/>
                    <a:pt x="181" y="88"/>
                  </a:cubicBezTo>
                  <a:cubicBezTo>
                    <a:pt x="169" y="86"/>
                    <a:pt x="157" y="93"/>
                    <a:pt x="147" y="92"/>
                  </a:cubicBezTo>
                  <a:cubicBezTo>
                    <a:pt x="148" y="93"/>
                    <a:pt x="151" y="92"/>
                    <a:pt x="153" y="93"/>
                  </a:cubicBezTo>
                  <a:cubicBezTo>
                    <a:pt x="138" y="102"/>
                    <a:pt x="125" y="114"/>
                    <a:pt x="115" y="127"/>
                  </a:cubicBezTo>
                  <a:cubicBezTo>
                    <a:pt x="111" y="132"/>
                    <a:pt x="106" y="136"/>
                    <a:pt x="103" y="140"/>
                  </a:cubicBezTo>
                  <a:cubicBezTo>
                    <a:pt x="101" y="142"/>
                    <a:pt x="100" y="145"/>
                    <a:pt x="98" y="147"/>
                  </a:cubicBezTo>
                  <a:cubicBezTo>
                    <a:pt x="97" y="147"/>
                    <a:pt x="96" y="147"/>
                    <a:pt x="95" y="148"/>
                  </a:cubicBezTo>
                  <a:cubicBezTo>
                    <a:pt x="88" y="151"/>
                    <a:pt x="85" y="163"/>
                    <a:pt x="80" y="171"/>
                  </a:cubicBezTo>
                  <a:cubicBezTo>
                    <a:pt x="78" y="174"/>
                    <a:pt x="76" y="178"/>
                    <a:pt x="74" y="180"/>
                  </a:cubicBezTo>
                  <a:cubicBezTo>
                    <a:pt x="73" y="181"/>
                    <a:pt x="72" y="181"/>
                    <a:pt x="71" y="182"/>
                  </a:cubicBezTo>
                  <a:cubicBezTo>
                    <a:pt x="70" y="184"/>
                    <a:pt x="70" y="189"/>
                    <a:pt x="68" y="190"/>
                  </a:cubicBezTo>
                  <a:cubicBezTo>
                    <a:pt x="69" y="155"/>
                    <a:pt x="73" y="123"/>
                    <a:pt x="77" y="89"/>
                  </a:cubicBezTo>
                  <a:cubicBezTo>
                    <a:pt x="89" y="89"/>
                    <a:pt x="101" y="91"/>
                    <a:pt x="113" y="91"/>
                  </a:cubicBezTo>
                  <a:cubicBezTo>
                    <a:pt x="103" y="87"/>
                    <a:pt x="88" y="89"/>
                    <a:pt x="77" y="87"/>
                  </a:cubicBezTo>
                  <a:cubicBezTo>
                    <a:pt x="78" y="76"/>
                    <a:pt x="78" y="60"/>
                    <a:pt x="80" y="49"/>
                  </a:cubicBezTo>
                  <a:cubicBezTo>
                    <a:pt x="80" y="46"/>
                    <a:pt x="83" y="39"/>
                    <a:pt x="79" y="39"/>
                  </a:cubicBezTo>
                  <a:cubicBezTo>
                    <a:pt x="74" y="38"/>
                    <a:pt x="76" y="50"/>
                    <a:pt x="76" y="55"/>
                  </a:cubicBezTo>
                  <a:cubicBezTo>
                    <a:pt x="75" y="66"/>
                    <a:pt x="76" y="78"/>
                    <a:pt x="73" y="87"/>
                  </a:cubicBezTo>
                  <a:cubicBezTo>
                    <a:pt x="51" y="88"/>
                    <a:pt x="25" y="82"/>
                    <a:pt x="3" y="86"/>
                  </a:cubicBezTo>
                  <a:cubicBezTo>
                    <a:pt x="2" y="86"/>
                    <a:pt x="1" y="87"/>
                    <a:pt x="0" y="88"/>
                  </a:cubicBezTo>
                  <a:cubicBezTo>
                    <a:pt x="8" y="89"/>
                    <a:pt x="16" y="87"/>
                    <a:pt x="25" y="87"/>
                  </a:cubicBezTo>
                  <a:cubicBezTo>
                    <a:pt x="41" y="87"/>
                    <a:pt x="58" y="88"/>
                    <a:pt x="73" y="90"/>
                  </a:cubicBezTo>
                  <a:cubicBezTo>
                    <a:pt x="71" y="124"/>
                    <a:pt x="68" y="158"/>
                    <a:pt x="65" y="191"/>
                  </a:cubicBezTo>
                  <a:cubicBezTo>
                    <a:pt x="52" y="191"/>
                    <a:pt x="43" y="185"/>
                    <a:pt x="32" y="185"/>
                  </a:cubicBezTo>
                  <a:cubicBezTo>
                    <a:pt x="25" y="185"/>
                    <a:pt x="14" y="181"/>
                    <a:pt x="8" y="178"/>
                  </a:cubicBezTo>
                  <a:cubicBezTo>
                    <a:pt x="7" y="178"/>
                    <a:pt x="2" y="174"/>
                    <a:pt x="1" y="177"/>
                  </a:cubicBezTo>
                  <a:cubicBezTo>
                    <a:pt x="1" y="179"/>
                    <a:pt x="3" y="179"/>
                    <a:pt x="5" y="180"/>
                  </a:cubicBezTo>
                  <a:cubicBezTo>
                    <a:pt x="14" y="183"/>
                    <a:pt x="28" y="187"/>
                    <a:pt x="37" y="189"/>
                  </a:cubicBezTo>
                  <a:cubicBezTo>
                    <a:pt x="33" y="195"/>
                    <a:pt x="46" y="196"/>
                    <a:pt x="50" y="197"/>
                  </a:cubicBezTo>
                  <a:cubicBezTo>
                    <a:pt x="53" y="198"/>
                    <a:pt x="63" y="201"/>
                    <a:pt x="64" y="202"/>
                  </a:cubicBezTo>
                  <a:cubicBezTo>
                    <a:pt x="65" y="205"/>
                    <a:pt x="64" y="214"/>
                    <a:pt x="63" y="218"/>
                  </a:cubicBezTo>
                  <a:cubicBezTo>
                    <a:pt x="63" y="229"/>
                    <a:pt x="61" y="240"/>
                    <a:pt x="63" y="249"/>
                  </a:cubicBezTo>
                  <a:cubicBezTo>
                    <a:pt x="65" y="233"/>
                    <a:pt x="65" y="218"/>
                    <a:pt x="67" y="203"/>
                  </a:cubicBezTo>
                  <a:cubicBezTo>
                    <a:pt x="72" y="204"/>
                    <a:pt x="77" y="205"/>
                    <a:pt x="79" y="208"/>
                  </a:cubicBezTo>
                  <a:cubicBezTo>
                    <a:pt x="83" y="203"/>
                    <a:pt x="94" y="212"/>
                    <a:pt x="99" y="212"/>
                  </a:cubicBezTo>
                  <a:cubicBezTo>
                    <a:pt x="101" y="212"/>
                    <a:pt x="108" y="210"/>
                    <a:pt x="108" y="209"/>
                  </a:cubicBezTo>
                  <a:cubicBezTo>
                    <a:pt x="108" y="204"/>
                    <a:pt x="98" y="203"/>
                    <a:pt x="96" y="201"/>
                  </a:cubicBezTo>
                  <a:cubicBezTo>
                    <a:pt x="109" y="204"/>
                    <a:pt x="124" y="208"/>
                    <a:pt x="137" y="211"/>
                  </a:cubicBezTo>
                  <a:cubicBezTo>
                    <a:pt x="141" y="212"/>
                    <a:pt x="144" y="214"/>
                    <a:pt x="148" y="212"/>
                  </a:cubicBezTo>
                  <a:cubicBezTo>
                    <a:pt x="131" y="206"/>
                    <a:pt x="110" y="202"/>
                    <a:pt x="92" y="197"/>
                  </a:cubicBezTo>
                  <a:cubicBezTo>
                    <a:pt x="92" y="195"/>
                    <a:pt x="92" y="194"/>
                    <a:pt x="91" y="193"/>
                  </a:cubicBezTo>
                  <a:cubicBezTo>
                    <a:pt x="104" y="175"/>
                    <a:pt x="124" y="161"/>
                    <a:pt x="152" y="159"/>
                  </a:cubicBezTo>
                  <a:cubicBezTo>
                    <a:pt x="164" y="158"/>
                    <a:pt x="170" y="163"/>
                    <a:pt x="175" y="170"/>
                  </a:cubicBezTo>
                  <a:cubicBezTo>
                    <a:pt x="180" y="175"/>
                    <a:pt x="186" y="181"/>
                    <a:pt x="188" y="188"/>
                  </a:cubicBezTo>
                  <a:cubicBezTo>
                    <a:pt x="189" y="192"/>
                    <a:pt x="188" y="196"/>
                    <a:pt x="190" y="201"/>
                  </a:cubicBezTo>
                  <a:cubicBezTo>
                    <a:pt x="191" y="203"/>
                    <a:pt x="195" y="207"/>
                    <a:pt x="193" y="212"/>
                  </a:cubicBezTo>
                  <a:cubicBezTo>
                    <a:pt x="193" y="213"/>
                    <a:pt x="191" y="213"/>
                    <a:pt x="191" y="215"/>
                  </a:cubicBezTo>
                  <a:cubicBezTo>
                    <a:pt x="191" y="217"/>
                    <a:pt x="194" y="218"/>
                    <a:pt x="194" y="219"/>
                  </a:cubicBezTo>
                  <a:cubicBezTo>
                    <a:pt x="195" y="221"/>
                    <a:pt x="195" y="225"/>
                    <a:pt x="194" y="227"/>
                  </a:cubicBezTo>
                  <a:cubicBezTo>
                    <a:pt x="193" y="233"/>
                    <a:pt x="193" y="242"/>
                    <a:pt x="190" y="246"/>
                  </a:cubicBezTo>
                  <a:cubicBezTo>
                    <a:pt x="190" y="247"/>
                    <a:pt x="188" y="248"/>
                    <a:pt x="187" y="249"/>
                  </a:cubicBezTo>
                  <a:cubicBezTo>
                    <a:pt x="187" y="250"/>
                    <a:pt x="189" y="251"/>
                    <a:pt x="189" y="252"/>
                  </a:cubicBezTo>
                  <a:cubicBezTo>
                    <a:pt x="189" y="254"/>
                    <a:pt x="187" y="257"/>
                    <a:pt x="186" y="260"/>
                  </a:cubicBezTo>
                  <a:cubicBezTo>
                    <a:pt x="186" y="262"/>
                    <a:pt x="184" y="266"/>
                    <a:pt x="183" y="269"/>
                  </a:cubicBezTo>
                  <a:cubicBezTo>
                    <a:pt x="180" y="274"/>
                    <a:pt x="175" y="280"/>
                    <a:pt x="175" y="284"/>
                  </a:cubicBezTo>
                  <a:cubicBezTo>
                    <a:pt x="175" y="285"/>
                    <a:pt x="175" y="286"/>
                    <a:pt x="175" y="286"/>
                  </a:cubicBezTo>
                  <a:cubicBezTo>
                    <a:pt x="175" y="291"/>
                    <a:pt x="169" y="293"/>
                    <a:pt x="167" y="295"/>
                  </a:cubicBezTo>
                  <a:cubicBezTo>
                    <a:pt x="167" y="296"/>
                    <a:pt x="168" y="297"/>
                    <a:pt x="168" y="298"/>
                  </a:cubicBezTo>
                  <a:cubicBezTo>
                    <a:pt x="167" y="301"/>
                    <a:pt x="164" y="305"/>
                    <a:pt x="162" y="306"/>
                  </a:cubicBezTo>
                  <a:cubicBezTo>
                    <a:pt x="160" y="307"/>
                    <a:pt x="158" y="307"/>
                    <a:pt x="157" y="309"/>
                  </a:cubicBezTo>
                  <a:cubicBezTo>
                    <a:pt x="157" y="309"/>
                    <a:pt x="158" y="311"/>
                    <a:pt x="158" y="312"/>
                  </a:cubicBezTo>
                  <a:cubicBezTo>
                    <a:pt x="157" y="316"/>
                    <a:pt x="152" y="320"/>
                    <a:pt x="149" y="324"/>
                  </a:cubicBezTo>
                  <a:cubicBezTo>
                    <a:pt x="147" y="328"/>
                    <a:pt x="143" y="330"/>
                    <a:pt x="139" y="333"/>
                  </a:cubicBezTo>
                  <a:cubicBezTo>
                    <a:pt x="134" y="338"/>
                    <a:pt x="130" y="345"/>
                    <a:pt x="127" y="351"/>
                  </a:cubicBezTo>
                  <a:cubicBezTo>
                    <a:pt x="126" y="354"/>
                    <a:pt x="121" y="359"/>
                    <a:pt x="119" y="360"/>
                  </a:cubicBezTo>
                  <a:cubicBezTo>
                    <a:pt x="103" y="363"/>
                    <a:pt x="87" y="358"/>
                    <a:pt x="72" y="358"/>
                  </a:cubicBezTo>
                  <a:cubicBezTo>
                    <a:pt x="72" y="337"/>
                    <a:pt x="73" y="320"/>
                    <a:pt x="72" y="300"/>
                  </a:cubicBezTo>
                  <a:cubicBezTo>
                    <a:pt x="68" y="308"/>
                    <a:pt x="70" y="321"/>
                    <a:pt x="70" y="332"/>
                  </a:cubicBezTo>
                  <a:cubicBezTo>
                    <a:pt x="71" y="340"/>
                    <a:pt x="69" y="350"/>
                    <a:pt x="69" y="357"/>
                  </a:cubicBezTo>
                  <a:cubicBezTo>
                    <a:pt x="67" y="354"/>
                    <a:pt x="56" y="354"/>
                    <a:pt x="58" y="359"/>
                  </a:cubicBezTo>
                  <a:cubicBezTo>
                    <a:pt x="59" y="363"/>
                    <a:pt x="67" y="359"/>
                    <a:pt x="69" y="361"/>
                  </a:cubicBezTo>
                  <a:cubicBezTo>
                    <a:pt x="70" y="363"/>
                    <a:pt x="70" y="369"/>
                    <a:pt x="70" y="372"/>
                  </a:cubicBezTo>
                  <a:cubicBezTo>
                    <a:pt x="71" y="382"/>
                    <a:pt x="70" y="388"/>
                    <a:pt x="70" y="398"/>
                  </a:cubicBezTo>
                  <a:cubicBezTo>
                    <a:pt x="70" y="404"/>
                    <a:pt x="72" y="417"/>
                    <a:pt x="69" y="420"/>
                  </a:cubicBezTo>
                  <a:cubicBezTo>
                    <a:pt x="68" y="422"/>
                    <a:pt x="53" y="423"/>
                    <a:pt x="51" y="423"/>
                  </a:cubicBezTo>
                  <a:cubicBezTo>
                    <a:pt x="44" y="423"/>
                    <a:pt x="34" y="420"/>
                    <a:pt x="26" y="421"/>
                  </a:cubicBezTo>
                  <a:cubicBezTo>
                    <a:pt x="22" y="421"/>
                    <a:pt x="16" y="422"/>
                    <a:pt x="11" y="422"/>
                  </a:cubicBezTo>
                  <a:cubicBezTo>
                    <a:pt x="10" y="422"/>
                    <a:pt x="7" y="422"/>
                    <a:pt x="6" y="422"/>
                  </a:cubicBezTo>
                  <a:cubicBezTo>
                    <a:pt x="5" y="422"/>
                    <a:pt x="5" y="423"/>
                    <a:pt x="4" y="423"/>
                  </a:cubicBezTo>
                  <a:cubicBezTo>
                    <a:pt x="3" y="423"/>
                    <a:pt x="3" y="424"/>
                    <a:pt x="2" y="424"/>
                  </a:cubicBezTo>
                  <a:cubicBezTo>
                    <a:pt x="2" y="425"/>
                    <a:pt x="2" y="425"/>
                    <a:pt x="2" y="426"/>
                  </a:cubicBezTo>
                  <a:cubicBezTo>
                    <a:pt x="3" y="427"/>
                    <a:pt x="4" y="427"/>
                    <a:pt x="4" y="428"/>
                  </a:cubicBezTo>
                  <a:cubicBezTo>
                    <a:pt x="12" y="427"/>
                    <a:pt x="21" y="428"/>
                    <a:pt x="28" y="428"/>
                  </a:cubicBezTo>
                  <a:cubicBezTo>
                    <a:pt x="33" y="427"/>
                    <a:pt x="37" y="426"/>
                    <a:pt x="41" y="427"/>
                  </a:cubicBezTo>
                  <a:cubicBezTo>
                    <a:pt x="42" y="428"/>
                    <a:pt x="43" y="429"/>
                    <a:pt x="44" y="429"/>
                  </a:cubicBezTo>
                  <a:cubicBezTo>
                    <a:pt x="49" y="430"/>
                    <a:pt x="54" y="428"/>
                    <a:pt x="58" y="430"/>
                  </a:cubicBezTo>
                  <a:cubicBezTo>
                    <a:pt x="58" y="432"/>
                    <a:pt x="56" y="433"/>
                    <a:pt x="57" y="435"/>
                  </a:cubicBezTo>
                  <a:cubicBezTo>
                    <a:pt x="62" y="436"/>
                    <a:pt x="59" y="428"/>
                    <a:pt x="65" y="429"/>
                  </a:cubicBezTo>
                  <a:cubicBezTo>
                    <a:pt x="69" y="436"/>
                    <a:pt x="63" y="440"/>
                    <a:pt x="59" y="444"/>
                  </a:cubicBezTo>
                  <a:cubicBezTo>
                    <a:pt x="54" y="451"/>
                    <a:pt x="46" y="458"/>
                    <a:pt x="43" y="466"/>
                  </a:cubicBezTo>
                  <a:cubicBezTo>
                    <a:pt x="54" y="460"/>
                    <a:pt x="60" y="447"/>
                    <a:pt x="69" y="439"/>
                  </a:cubicBezTo>
                  <a:cubicBezTo>
                    <a:pt x="69" y="448"/>
                    <a:pt x="70" y="456"/>
                    <a:pt x="69" y="465"/>
                  </a:cubicBezTo>
                  <a:cubicBezTo>
                    <a:pt x="69" y="467"/>
                    <a:pt x="64" y="482"/>
                    <a:pt x="70" y="481"/>
                  </a:cubicBezTo>
                  <a:cubicBezTo>
                    <a:pt x="74" y="480"/>
                    <a:pt x="73" y="473"/>
                    <a:pt x="73" y="470"/>
                  </a:cubicBezTo>
                  <a:cubicBezTo>
                    <a:pt x="73" y="466"/>
                    <a:pt x="80" y="460"/>
                    <a:pt x="84" y="455"/>
                  </a:cubicBezTo>
                  <a:cubicBezTo>
                    <a:pt x="86" y="451"/>
                    <a:pt x="89" y="448"/>
                    <a:pt x="90" y="443"/>
                  </a:cubicBezTo>
                  <a:cubicBezTo>
                    <a:pt x="96" y="442"/>
                    <a:pt x="96" y="432"/>
                    <a:pt x="101" y="431"/>
                  </a:cubicBezTo>
                  <a:cubicBezTo>
                    <a:pt x="105" y="430"/>
                    <a:pt x="111" y="431"/>
                    <a:pt x="116" y="431"/>
                  </a:cubicBezTo>
                  <a:cubicBezTo>
                    <a:pt x="126" y="430"/>
                    <a:pt x="139" y="431"/>
                    <a:pt x="149" y="429"/>
                  </a:cubicBezTo>
                  <a:cubicBezTo>
                    <a:pt x="149" y="431"/>
                    <a:pt x="153" y="431"/>
                    <a:pt x="156" y="431"/>
                  </a:cubicBezTo>
                  <a:cubicBezTo>
                    <a:pt x="169" y="433"/>
                    <a:pt x="193" y="433"/>
                    <a:pt x="206" y="431"/>
                  </a:cubicBezTo>
                  <a:cubicBezTo>
                    <a:pt x="190" y="430"/>
                    <a:pt x="173" y="431"/>
                    <a:pt x="156" y="429"/>
                  </a:cubicBezTo>
                  <a:cubicBezTo>
                    <a:pt x="169" y="426"/>
                    <a:pt x="188" y="428"/>
                    <a:pt x="204" y="428"/>
                  </a:cubicBezTo>
                  <a:cubicBezTo>
                    <a:pt x="212" y="429"/>
                    <a:pt x="221" y="427"/>
                    <a:pt x="228" y="429"/>
                  </a:cubicBezTo>
                  <a:cubicBezTo>
                    <a:pt x="229" y="429"/>
                    <a:pt x="229" y="431"/>
                    <a:pt x="230" y="431"/>
                  </a:cubicBezTo>
                  <a:cubicBezTo>
                    <a:pt x="232" y="431"/>
                    <a:pt x="234" y="428"/>
                    <a:pt x="235" y="430"/>
                  </a:cubicBezTo>
                  <a:cubicBezTo>
                    <a:pt x="236" y="430"/>
                    <a:pt x="233" y="437"/>
                    <a:pt x="233" y="439"/>
                  </a:cubicBezTo>
                  <a:cubicBezTo>
                    <a:pt x="232" y="441"/>
                    <a:pt x="228" y="446"/>
                    <a:pt x="231" y="447"/>
                  </a:cubicBezTo>
                  <a:cubicBezTo>
                    <a:pt x="234" y="448"/>
                    <a:pt x="236" y="438"/>
                    <a:pt x="239" y="438"/>
                  </a:cubicBezTo>
                  <a:cubicBezTo>
                    <a:pt x="239" y="439"/>
                    <a:pt x="240" y="440"/>
                    <a:pt x="241" y="440"/>
                  </a:cubicBezTo>
                  <a:cubicBezTo>
                    <a:pt x="246" y="441"/>
                    <a:pt x="250" y="425"/>
                    <a:pt x="258" y="430"/>
                  </a:cubicBezTo>
                  <a:cubicBezTo>
                    <a:pt x="254" y="441"/>
                    <a:pt x="248" y="451"/>
                    <a:pt x="244" y="463"/>
                  </a:cubicBezTo>
                  <a:cubicBezTo>
                    <a:pt x="243" y="466"/>
                    <a:pt x="241" y="473"/>
                    <a:pt x="245" y="473"/>
                  </a:cubicBezTo>
                  <a:cubicBezTo>
                    <a:pt x="247" y="473"/>
                    <a:pt x="247" y="470"/>
                    <a:pt x="249" y="468"/>
                  </a:cubicBezTo>
                  <a:cubicBezTo>
                    <a:pt x="251" y="465"/>
                    <a:pt x="259" y="455"/>
                    <a:pt x="251" y="456"/>
                  </a:cubicBezTo>
                  <a:cubicBezTo>
                    <a:pt x="252" y="451"/>
                    <a:pt x="254" y="446"/>
                    <a:pt x="257" y="441"/>
                  </a:cubicBezTo>
                  <a:cubicBezTo>
                    <a:pt x="258" y="439"/>
                    <a:pt x="261" y="431"/>
                    <a:pt x="263" y="430"/>
                  </a:cubicBezTo>
                  <a:cubicBezTo>
                    <a:pt x="263" y="430"/>
                    <a:pt x="266" y="431"/>
                    <a:pt x="267" y="431"/>
                  </a:cubicBezTo>
                  <a:cubicBezTo>
                    <a:pt x="271" y="432"/>
                    <a:pt x="282" y="431"/>
                    <a:pt x="279" y="436"/>
                  </a:cubicBezTo>
                  <a:cubicBezTo>
                    <a:pt x="273" y="438"/>
                    <a:pt x="269" y="429"/>
                    <a:pt x="264" y="433"/>
                  </a:cubicBezTo>
                  <a:cubicBezTo>
                    <a:pt x="267" y="434"/>
                    <a:pt x="270" y="437"/>
                    <a:pt x="273" y="438"/>
                  </a:cubicBezTo>
                  <a:cubicBezTo>
                    <a:pt x="274" y="439"/>
                    <a:pt x="278" y="439"/>
                    <a:pt x="280" y="441"/>
                  </a:cubicBezTo>
                  <a:cubicBezTo>
                    <a:pt x="281" y="443"/>
                    <a:pt x="280" y="448"/>
                    <a:pt x="280" y="451"/>
                  </a:cubicBezTo>
                  <a:cubicBezTo>
                    <a:pt x="280" y="459"/>
                    <a:pt x="283" y="467"/>
                    <a:pt x="282" y="476"/>
                  </a:cubicBezTo>
                  <a:cubicBezTo>
                    <a:pt x="286" y="479"/>
                    <a:pt x="286" y="473"/>
                    <a:pt x="286" y="469"/>
                  </a:cubicBezTo>
                  <a:cubicBezTo>
                    <a:pt x="285" y="461"/>
                    <a:pt x="282" y="449"/>
                    <a:pt x="283" y="440"/>
                  </a:cubicBezTo>
                  <a:cubicBezTo>
                    <a:pt x="290" y="444"/>
                    <a:pt x="306" y="435"/>
                    <a:pt x="295" y="431"/>
                  </a:cubicBezTo>
                  <a:cubicBezTo>
                    <a:pt x="301" y="430"/>
                    <a:pt x="310" y="431"/>
                    <a:pt x="315" y="433"/>
                  </a:cubicBezTo>
                  <a:cubicBezTo>
                    <a:pt x="315" y="434"/>
                    <a:pt x="314" y="434"/>
                    <a:pt x="314" y="435"/>
                  </a:cubicBezTo>
                  <a:cubicBezTo>
                    <a:pt x="316" y="438"/>
                    <a:pt x="325" y="438"/>
                    <a:pt x="325" y="434"/>
                  </a:cubicBezTo>
                  <a:cubicBezTo>
                    <a:pt x="325" y="429"/>
                    <a:pt x="311" y="427"/>
                    <a:pt x="304" y="427"/>
                  </a:cubicBezTo>
                  <a:cubicBezTo>
                    <a:pt x="296" y="427"/>
                    <a:pt x="289" y="426"/>
                    <a:pt x="283" y="426"/>
                  </a:cubicBezTo>
                  <a:cubicBezTo>
                    <a:pt x="283" y="415"/>
                    <a:pt x="278" y="401"/>
                    <a:pt x="282" y="391"/>
                  </a:cubicBezTo>
                  <a:cubicBezTo>
                    <a:pt x="285" y="384"/>
                    <a:pt x="290" y="374"/>
                    <a:pt x="294" y="367"/>
                  </a:cubicBezTo>
                  <a:cubicBezTo>
                    <a:pt x="294" y="366"/>
                    <a:pt x="296" y="362"/>
                    <a:pt x="297" y="362"/>
                  </a:cubicBezTo>
                  <a:cubicBezTo>
                    <a:pt x="301" y="361"/>
                    <a:pt x="315" y="363"/>
                    <a:pt x="319" y="365"/>
                  </a:cubicBezTo>
                  <a:cubicBezTo>
                    <a:pt x="321" y="366"/>
                    <a:pt x="321" y="367"/>
                    <a:pt x="323" y="367"/>
                  </a:cubicBezTo>
                  <a:cubicBezTo>
                    <a:pt x="324" y="368"/>
                    <a:pt x="332" y="367"/>
                    <a:pt x="330" y="364"/>
                  </a:cubicBezTo>
                  <a:cubicBezTo>
                    <a:pt x="330" y="362"/>
                    <a:pt x="324" y="361"/>
                    <a:pt x="322" y="361"/>
                  </a:cubicBezTo>
                  <a:close/>
                  <a:moveTo>
                    <a:pt x="284" y="434"/>
                  </a:moveTo>
                  <a:cubicBezTo>
                    <a:pt x="287" y="434"/>
                    <a:pt x="290" y="435"/>
                    <a:pt x="292" y="436"/>
                  </a:cubicBezTo>
                  <a:cubicBezTo>
                    <a:pt x="290" y="437"/>
                    <a:pt x="286" y="438"/>
                    <a:pt x="284" y="437"/>
                  </a:cubicBezTo>
                  <a:lnTo>
                    <a:pt x="284" y="434"/>
                  </a:lnTo>
                  <a:close/>
                  <a:moveTo>
                    <a:pt x="309" y="332"/>
                  </a:moveTo>
                  <a:cubicBezTo>
                    <a:pt x="308" y="335"/>
                    <a:pt x="307" y="338"/>
                    <a:pt x="304" y="338"/>
                  </a:cubicBezTo>
                  <a:cubicBezTo>
                    <a:pt x="306" y="336"/>
                    <a:pt x="304" y="330"/>
                    <a:pt x="309" y="332"/>
                  </a:cubicBezTo>
                  <a:close/>
                  <a:moveTo>
                    <a:pt x="299" y="331"/>
                  </a:moveTo>
                  <a:cubicBezTo>
                    <a:pt x="299" y="333"/>
                    <a:pt x="298" y="334"/>
                    <a:pt x="297" y="335"/>
                  </a:cubicBezTo>
                  <a:cubicBezTo>
                    <a:pt x="294" y="334"/>
                    <a:pt x="297" y="329"/>
                    <a:pt x="299" y="331"/>
                  </a:cubicBezTo>
                  <a:close/>
                  <a:moveTo>
                    <a:pt x="286" y="334"/>
                  </a:moveTo>
                  <a:cubicBezTo>
                    <a:pt x="288" y="336"/>
                    <a:pt x="285" y="339"/>
                    <a:pt x="282" y="339"/>
                  </a:cubicBezTo>
                  <a:cubicBezTo>
                    <a:pt x="283" y="337"/>
                    <a:pt x="285" y="336"/>
                    <a:pt x="286" y="334"/>
                  </a:cubicBezTo>
                  <a:close/>
                  <a:moveTo>
                    <a:pt x="276" y="309"/>
                  </a:moveTo>
                  <a:cubicBezTo>
                    <a:pt x="276" y="314"/>
                    <a:pt x="278" y="326"/>
                    <a:pt x="276" y="328"/>
                  </a:cubicBezTo>
                  <a:cubicBezTo>
                    <a:pt x="275" y="329"/>
                    <a:pt x="272" y="328"/>
                    <a:pt x="269" y="329"/>
                  </a:cubicBezTo>
                  <a:cubicBezTo>
                    <a:pt x="263" y="329"/>
                    <a:pt x="250" y="329"/>
                    <a:pt x="243" y="330"/>
                  </a:cubicBezTo>
                  <a:cubicBezTo>
                    <a:pt x="243" y="330"/>
                    <a:pt x="239" y="331"/>
                    <a:pt x="240" y="333"/>
                  </a:cubicBezTo>
                  <a:cubicBezTo>
                    <a:pt x="241" y="335"/>
                    <a:pt x="249" y="332"/>
                    <a:pt x="251" y="332"/>
                  </a:cubicBezTo>
                  <a:cubicBezTo>
                    <a:pt x="255" y="332"/>
                    <a:pt x="260" y="332"/>
                    <a:pt x="264" y="332"/>
                  </a:cubicBezTo>
                  <a:cubicBezTo>
                    <a:pt x="254" y="335"/>
                    <a:pt x="240" y="335"/>
                    <a:pt x="232" y="340"/>
                  </a:cubicBezTo>
                  <a:cubicBezTo>
                    <a:pt x="247" y="339"/>
                    <a:pt x="261" y="334"/>
                    <a:pt x="276" y="333"/>
                  </a:cubicBezTo>
                  <a:cubicBezTo>
                    <a:pt x="280" y="342"/>
                    <a:pt x="268" y="341"/>
                    <a:pt x="262" y="342"/>
                  </a:cubicBezTo>
                  <a:cubicBezTo>
                    <a:pt x="256" y="343"/>
                    <a:pt x="247" y="343"/>
                    <a:pt x="242" y="345"/>
                  </a:cubicBezTo>
                  <a:cubicBezTo>
                    <a:pt x="240" y="346"/>
                    <a:pt x="237" y="348"/>
                    <a:pt x="234" y="348"/>
                  </a:cubicBezTo>
                  <a:cubicBezTo>
                    <a:pt x="247" y="348"/>
                    <a:pt x="258" y="344"/>
                    <a:pt x="272" y="344"/>
                  </a:cubicBezTo>
                  <a:cubicBezTo>
                    <a:pt x="268" y="349"/>
                    <a:pt x="264" y="356"/>
                    <a:pt x="256" y="357"/>
                  </a:cubicBezTo>
                  <a:cubicBezTo>
                    <a:pt x="249" y="358"/>
                    <a:pt x="239" y="357"/>
                    <a:pt x="231" y="357"/>
                  </a:cubicBezTo>
                  <a:cubicBezTo>
                    <a:pt x="213" y="358"/>
                    <a:pt x="190" y="360"/>
                    <a:pt x="173" y="359"/>
                  </a:cubicBezTo>
                  <a:cubicBezTo>
                    <a:pt x="174" y="358"/>
                    <a:pt x="175" y="358"/>
                    <a:pt x="176" y="358"/>
                  </a:cubicBezTo>
                  <a:cubicBezTo>
                    <a:pt x="167" y="356"/>
                    <a:pt x="173" y="349"/>
                    <a:pt x="177" y="344"/>
                  </a:cubicBezTo>
                  <a:cubicBezTo>
                    <a:pt x="188" y="329"/>
                    <a:pt x="202" y="315"/>
                    <a:pt x="213" y="299"/>
                  </a:cubicBezTo>
                  <a:cubicBezTo>
                    <a:pt x="212" y="298"/>
                    <a:pt x="210" y="301"/>
                    <a:pt x="210" y="301"/>
                  </a:cubicBezTo>
                  <a:cubicBezTo>
                    <a:pt x="215" y="293"/>
                    <a:pt x="223" y="288"/>
                    <a:pt x="228" y="281"/>
                  </a:cubicBezTo>
                  <a:cubicBezTo>
                    <a:pt x="219" y="308"/>
                    <a:pt x="200" y="326"/>
                    <a:pt x="184" y="346"/>
                  </a:cubicBezTo>
                  <a:cubicBezTo>
                    <a:pt x="197" y="336"/>
                    <a:pt x="208" y="323"/>
                    <a:pt x="217" y="309"/>
                  </a:cubicBezTo>
                  <a:cubicBezTo>
                    <a:pt x="224" y="298"/>
                    <a:pt x="231" y="286"/>
                    <a:pt x="235" y="273"/>
                  </a:cubicBezTo>
                  <a:cubicBezTo>
                    <a:pt x="238" y="266"/>
                    <a:pt x="241" y="258"/>
                    <a:pt x="246" y="252"/>
                  </a:cubicBezTo>
                  <a:cubicBezTo>
                    <a:pt x="253" y="243"/>
                    <a:pt x="258" y="232"/>
                    <a:pt x="262" y="220"/>
                  </a:cubicBezTo>
                  <a:cubicBezTo>
                    <a:pt x="265" y="211"/>
                    <a:pt x="266" y="200"/>
                    <a:pt x="275" y="196"/>
                  </a:cubicBezTo>
                  <a:cubicBezTo>
                    <a:pt x="274" y="217"/>
                    <a:pt x="275" y="240"/>
                    <a:pt x="274" y="263"/>
                  </a:cubicBezTo>
                  <a:cubicBezTo>
                    <a:pt x="274" y="279"/>
                    <a:pt x="277" y="292"/>
                    <a:pt x="276" y="309"/>
                  </a:cubicBezTo>
                  <a:close/>
                  <a:moveTo>
                    <a:pt x="232" y="372"/>
                  </a:moveTo>
                  <a:cubicBezTo>
                    <a:pt x="212" y="371"/>
                    <a:pt x="191" y="372"/>
                    <a:pt x="171" y="370"/>
                  </a:cubicBezTo>
                  <a:cubicBezTo>
                    <a:pt x="173" y="369"/>
                    <a:pt x="171" y="366"/>
                    <a:pt x="172" y="366"/>
                  </a:cubicBezTo>
                  <a:cubicBezTo>
                    <a:pt x="173" y="366"/>
                    <a:pt x="173" y="369"/>
                    <a:pt x="175" y="369"/>
                  </a:cubicBezTo>
                  <a:cubicBezTo>
                    <a:pt x="177" y="370"/>
                    <a:pt x="183" y="366"/>
                    <a:pt x="186" y="366"/>
                  </a:cubicBezTo>
                  <a:cubicBezTo>
                    <a:pt x="205" y="363"/>
                    <a:pt x="233" y="368"/>
                    <a:pt x="251" y="367"/>
                  </a:cubicBezTo>
                  <a:cubicBezTo>
                    <a:pt x="250" y="375"/>
                    <a:pt x="240" y="372"/>
                    <a:pt x="232" y="372"/>
                  </a:cubicBezTo>
                  <a:close/>
                  <a:moveTo>
                    <a:pt x="240" y="375"/>
                  </a:moveTo>
                  <a:cubicBezTo>
                    <a:pt x="239" y="376"/>
                    <a:pt x="236" y="376"/>
                    <a:pt x="236" y="375"/>
                  </a:cubicBezTo>
                  <a:cubicBezTo>
                    <a:pt x="237" y="375"/>
                    <a:pt x="239" y="375"/>
                    <a:pt x="240" y="375"/>
                  </a:cubicBezTo>
                  <a:close/>
                  <a:moveTo>
                    <a:pt x="235" y="375"/>
                  </a:moveTo>
                  <a:cubicBezTo>
                    <a:pt x="233" y="375"/>
                    <a:pt x="230" y="376"/>
                    <a:pt x="229" y="375"/>
                  </a:cubicBezTo>
                  <a:cubicBezTo>
                    <a:pt x="231" y="375"/>
                    <a:pt x="233" y="374"/>
                    <a:pt x="235" y="375"/>
                  </a:cubicBezTo>
                  <a:close/>
                  <a:moveTo>
                    <a:pt x="224" y="378"/>
                  </a:moveTo>
                  <a:cubicBezTo>
                    <a:pt x="205" y="378"/>
                    <a:pt x="185" y="377"/>
                    <a:pt x="167" y="375"/>
                  </a:cubicBezTo>
                  <a:cubicBezTo>
                    <a:pt x="167" y="374"/>
                    <a:pt x="167" y="374"/>
                    <a:pt x="167" y="374"/>
                  </a:cubicBezTo>
                  <a:cubicBezTo>
                    <a:pt x="186" y="375"/>
                    <a:pt x="206" y="376"/>
                    <a:pt x="224" y="378"/>
                  </a:cubicBezTo>
                  <a:close/>
                  <a:moveTo>
                    <a:pt x="258" y="381"/>
                  </a:moveTo>
                  <a:cubicBezTo>
                    <a:pt x="258" y="384"/>
                    <a:pt x="253" y="382"/>
                    <a:pt x="250" y="382"/>
                  </a:cubicBezTo>
                  <a:cubicBezTo>
                    <a:pt x="252" y="382"/>
                    <a:pt x="256" y="381"/>
                    <a:pt x="258" y="381"/>
                  </a:cubicBezTo>
                  <a:close/>
                  <a:moveTo>
                    <a:pt x="257" y="377"/>
                  </a:moveTo>
                  <a:cubicBezTo>
                    <a:pt x="258" y="377"/>
                    <a:pt x="260" y="376"/>
                    <a:pt x="261" y="377"/>
                  </a:cubicBezTo>
                  <a:cubicBezTo>
                    <a:pt x="262" y="378"/>
                    <a:pt x="261" y="378"/>
                    <a:pt x="260" y="379"/>
                  </a:cubicBezTo>
                  <a:cubicBezTo>
                    <a:pt x="259" y="378"/>
                    <a:pt x="258" y="378"/>
                    <a:pt x="257" y="377"/>
                  </a:cubicBezTo>
                  <a:close/>
                  <a:moveTo>
                    <a:pt x="253" y="372"/>
                  </a:moveTo>
                  <a:cubicBezTo>
                    <a:pt x="254" y="364"/>
                    <a:pt x="269" y="369"/>
                    <a:pt x="272" y="362"/>
                  </a:cubicBezTo>
                  <a:cubicBezTo>
                    <a:pt x="272" y="362"/>
                    <a:pt x="272" y="362"/>
                    <a:pt x="272" y="362"/>
                  </a:cubicBezTo>
                  <a:cubicBezTo>
                    <a:pt x="270" y="364"/>
                    <a:pt x="269" y="371"/>
                    <a:pt x="266" y="372"/>
                  </a:cubicBezTo>
                  <a:cubicBezTo>
                    <a:pt x="263" y="374"/>
                    <a:pt x="257" y="373"/>
                    <a:pt x="253" y="372"/>
                  </a:cubicBezTo>
                  <a:close/>
                  <a:moveTo>
                    <a:pt x="267" y="358"/>
                  </a:moveTo>
                  <a:cubicBezTo>
                    <a:pt x="269" y="356"/>
                    <a:pt x="272" y="354"/>
                    <a:pt x="276" y="353"/>
                  </a:cubicBezTo>
                  <a:cubicBezTo>
                    <a:pt x="279" y="359"/>
                    <a:pt x="271" y="359"/>
                    <a:pt x="267" y="358"/>
                  </a:cubicBezTo>
                  <a:close/>
                  <a:moveTo>
                    <a:pt x="190" y="323"/>
                  </a:moveTo>
                  <a:cubicBezTo>
                    <a:pt x="191" y="320"/>
                    <a:pt x="193" y="318"/>
                    <a:pt x="195" y="315"/>
                  </a:cubicBezTo>
                  <a:cubicBezTo>
                    <a:pt x="196" y="315"/>
                    <a:pt x="196" y="315"/>
                    <a:pt x="196" y="315"/>
                  </a:cubicBezTo>
                  <a:cubicBezTo>
                    <a:pt x="194" y="318"/>
                    <a:pt x="192" y="321"/>
                    <a:pt x="190" y="323"/>
                  </a:cubicBezTo>
                  <a:close/>
                  <a:moveTo>
                    <a:pt x="191" y="281"/>
                  </a:moveTo>
                  <a:cubicBezTo>
                    <a:pt x="196" y="280"/>
                    <a:pt x="203" y="280"/>
                    <a:pt x="209" y="280"/>
                  </a:cubicBezTo>
                  <a:cubicBezTo>
                    <a:pt x="207" y="289"/>
                    <a:pt x="196" y="283"/>
                    <a:pt x="191" y="281"/>
                  </a:cubicBezTo>
                  <a:close/>
                  <a:moveTo>
                    <a:pt x="247" y="181"/>
                  </a:moveTo>
                  <a:cubicBezTo>
                    <a:pt x="244" y="180"/>
                    <a:pt x="241" y="180"/>
                    <a:pt x="239" y="179"/>
                  </a:cubicBezTo>
                  <a:cubicBezTo>
                    <a:pt x="222" y="176"/>
                    <a:pt x="204" y="172"/>
                    <a:pt x="190" y="168"/>
                  </a:cubicBezTo>
                  <a:cubicBezTo>
                    <a:pt x="190" y="168"/>
                    <a:pt x="190" y="167"/>
                    <a:pt x="190" y="167"/>
                  </a:cubicBezTo>
                  <a:cubicBezTo>
                    <a:pt x="210" y="167"/>
                    <a:pt x="233" y="169"/>
                    <a:pt x="255" y="168"/>
                  </a:cubicBezTo>
                  <a:cubicBezTo>
                    <a:pt x="257" y="177"/>
                    <a:pt x="257" y="188"/>
                    <a:pt x="255" y="196"/>
                  </a:cubicBezTo>
                  <a:cubicBezTo>
                    <a:pt x="252" y="196"/>
                    <a:pt x="247" y="195"/>
                    <a:pt x="243" y="194"/>
                  </a:cubicBezTo>
                  <a:cubicBezTo>
                    <a:pt x="244" y="192"/>
                    <a:pt x="245" y="190"/>
                    <a:pt x="246" y="188"/>
                  </a:cubicBezTo>
                  <a:cubicBezTo>
                    <a:pt x="248" y="188"/>
                    <a:pt x="254" y="188"/>
                    <a:pt x="254" y="186"/>
                  </a:cubicBezTo>
                  <a:cubicBezTo>
                    <a:pt x="255" y="183"/>
                    <a:pt x="249" y="182"/>
                    <a:pt x="247" y="181"/>
                  </a:cubicBezTo>
                  <a:close/>
                  <a:moveTo>
                    <a:pt x="240" y="133"/>
                  </a:moveTo>
                  <a:cubicBezTo>
                    <a:pt x="238" y="134"/>
                    <a:pt x="235" y="133"/>
                    <a:pt x="233" y="132"/>
                  </a:cubicBezTo>
                  <a:cubicBezTo>
                    <a:pt x="236" y="133"/>
                    <a:pt x="240" y="130"/>
                    <a:pt x="240" y="133"/>
                  </a:cubicBezTo>
                  <a:close/>
                  <a:moveTo>
                    <a:pt x="237" y="120"/>
                  </a:moveTo>
                  <a:cubicBezTo>
                    <a:pt x="240" y="122"/>
                    <a:pt x="244" y="124"/>
                    <a:pt x="244" y="130"/>
                  </a:cubicBezTo>
                  <a:cubicBezTo>
                    <a:pt x="241" y="127"/>
                    <a:pt x="239" y="124"/>
                    <a:pt x="237" y="120"/>
                  </a:cubicBezTo>
                  <a:close/>
                  <a:moveTo>
                    <a:pt x="211" y="119"/>
                  </a:moveTo>
                  <a:cubicBezTo>
                    <a:pt x="218" y="120"/>
                    <a:pt x="231" y="117"/>
                    <a:pt x="234" y="124"/>
                  </a:cubicBezTo>
                  <a:cubicBezTo>
                    <a:pt x="225" y="123"/>
                    <a:pt x="218" y="121"/>
                    <a:pt x="211" y="119"/>
                  </a:cubicBezTo>
                  <a:close/>
                  <a:moveTo>
                    <a:pt x="244" y="139"/>
                  </a:moveTo>
                  <a:cubicBezTo>
                    <a:pt x="245" y="140"/>
                    <a:pt x="247" y="142"/>
                    <a:pt x="247" y="145"/>
                  </a:cubicBezTo>
                  <a:cubicBezTo>
                    <a:pt x="227" y="142"/>
                    <a:pt x="203" y="141"/>
                    <a:pt x="183" y="137"/>
                  </a:cubicBezTo>
                  <a:cubicBezTo>
                    <a:pt x="203" y="138"/>
                    <a:pt x="225" y="140"/>
                    <a:pt x="244" y="139"/>
                  </a:cubicBezTo>
                  <a:close/>
                  <a:moveTo>
                    <a:pt x="251" y="146"/>
                  </a:moveTo>
                  <a:cubicBezTo>
                    <a:pt x="254" y="150"/>
                    <a:pt x="254" y="155"/>
                    <a:pt x="254" y="162"/>
                  </a:cubicBezTo>
                  <a:cubicBezTo>
                    <a:pt x="230" y="159"/>
                    <a:pt x="208" y="154"/>
                    <a:pt x="185" y="150"/>
                  </a:cubicBezTo>
                  <a:cubicBezTo>
                    <a:pt x="203" y="150"/>
                    <a:pt x="228" y="150"/>
                    <a:pt x="247" y="150"/>
                  </a:cubicBezTo>
                  <a:cubicBezTo>
                    <a:pt x="250" y="150"/>
                    <a:pt x="252" y="150"/>
                    <a:pt x="251" y="146"/>
                  </a:cubicBezTo>
                  <a:close/>
                  <a:moveTo>
                    <a:pt x="258" y="216"/>
                  </a:moveTo>
                  <a:cubicBezTo>
                    <a:pt x="258" y="220"/>
                    <a:pt x="256" y="224"/>
                    <a:pt x="254" y="227"/>
                  </a:cubicBezTo>
                  <a:cubicBezTo>
                    <a:pt x="255" y="223"/>
                    <a:pt x="256" y="218"/>
                    <a:pt x="258" y="216"/>
                  </a:cubicBezTo>
                  <a:close/>
                  <a:moveTo>
                    <a:pt x="258" y="155"/>
                  </a:moveTo>
                  <a:cubicBezTo>
                    <a:pt x="259" y="157"/>
                    <a:pt x="259" y="159"/>
                    <a:pt x="259" y="162"/>
                  </a:cubicBezTo>
                  <a:cubicBezTo>
                    <a:pt x="257" y="160"/>
                    <a:pt x="258" y="157"/>
                    <a:pt x="258" y="155"/>
                  </a:cubicBezTo>
                  <a:close/>
                  <a:moveTo>
                    <a:pt x="254" y="200"/>
                  </a:moveTo>
                  <a:cubicBezTo>
                    <a:pt x="255" y="207"/>
                    <a:pt x="254" y="214"/>
                    <a:pt x="251" y="218"/>
                  </a:cubicBezTo>
                  <a:cubicBezTo>
                    <a:pt x="253" y="216"/>
                    <a:pt x="255" y="203"/>
                    <a:pt x="251" y="202"/>
                  </a:cubicBezTo>
                  <a:cubicBezTo>
                    <a:pt x="249" y="202"/>
                    <a:pt x="249" y="207"/>
                    <a:pt x="248" y="209"/>
                  </a:cubicBezTo>
                  <a:cubicBezTo>
                    <a:pt x="244" y="209"/>
                    <a:pt x="239" y="208"/>
                    <a:pt x="235" y="208"/>
                  </a:cubicBezTo>
                  <a:cubicBezTo>
                    <a:pt x="236" y="205"/>
                    <a:pt x="237" y="201"/>
                    <a:pt x="239" y="200"/>
                  </a:cubicBezTo>
                  <a:cubicBezTo>
                    <a:pt x="243" y="198"/>
                    <a:pt x="250" y="201"/>
                    <a:pt x="254" y="200"/>
                  </a:cubicBezTo>
                  <a:close/>
                  <a:moveTo>
                    <a:pt x="227" y="210"/>
                  </a:moveTo>
                  <a:cubicBezTo>
                    <a:pt x="218" y="211"/>
                    <a:pt x="208" y="212"/>
                    <a:pt x="200" y="211"/>
                  </a:cubicBezTo>
                  <a:cubicBezTo>
                    <a:pt x="199" y="209"/>
                    <a:pt x="199" y="207"/>
                    <a:pt x="200" y="204"/>
                  </a:cubicBezTo>
                  <a:cubicBezTo>
                    <a:pt x="208" y="207"/>
                    <a:pt x="219" y="207"/>
                    <a:pt x="227" y="210"/>
                  </a:cubicBezTo>
                  <a:close/>
                  <a:moveTo>
                    <a:pt x="201" y="201"/>
                  </a:moveTo>
                  <a:cubicBezTo>
                    <a:pt x="212" y="199"/>
                    <a:pt x="223" y="200"/>
                    <a:pt x="234" y="200"/>
                  </a:cubicBezTo>
                  <a:cubicBezTo>
                    <a:pt x="233" y="208"/>
                    <a:pt x="227" y="206"/>
                    <a:pt x="219" y="205"/>
                  </a:cubicBezTo>
                  <a:cubicBezTo>
                    <a:pt x="213" y="204"/>
                    <a:pt x="206" y="202"/>
                    <a:pt x="201" y="201"/>
                  </a:cubicBezTo>
                  <a:close/>
                  <a:moveTo>
                    <a:pt x="226" y="214"/>
                  </a:moveTo>
                  <a:cubicBezTo>
                    <a:pt x="225" y="227"/>
                    <a:pt x="206" y="219"/>
                    <a:pt x="199" y="215"/>
                  </a:cubicBezTo>
                  <a:cubicBezTo>
                    <a:pt x="207" y="213"/>
                    <a:pt x="218" y="214"/>
                    <a:pt x="226" y="214"/>
                  </a:cubicBezTo>
                  <a:close/>
                  <a:moveTo>
                    <a:pt x="236" y="228"/>
                  </a:moveTo>
                  <a:cubicBezTo>
                    <a:pt x="232" y="229"/>
                    <a:pt x="226" y="228"/>
                    <a:pt x="222" y="228"/>
                  </a:cubicBezTo>
                  <a:cubicBezTo>
                    <a:pt x="224" y="223"/>
                    <a:pt x="232" y="228"/>
                    <a:pt x="236" y="228"/>
                  </a:cubicBezTo>
                  <a:close/>
                  <a:moveTo>
                    <a:pt x="219" y="225"/>
                  </a:moveTo>
                  <a:cubicBezTo>
                    <a:pt x="217" y="232"/>
                    <a:pt x="205" y="228"/>
                    <a:pt x="198" y="229"/>
                  </a:cubicBezTo>
                  <a:cubicBezTo>
                    <a:pt x="198" y="226"/>
                    <a:pt x="198" y="222"/>
                    <a:pt x="199" y="220"/>
                  </a:cubicBezTo>
                  <a:cubicBezTo>
                    <a:pt x="206" y="222"/>
                    <a:pt x="213" y="223"/>
                    <a:pt x="219" y="225"/>
                  </a:cubicBezTo>
                  <a:close/>
                  <a:moveTo>
                    <a:pt x="215" y="232"/>
                  </a:moveTo>
                  <a:cubicBezTo>
                    <a:pt x="214" y="238"/>
                    <a:pt x="207" y="234"/>
                    <a:pt x="204" y="232"/>
                  </a:cubicBezTo>
                  <a:cubicBezTo>
                    <a:pt x="206" y="231"/>
                    <a:pt x="212" y="231"/>
                    <a:pt x="215" y="232"/>
                  </a:cubicBezTo>
                  <a:close/>
                  <a:moveTo>
                    <a:pt x="230" y="243"/>
                  </a:moveTo>
                  <a:cubicBezTo>
                    <a:pt x="225" y="246"/>
                    <a:pt x="218" y="245"/>
                    <a:pt x="210" y="245"/>
                  </a:cubicBezTo>
                  <a:cubicBezTo>
                    <a:pt x="212" y="236"/>
                    <a:pt x="223" y="242"/>
                    <a:pt x="230" y="243"/>
                  </a:cubicBezTo>
                  <a:close/>
                  <a:moveTo>
                    <a:pt x="231" y="247"/>
                  </a:moveTo>
                  <a:cubicBezTo>
                    <a:pt x="229" y="250"/>
                    <a:pt x="228" y="255"/>
                    <a:pt x="225" y="256"/>
                  </a:cubicBezTo>
                  <a:cubicBezTo>
                    <a:pt x="220" y="258"/>
                    <a:pt x="210" y="252"/>
                    <a:pt x="205" y="253"/>
                  </a:cubicBezTo>
                  <a:cubicBezTo>
                    <a:pt x="207" y="244"/>
                    <a:pt x="221" y="249"/>
                    <a:pt x="231" y="247"/>
                  </a:cubicBezTo>
                  <a:close/>
                  <a:moveTo>
                    <a:pt x="234" y="262"/>
                  </a:moveTo>
                  <a:cubicBezTo>
                    <a:pt x="233" y="266"/>
                    <a:pt x="230" y="270"/>
                    <a:pt x="227" y="273"/>
                  </a:cubicBezTo>
                  <a:cubicBezTo>
                    <a:pt x="229" y="269"/>
                    <a:pt x="230" y="263"/>
                    <a:pt x="234" y="262"/>
                  </a:cubicBezTo>
                  <a:close/>
                  <a:moveTo>
                    <a:pt x="217" y="237"/>
                  </a:moveTo>
                  <a:cubicBezTo>
                    <a:pt x="218" y="228"/>
                    <a:pt x="231" y="232"/>
                    <a:pt x="239" y="232"/>
                  </a:cubicBezTo>
                  <a:cubicBezTo>
                    <a:pt x="238" y="235"/>
                    <a:pt x="237" y="240"/>
                    <a:pt x="234" y="241"/>
                  </a:cubicBezTo>
                  <a:cubicBezTo>
                    <a:pt x="229" y="242"/>
                    <a:pt x="221" y="237"/>
                    <a:pt x="217" y="237"/>
                  </a:cubicBezTo>
                  <a:close/>
                  <a:moveTo>
                    <a:pt x="243" y="247"/>
                  </a:moveTo>
                  <a:cubicBezTo>
                    <a:pt x="241" y="253"/>
                    <a:pt x="239" y="257"/>
                    <a:pt x="235" y="260"/>
                  </a:cubicBezTo>
                  <a:cubicBezTo>
                    <a:pt x="235" y="255"/>
                    <a:pt x="239" y="249"/>
                    <a:pt x="243" y="247"/>
                  </a:cubicBezTo>
                  <a:close/>
                  <a:moveTo>
                    <a:pt x="242" y="226"/>
                  </a:moveTo>
                  <a:cubicBezTo>
                    <a:pt x="237" y="225"/>
                    <a:pt x="231" y="224"/>
                    <a:pt x="226" y="223"/>
                  </a:cubicBezTo>
                  <a:cubicBezTo>
                    <a:pt x="228" y="220"/>
                    <a:pt x="228" y="215"/>
                    <a:pt x="231" y="213"/>
                  </a:cubicBezTo>
                  <a:cubicBezTo>
                    <a:pt x="235" y="211"/>
                    <a:pt x="242" y="215"/>
                    <a:pt x="248" y="214"/>
                  </a:cubicBezTo>
                  <a:cubicBezTo>
                    <a:pt x="247" y="218"/>
                    <a:pt x="244" y="222"/>
                    <a:pt x="242" y="226"/>
                  </a:cubicBezTo>
                  <a:close/>
                  <a:moveTo>
                    <a:pt x="219" y="191"/>
                  </a:moveTo>
                  <a:cubicBezTo>
                    <a:pt x="214" y="190"/>
                    <a:pt x="208" y="190"/>
                    <a:pt x="204" y="188"/>
                  </a:cubicBezTo>
                  <a:cubicBezTo>
                    <a:pt x="215" y="188"/>
                    <a:pt x="230" y="187"/>
                    <a:pt x="241" y="189"/>
                  </a:cubicBezTo>
                  <a:cubicBezTo>
                    <a:pt x="240" y="198"/>
                    <a:pt x="229" y="192"/>
                    <a:pt x="219" y="191"/>
                  </a:cubicBezTo>
                  <a:close/>
                  <a:moveTo>
                    <a:pt x="229" y="197"/>
                  </a:moveTo>
                  <a:cubicBezTo>
                    <a:pt x="219" y="198"/>
                    <a:pt x="208" y="197"/>
                    <a:pt x="198" y="197"/>
                  </a:cubicBezTo>
                  <a:cubicBezTo>
                    <a:pt x="197" y="195"/>
                    <a:pt x="196" y="192"/>
                    <a:pt x="195" y="190"/>
                  </a:cubicBezTo>
                  <a:cubicBezTo>
                    <a:pt x="206" y="192"/>
                    <a:pt x="219" y="193"/>
                    <a:pt x="229" y="197"/>
                  </a:cubicBezTo>
                  <a:close/>
                  <a:moveTo>
                    <a:pt x="197" y="233"/>
                  </a:moveTo>
                  <a:cubicBezTo>
                    <a:pt x="199" y="236"/>
                    <a:pt x="209" y="236"/>
                    <a:pt x="209" y="239"/>
                  </a:cubicBezTo>
                  <a:cubicBezTo>
                    <a:pt x="209" y="240"/>
                    <a:pt x="206" y="245"/>
                    <a:pt x="204" y="245"/>
                  </a:cubicBezTo>
                  <a:cubicBezTo>
                    <a:pt x="201" y="247"/>
                    <a:pt x="198" y="245"/>
                    <a:pt x="195" y="246"/>
                  </a:cubicBezTo>
                  <a:cubicBezTo>
                    <a:pt x="195" y="241"/>
                    <a:pt x="197" y="238"/>
                    <a:pt x="197" y="233"/>
                  </a:cubicBezTo>
                  <a:close/>
                  <a:moveTo>
                    <a:pt x="220" y="259"/>
                  </a:moveTo>
                  <a:cubicBezTo>
                    <a:pt x="214" y="261"/>
                    <a:pt x="204" y="261"/>
                    <a:pt x="199" y="261"/>
                  </a:cubicBezTo>
                  <a:cubicBezTo>
                    <a:pt x="200" y="251"/>
                    <a:pt x="213" y="259"/>
                    <a:pt x="220" y="259"/>
                  </a:cubicBezTo>
                  <a:close/>
                  <a:moveTo>
                    <a:pt x="221" y="263"/>
                  </a:moveTo>
                  <a:cubicBezTo>
                    <a:pt x="218" y="265"/>
                    <a:pt x="218" y="271"/>
                    <a:pt x="214" y="272"/>
                  </a:cubicBezTo>
                  <a:cubicBezTo>
                    <a:pt x="207" y="274"/>
                    <a:pt x="200" y="269"/>
                    <a:pt x="195" y="268"/>
                  </a:cubicBezTo>
                  <a:cubicBezTo>
                    <a:pt x="195" y="267"/>
                    <a:pt x="196" y="266"/>
                    <a:pt x="196" y="265"/>
                  </a:cubicBezTo>
                  <a:cubicBezTo>
                    <a:pt x="205" y="263"/>
                    <a:pt x="212" y="263"/>
                    <a:pt x="221" y="263"/>
                  </a:cubicBezTo>
                  <a:close/>
                  <a:moveTo>
                    <a:pt x="261" y="205"/>
                  </a:moveTo>
                  <a:cubicBezTo>
                    <a:pt x="261" y="202"/>
                    <a:pt x="261" y="199"/>
                    <a:pt x="262" y="196"/>
                  </a:cubicBezTo>
                  <a:cubicBezTo>
                    <a:pt x="263" y="199"/>
                    <a:pt x="264" y="204"/>
                    <a:pt x="261" y="205"/>
                  </a:cubicBezTo>
                  <a:close/>
                  <a:moveTo>
                    <a:pt x="273" y="99"/>
                  </a:moveTo>
                  <a:cubicBezTo>
                    <a:pt x="273" y="123"/>
                    <a:pt x="275" y="152"/>
                    <a:pt x="274" y="178"/>
                  </a:cubicBezTo>
                  <a:cubicBezTo>
                    <a:pt x="274" y="187"/>
                    <a:pt x="275" y="195"/>
                    <a:pt x="267" y="197"/>
                  </a:cubicBezTo>
                  <a:cubicBezTo>
                    <a:pt x="269" y="185"/>
                    <a:pt x="268" y="176"/>
                    <a:pt x="265" y="165"/>
                  </a:cubicBezTo>
                  <a:cubicBezTo>
                    <a:pt x="263" y="159"/>
                    <a:pt x="265" y="152"/>
                    <a:pt x="264" y="147"/>
                  </a:cubicBezTo>
                  <a:cubicBezTo>
                    <a:pt x="262" y="138"/>
                    <a:pt x="257" y="131"/>
                    <a:pt x="252" y="125"/>
                  </a:cubicBezTo>
                  <a:cubicBezTo>
                    <a:pt x="250" y="123"/>
                    <a:pt x="248" y="120"/>
                    <a:pt x="247" y="118"/>
                  </a:cubicBezTo>
                  <a:cubicBezTo>
                    <a:pt x="242" y="113"/>
                    <a:pt x="235" y="111"/>
                    <a:pt x="229" y="108"/>
                  </a:cubicBezTo>
                  <a:cubicBezTo>
                    <a:pt x="226" y="107"/>
                    <a:pt x="225" y="104"/>
                    <a:pt x="222" y="103"/>
                  </a:cubicBezTo>
                  <a:cubicBezTo>
                    <a:pt x="216" y="100"/>
                    <a:pt x="208" y="99"/>
                    <a:pt x="202" y="95"/>
                  </a:cubicBezTo>
                  <a:cubicBezTo>
                    <a:pt x="224" y="97"/>
                    <a:pt x="249" y="97"/>
                    <a:pt x="273" y="99"/>
                  </a:cubicBezTo>
                  <a:close/>
                  <a:moveTo>
                    <a:pt x="168" y="94"/>
                  </a:moveTo>
                  <a:cubicBezTo>
                    <a:pt x="154" y="100"/>
                    <a:pt x="141" y="108"/>
                    <a:pt x="129" y="118"/>
                  </a:cubicBezTo>
                  <a:cubicBezTo>
                    <a:pt x="139" y="107"/>
                    <a:pt x="152" y="97"/>
                    <a:pt x="168" y="94"/>
                  </a:cubicBezTo>
                  <a:close/>
                  <a:moveTo>
                    <a:pt x="144" y="115"/>
                  </a:moveTo>
                  <a:cubicBezTo>
                    <a:pt x="146" y="113"/>
                    <a:pt x="149" y="113"/>
                    <a:pt x="153" y="111"/>
                  </a:cubicBezTo>
                  <a:cubicBezTo>
                    <a:pt x="156" y="109"/>
                    <a:pt x="160" y="108"/>
                    <a:pt x="163" y="108"/>
                  </a:cubicBezTo>
                  <a:cubicBezTo>
                    <a:pt x="166" y="108"/>
                    <a:pt x="169" y="109"/>
                    <a:pt x="172" y="109"/>
                  </a:cubicBezTo>
                  <a:cubicBezTo>
                    <a:pt x="179" y="109"/>
                    <a:pt x="185" y="105"/>
                    <a:pt x="190" y="106"/>
                  </a:cubicBezTo>
                  <a:cubicBezTo>
                    <a:pt x="194" y="106"/>
                    <a:pt x="200" y="108"/>
                    <a:pt x="203" y="106"/>
                  </a:cubicBezTo>
                  <a:cubicBezTo>
                    <a:pt x="205" y="105"/>
                    <a:pt x="207" y="107"/>
                    <a:pt x="209" y="108"/>
                  </a:cubicBezTo>
                  <a:cubicBezTo>
                    <a:pt x="208" y="110"/>
                    <a:pt x="205" y="109"/>
                    <a:pt x="206" y="111"/>
                  </a:cubicBezTo>
                  <a:cubicBezTo>
                    <a:pt x="207" y="114"/>
                    <a:pt x="211" y="111"/>
                    <a:pt x="213" y="111"/>
                  </a:cubicBezTo>
                  <a:cubicBezTo>
                    <a:pt x="217" y="112"/>
                    <a:pt x="220" y="115"/>
                    <a:pt x="222" y="115"/>
                  </a:cubicBezTo>
                  <a:cubicBezTo>
                    <a:pt x="215" y="116"/>
                    <a:pt x="206" y="114"/>
                    <a:pt x="197" y="114"/>
                  </a:cubicBezTo>
                  <a:cubicBezTo>
                    <a:pt x="192" y="113"/>
                    <a:pt x="185" y="110"/>
                    <a:pt x="181" y="111"/>
                  </a:cubicBezTo>
                  <a:cubicBezTo>
                    <a:pt x="179" y="111"/>
                    <a:pt x="179" y="113"/>
                    <a:pt x="178" y="113"/>
                  </a:cubicBezTo>
                  <a:cubicBezTo>
                    <a:pt x="172" y="115"/>
                    <a:pt x="163" y="109"/>
                    <a:pt x="157" y="111"/>
                  </a:cubicBezTo>
                  <a:cubicBezTo>
                    <a:pt x="156" y="111"/>
                    <a:pt x="155" y="112"/>
                    <a:pt x="155" y="113"/>
                  </a:cubicBezTo>
                  <a:cubicBezTo>
                    <a:pt x="155" y="115"/>
                    <a:pt x="161" y="115"/>
                    <a:pt x="164" y="115"/>
                  </a:cubicBezTo>
                  <a:cubicBezTo>
                    <a:pt x="184" y="119"/>
                    <a:pt x="209" y="121"/>
                    <a:pt x="228" y="127"/>
                  </a:cubicBezTo>
                  <a:cubicBezTo>
                    <a:pt x="215" y="128"/>
                    <a:pt x="197" y="126"/>
                    <a:pt x="185" y="124"/>
                  </a:cubicBezTo>
                  <a:cubicBezTo>
                    <a:pt x="187" y="124"/>
                    <a:pt x="194" y="125"/>
                    <a:pt x="194" y="123"/>
                  </a:cubicBezTo>
                  <a:cubicBezTo>
                    <a:pt x="195" y="120"/>
                    <a:pt x="185" y="121"/>
                    <a:pt x="181" y="121"/>
                  </a:cubicBezTo>
                  <a:cubicBezTo>
                    <a:pt x="176" y="121"/>
                    <a:pt x="170" y="120"/>
                    <a:pt x="166" y="120"/>
                  </a:cubicBezTo>
                  <a:cubicBezTo>
                    <a:pt x="165" y="120"/>
                    <a:pt x="166" y="122"/>
                    <a:pt x="166" y="122"/>
                  </a:cubicBezTo>
                  <a:cubicBezTo>
                    <a:pt x="162" y="122"/>
                    <a:pt x="160" y="121"/>
                    <a:pt x="158" y="123"/>
                  </a:cubicBezTo>
                  <a:cubicBezTo>
                    <a:pt x="158" y="124"/>
                    <a:pt x="158" y="125"/>
                    <a:pt x="158" y="126"/>
                  </a:cubicBezTo>
                  <a:cubicBezTo>
                    <a:pt x="154" y="126"/>
                    <a:pt x="149" y="125"/>
                    <a:pt x="143" y="125"/>
                  </a:cubicBezTo>
                  <a:cubicBezTo>
                    <a:pt x="140" y="125"/>
                    <a:pt x="132" y="125"/>
                    <a:pt x="132" y="127"/>
                  </a:cubicBezTo>
                  <a:cubicBezTo>
                    <a:pt x="132" y="130"/>
                    <a:pt x="138" y="129"/>
                    <a:pt x="141" y="129"/>
                  </a:cubicBezTo>
                  <a:cubicBezTo>
                    <a:pt x="135" y="133"/>
                    <a:pt x="127" y="133"/>
                    <a:pt x="120" y="135"/>
                  </a:cubicBezTo>
                  <a:cubicBezTo>
                    <a:pt x="126" y="128"/>
                    <a:pt x="134" y="119"/>
                    <a:pt x="144" y="115"/>
                  </a:cubicBezTo>
                  <a:close/>
                  <a:moveTo>
                    <a:pt x="127" y="143"/>
                  </a:moveTo>
                  <a:cubicBezTo>
                    <a:pt x="123" y="144"/>
                    <a:pt x="117" y="145"/>
                    <a:pt x="112" y="145"/>
                  </a:cubicBezTo>
                  <a:cubicBezTo>
                    <a:pt x="113" y="137"/>
                    <a:pt x="122" y="143"/>
                    <a:pt x="127" y="143"/>
                  </a:cubicBezTo>
                  <a:close/>
                  <a:moveTo>
                    <a:pt x="108" y="149"/>
                  </a:moveTo>
                  <a:cubicBezTo>
                    <a:pt x="116" y="150"/>
                    <a:pt x="124" y="150"/>
                    <a:pt x="131" y="152"/>
                  </a:cubicBezTo>
                  <a:cubicBezTo>
                    <a:pt x="122" y="154"/>
                    <a:pt x="110" y="155"/>
                    <a:pt x="100" y="155"/>
                  </a:cubicBezTo>
                  <a:cubicBezTo>
                    <a:pt x="100" y="148"/>
                    <a:pt x="107" y="154"/>
                    <a:pt x="108" y="149"/>
                  </a:cubicBezTo>
                  <a:close/>
                  <a:moveTo>
                    <a:pt x="89" y="185"/>
                  </a:moveTo>
                  <a:cubicBezTo>
                    <a:pt x="86" y="189"/>
                    <a:pt x="83" y="197"/>
                    <a:pt x="76" y="193"/>
                  </a:cubicBezTo>
                  <a:cubicBezTo>
                    <a:pt x="79" y="187"/>
                    <a:pt x="83" y="181"/>
                    <a:pt x="86" y="175"/>
                  </a:cubicBezTo>
                  <a:cubicBezTo>
                    <a:pt x="84" y="185"/>
                    <a:pt x="93" y="179"/>
                    <a:pt x="92" y="172"/>
                  </a:cubicBezTo>
                  <a:cubicBezTo>
                    <a:pt x="96" y="171"/>
                    <a:pt x="99" y="170"/>
                    <a:pt x="103" y="169"/>
                  </a:cubicBezTo>
                  <a:cubicBezTo>
                    <a:pt x="100" y="174"/>
                    <a:pt x="94" y="179"/>
                    <a:pt x="89" y="185"/>
                  </a:cubicBezTo>
                  <a:close/>
                  <a:moveTo>
                    <a:pt x="92" y="168"/>
                  </a:moveTo>
                  <a:cubicBezTo>
                    <a:pt x="94" y="165"/>
                    <a:pt x="94" y="160"/>
                    <a:pt x="97" y="159"/>
                  </a:cubicBezTo>
                  <a:cubicBezTo>
                    <a:pt x="100" y="158"/>
                    <a:pt x="106" y="163"/>
                    <a:pt x="110" y="163"/>
                  </a:cubicBezTo>
                  <a:cubicBezTo>
                    <a:pt x="105" y="165"/>
                    <a:pt x="99" y="168"/>
                    <a:pt x="92" y="168"/>
                  </a:cubicBezTo>
                  <a:close/>
                  <a:moveTo>
                    <a:pt x="112" y="158"/>
                  </a:moveTo>
                  <a:cubicBezTo>
                    <a:pt x="113" y="157"/>
                    <a:pt x="118" y="157"/>
                    <a:pt x="120" y="157"/>
                  </a:cubicBezTo>
                  <a:cubicBezTo>
                    <a:pt x="118" y="160"/>
                    <a:pt x="114" y="160"/>
                    <a:pt x="112" y="158"/>
                  </a:cubicBezTo>
                  <a:close/>
                  <a:moveTo>
                    <a:pt x="122" y="162"/>
                  </a:moveTo>
                  <a:cubicBezTo>
                    <a:pt x="125" y="159"/>
                    <a:pt x="130" y="158"/>
                    <a:pt x="134" y="156"/>
                  </a:cubicBezTo>
                  <a:cubicBezTo>
                    <a:pt x="130" y="158"/>
                    <a:pt x="126" y="160"/>
                    <a:pt x="122" y="162"/>
                  </a:cubicBezTo>
                  <a:close/>
                  <a:moveTo>
                    <a:pt x="173" y="160"/>
                  </a:moveTo>
                  <a:cubicBezTo>
                    <a:pt x="170" y="157"/>
                    <a:pt x="164" y="153"/>
                    <a:pt x="160" y="152"/>
                  </a:cubicBezTo>
                  <a:cubicBezTo>
                    <a:pt x="155" y="150"/>
                    <a:pt x="148" y="152"/>
                    <a:pt x="143" y="152"/>
                  </a:cubicBezTo>
                  <a:cubicBezTo>
                    <a:pt x="137" y="151"/>
                    <a:pt x="133" y="147"/>
                    <a:pt x="127" y="147"/>
                  </a:cubicBezTo>
                  <a:cubicBezTo>
                    <a:pt x="133" y="146"/>
                    <a:pt x="139" y="146"/>
                    <a:pt x="145" y="146"/>
                  </a:cubicBezTo>
                  <a:cubicBezTo>
                    <a:pt x="147" y="146"/>
                    <a:pt x="152" y="146"/>
                    <a:pt x="152" y="143"/>
                  </a:cubicBezTo>
                  <a:cubicBezTo>
                    <a:pt x="152" y="140"/>
                    <a:pt x="142" y="141"/>
                    <a:pt x="138" y="140"/>
                  </a:cubicBezTo>
                  <a:cubicBezTo>
                    <a:pt x="132" y="140"/>
                    <a:pt x="128" y="140"/>
                    <a:pt x="123" y="138"/>
                  </a:cubicBezTo>
                  <a:cubicBezTo>
                    <a:pt x="130" y="135"/>
                    <a:pt x="141" y="134"/>
                    <a:pt x="151" y="131"/>
                  </a:cubicBezTo>
                  <a:cubicBezTo>
                    <a:pt x="154" y="131"/>
                    <a:pt x="163" y="130"/>
                    <a:pt x="160" y="126"/>
                  </a:cubicBezTo>
                  <a:cubicBezTo>
                    <a:pt x="182" y="128"/>
                    <a:pt x="205" y="131"/>
                    <a:pt x="226" y="135"/>
                  </a:cubicBezTo>
                  <a:cubicBezTo>
                    <a:pt x="220" y="136"/>
                    <a:pt x="210" y="136"/>
                    <a:pt x="203" y="135"/>
                  </a:cubicBezTo>
                  <a:cubicBezTo>
                    <a:pt x="188" y="135"/>
                    <a:pt x="175" y="133"/>
                    <a:pt x="159" y="133"/>
                  </a:cubicBezTo>
                  <a:cubicBezTo>
                    <a:pt x="156" y="133"/>
                    <a:pt x="146" y="132"/>
                    <a:pt x="146" y="135"/>
                  </a:cubicBezTo>
                  <a:cubicBezTo>
                    <a:pt x="146" y="138"/>
                    <a:pt x="161" y="139"/>
                    <a:pt x="163" y="139"/>
                  </a:cubicBezTo>
                  <a:cubicBezTo>
                    <a:pt x="188" y="141"/>
                    <a:pt x="212" y="144"/>
                    <a:pt x="236" y="147"/>
                  </a:cubicBezTo>
                  <a:cubicBezTo>
                    <a:pt x="218" y="148"/>
                    <a:pt x="193" y="148"/>
                    <a:pt x="174" y="148"/>
                  </a:cubicBezTo>
                  <a:cubicBezTo>
                    <a:pt x="174" y="148"/>
                    <a:pt x="166" y="146"/>
                    <a:pt x="166" y="149"/>
                  </a:cubicBezTo>
                  <a:cubicBezTo>
                    <a:pt x="166" y="151"/>
                    <a:pt x="172" y="152"/>
                    <a:pt x="173" y="152"/>
                  </a:cubicBezTo>
                  <a:cubicBezTo>
                    <a:pt x="198" y="156"/>
                    <a:pt x="224" y="159"/>
                    <a:pt x="246" y="165"/>
                  </a:cubicBezTo>
                  <a:cubicBezTo>
                    <a:pt x="229" y="166"/>
                    <a:pt x="212" y="165"/>
                    <a:pt x="194" y="165"/>
                  </a:cubicBezTo>
                  <a:cubicBezTo>
                    <a:pt x="189" y="164"/>
                    <a:pt x="182" y="165"/>
                    <a:pt x="178" y="164"/>
                  </a:cubicBezTo>
                  <a:cubicBezTo>
                    <a:pt x="176" y="164"/>
                    <a:pt x="175" y="161"/>
                    <a:pt x="173" y="160"/>
                  </a:cubicBezTo>
                  <a:close/>
                  <a:moveTo>
                    <a:pt x="191" y="184"/>
                  </a:moveTo>
                  <a:cubicBezTo>
                    <a:pt x="189" y="179"/>
                    <a:pt x="186" y="175"/>
                    <a:pt x="183" y="170"/>
                  </a:cubicBezTo>
                  <a:cubicBezTo>
                    <a:pt x="204" y="174"/>
                    <a:pt x="224" y="179"/>
                    <a:pt x="244" y="184"/>
                  </a:cubicBezTo>
                  <a:cubicBezTo>
                    <a:pt x="227" y="186"/>
                    <a:pt x="209" y="185"/>
                    <a:pt x="191" y="184"/>
                  </a:cubicBezTo>
                  <a:close/>
                  <a:moveTo>
                    <a:pt x="202" y="249"/>
                  </a:moveTo>
                  <a:cubicBezTo>
                    <a:pt x="201" y="252"/>
                    <a:pt x="196" y="251"/>
                    <a:pt x="194" y="249"/>
                  </a:cubicBezTo>
                  <a:cubicBezTo>
                    <a:pt x="196" y="248"/>
                    <a:pt x="199" y="249"/>
                    <a:pt x="202" y="249"/>
                  </a:cubicBezTo>
                  <a:close/>
                  <a:moveTo>
                    <a:pt x="197" y="254"/>
                  </a:moveTo>
                  <a:cubicBezTo>
                    <a:pt x="196" y="258"/>
                    <a:pt x="195" y="262"/>
                    <a:pt x="191" y="262"/>
                  </a:cubicBezTo>
                  <a:cubicBezTo>
                    <a:pt x="192" y="259"/>
                    <a:pt x="192" y="251"/>
                    <a:pt x="197" y="254"/>
                  </a:cubicBezTo>
                  <a:close/>
                  <a:moveTo>
                    <a:pt x="212" y="276"/>
                  </a:moveTo>
                  <a:cubicBezTo>
                    <a:pt x="206" y="279"/>
                    <a:pt x="196" y="277"/>
                    <a:pt x="189" y="277"/>
                  </a:cubicBezTo>
                  <a:cubicBezTo>
                    <a:pt x="190" y="266"/>
                    <a:pt x="204" y="275"/>
                    <a:pt x="212" y="276"/>
                  </a:cubicBezTo>
                  <a:close/>
                  <a:moveTo>
                    <a:pt x="185" y="283"/>
                  </a:moveTo>
                  <a:cubicBezTo>
                    <a:pt x="190" y="285"/>
                    <a:pt x="198" y="287"/>
                    <a:pt x="202" y="289"/>
                  </a:cubicBezTo>
                  <a:cubicBezTo>
                    <a:pt x="197" y="292"/>
                    <a:pt x="187" y="291"/>
                    <a:pt x="180" y="291"/>
                  </a:cubicBezTo>
                  <a:cubicBezTo>
                    <a:pt x="181" y="290"/>
                    <a:pt x="183" y="283"/>
                    <a:pt x="185" y="283"/>
                  </a:cubicBezTo>
                  <a:close/>
                  <a:moveTo>
                    <a:pt x="198" y="294"/>
                  </a:moveTo>
                  <a:cubicBezTo>
                    <a:pt x="197" y="296"/>
                    <a:pt x="196" y="301"/>
                    <a:pt x="194" y="302"/>
                  </a:cubicBezTo>
                  <a:cubicBezTo>
                    <a:pt x="189" y="303"/>
                    <a:pt x="180" y="297"/>
                    <a:pt x="176" y="297"/>
                  </a:cubicBezTo>
                  <a:cubicBezTo>
                    <a:pt x="180" y="292"/>
                    <a:pt x="192" y="295"/>
                    <a:pt x="198" y="294"/>
                  </a:cubicBezTo>
                  <a:close/>
                  <a:moveTo>
                    <a:pt x="186" y="304"/>
                  </a:moveTo>
                  <a:cubicBezTo>
                    <a:pt x="181" y="305"/>
                    <a:pt x="174" y="306"/>
                    <a:pt x="170" y="305"/>
                  </a:cubicBezTo>
                  <a:cubicBezTo>
                    <a:pt x="171" y="297"/>
                    <a:pt x="181" y="303"/>
                    <a:pt x="186" y="304"/>
                  </a:cubicBezTo>
                  <a:close/>
                  <a:moveTo>
                    <a:pt x="184" y="308"/>
                  </a:moveTo>
                  <a:cubicBezTo>
                    <a:pt x="186" y="308"/>
                    <a:pt x="187" y="308"/>
                    <a:pt x="189" y="308"/>
                  </a:cubicBezTo>
                  <a:cubicBezTo>
                    <a:pt x="187" y="310"/>
                    <a:pt x="186" y="315"/>
                    <a:pt x="183" y="316"/>
                  </a:cubicBezTo>
                  <a:cubicBezTo>
                    <a:pt x="181" y="316"/>
                    <a:pt x="176" y="314"/>
                    <a:pt x="174" y="314"/>
                  </a:cubicBezTo>
                  <a:cubicBezTo>
                    <a:pt x="172" y="313"/>
                    <a:pt x="167" y="312"/>
                    <a:pt x="166" y="310"/>
                  </a:cubicBezTo>
                  <a:cubicBezTo>
                    <a:pt x="166" y="308"/>
                    <a:pt x="180" y="308"/>
                    <a:pt x="184" y="308"/>
                  </a:cubicBezTo>
                  <a:close/>
                  <a:moveTo>
                    <a:pt x="176" y="318"/>
                  </a:moveTo>
                  <a:cubicBezTo>
                    <a:pt x="172" y="320"/>
                    <a:pt x="165" y="319"/>
                    <a:pt x="161" y="319"/>
                  </a:cubicBezTo>
                  <a:cubicBezTo>
                    <a:pt x="162" y="310"/>
                    <a:pt x="170" y="317"/>
                    <a:pt x="176" y="318"/>
                  </a:cubicBezTo>
                  <a:close/>
                  <a:moveTo>
                    <a:pt x="178" y="322"/>
                  </a:moveTo>
                  <a:cubicBezTo>
                    <a:pt x="177" y="332"/>
                    <a:pt x="164" y="325"/>
                    <a:pt x="160" y="322"/>
                  </a:cubicBezTo>
                  <a:cubicBezTo>
                    <a:pt x="165" y="321"/>
                    <a:pt x="172" y="322"/>
                    <a:pt x="178" y="322"/>
                  </a:cubicBezTo>
                  <a:close/>
                  <a:moveTo>
                    <a:pt x="171" y="331"/>
                  </a:moveTo>
                  <a:cubicBezTo>
                    <a:pt x="165" y="332"/>
                    <a:pt x="157" y="333"/>
                    <a:pt x="151" y="333"/>
                  </a:cubicBezTo>
                  <a:cubicBezTo>
                    <a:pt x="152" y="322"/>
                    <a:pt x="164" y="328"/>
                    <a:pt x="171" y="331"/>
                  </a:cubicBezTo>
                  <a:close/>
                  <a:moveTo>
                    <a:pt x="169" y="335"/>
                  </a:moveTo>
                  <a:cubicBezTo>
                    <a:pt x="168" y="344"/>
                    <a:pt x="154" y="339"/>
                    <a:pt x="148" y="337"/>
                  </a:cubicBezTo>
                  <a:cubicBezTo>
                    <a:pt x="154" y="335"/>
                    <a:pt x="162" y="335"/>
                    <a:pt x="169" y="335"/>
                  </a:cubicBezTo>
                  <a:close/>
                  <a:moveTo>
                    <a:pt x="156" y="343"/>
                  </a:moveTo>
                  <a:cubicBezTo>
                    <a:pt x="151" y="344"/>
                    <a:pt x="148" y="344"/>
                    <a:pt x="143" y="344"/>
                  </a:cubicBezTo>
                  <a:cubicBezTo>
                    <a:pt x="144" y="338"/>
                    <a:pt x="152" y="342"/>
                    <a:pt x="156" y="343"/>
                  </a:cubicBezTo>
                  <a:close/>
                  <a:moveTo>
                    <a:pt x="161" y="347"/>
                  </a:moveTo>
                  <a:cubicBezTo>
                    <a:pt x="160" y="357"/>
                    <a:pt x="146" y="350"/>
                    <a:pt x="140" y="348"/>
                  </a:cubicBezTo>
                  <a:cubicBezTo>
                    <a:pt x="145" y="346"/>
                    <a:pt x="154" y="346"/>
                    <a:pt x="161" y="347"/>
                  </a:cubicBezTo>
                  <a:close/>
                  <a:moveTo>
                    <a:pt x="154" y="356"/>
                  </a:moveTo>
                  <a:cubicBezTo>
                    <a:pt x="147" y="357"/>
                    <a:pt x="140" y="357"/>
                    <a:pt x="133" y="357"/>
                  </a:cubicBezTo>
                  <a:cubicBezTo>
                    <a:pt x="135" y="347"/>
                    <a:pt x="147" y="355"/>
                    <a:pt x="154" y="356"/>
                  </a:cubicBezTo>
                  <a:close/>
                  <a:moveTo>
                    <a:pt x="153" y="380"/>
                  </a:moveTo>
                  <a:cubicBezTo>
                    <a:pt x="150" y="381"/>
                    <a:pt x="146" y="381"/>
                    <a:pt x="143" y="380"/>
                  </a:cubicBezTo>
                  <a:cubicBezTo>
                    <a:pt x="145" y="379"/>
                    <a:pt x="150" y="380"/>
                    <a:pt x="153" y="380"/>
                  </a:cubicBezTo>
                  <a:close/>
                  <a:moveTo>
                    <a:pt x="142" y="365"/>
                  </a:moveTo>
                  <a:cubicBezTo>
                    <a:pt x="137" y="366"/>
                    <a:pt x="131" y="365"/>
                    <a:pt x="125" y="366"/>
                  </a:cubicBezTo>
                  <a:cubicBezTo>
                    <a:pt x="127" y="359"/>
                    <a:pt x="137" y="364"/>
                    <a:pt x="142" y="365"/>
                  </a:cubicBezTo>
                  <a:close/>
                  <a:moveTo>
                    <a:pt x="121" y="371"/>
                  </a:moveTo>
                  <a:cubicBezTo>
                    <a:pt x="125" y="370"/>
                    <a:pt x="133" y="375"/>
                    <a:pt x="138" y="374"/>
                  </a:cubicBezTo>
                  <a:cubicBezTo>
                    <a:pt x="136" y="375"/>
                    <a:pt x="130" y="375"/>
                    <a:pt x="126" y="375"/>
                  </a:cubicBezTo>
                  <a:cubicBezTo>
                    <a:pt x="124" y="375"/>
                    <a:pt x="117" y="376"/>
                    <a:pt x="122" y="378"/>
                  </a:cubicBezTo>
                  <a:cubicBezTo>
                    <a:pt x="126" y="379"/>
                    <a:pt x="134" y="378"/>
                    <a:pt x="138" y="380"/>
                  </a:cubicBezTo>
                  <a:cubicBezTo>
                    <a:pt x="131" y="382"/>
                    <a:pt x="122" y="380"/>
                    <a:pt x="115" y="380"/>
                  </a:cubicBezTo>
                  <a:cubicBezTo>
                    <a:pt x="117" y="378"/>
                    <a:pt x="118" y="371"/>
                    <a:pt x="121" y="371"/>
                  </a:cubicBezTo>
                  <a:close/>
                  <a:moveTo>
                    <a:pt x="73" y="361"/>
                  </a:moveTo>
                  <a:cubicBezTo>
                    <a:pt x="89" y="362"/>
                    <a:pt x="103" y="364"/>
                    <a:pt x="118" y="363"/>
                  </a:cubicBezTo>
                  <a:cubicBezTo>
                    <a:pt x="111" y="376"/>
                    <a:pt x="98" y="388"/>
                    <a:pt x="90" y="401"/>
                  </a:cubicBezTo>
                  <a:cubicBezTo>
                    <a:pt x="88" y="404"/>
                    <a:pt x="87" y="407"/>
                    <a:pt x="84" y="409"/>
                  </a:cubicBezTo>
                  <a:cubicBezTo>
                    <a:pt x="81" y="413"/>
                    <a:pt x="79" y="418"/>
                    <a:pt x="73" y="417"/>
                  </a:cubicBezTo>
                  <a:cubicBezTo>
                    <a:pt x="73" y="397"/>
                    <a:pt x="73" y="379"/>
                    <a:pt x="73" y="361"/>
                  </a:cubicBezTo>
                  <a:close/>
                  <a:moveTo>
                    <a:pt x="73" y="463"/>
                  </a:moveTo>
                  <a:cubicBezTo>
                    <a:pt x="73" y="458"/>
                    <a:pt x="72" y="451"/>
                    <a:pt x="72" y="446"/>
                  </a:cubicBezTo>
                  <a:cubicBezTo>
                    <a:pt x="72" y="444"/>
                    <a:pt x="72" y="435"/>
                    <a:pt x="73" y="433"/>
                  </a:cubicBezTo>
                  <a:cubicBezTo>
                    <a:pt x="75" y="431"/>
                    <a:pt x="81" y="433"/>
                    <a:pt x="83" y="432"/>
                  </a:cubicBezTo>
                  <a:cubicBezTo>
                    <a:pt x="87" y="432"/>
                    <a:pt x="91" y="431"/>
                    <a:pt x="95" y="432"/>
                  </a:cubicBezTo>
                  <a:cubicBezTo>
                    <a:pt x="88" y="443"/>
                    <a:pt x="81" y="453"/>
                    <a:pt x="73" y="463"/>
                  </a:cubicBezTo>
                  <a:close/>
                  <a:moveTo>
                    <a:pt x="84" y="418"/>
                  </a:moveTo>
                  <a:cubicBezTo>
                    <a:pt x="85" y="416"/>
                    <a:pt x="88" y="410"/>
                    <a:pt x="91" y="409"/>
                  </a:cubicBezTo>
                  <a:cubicBezTo>
                    <a:pt x="96" y="408"/>
                    <a:pt x="106" y="412"/>
                    <a:pt x="112" y="412"/>
                  </a:cubicBezTo>
                  <a:cubicBezTo>
                    <a:pt x="108" y="419"/>
                    <a:pt x="93" y="420"/>
                    <a:pt x="84" y="418"/>
                  </a:cubicBezTo>
                  <a:close/>
                  <a:moveTo>
                    <a:pt x="93" y="407"/>
                  </a:moveTo>
                  <a:cubicBezTo>
                    <a:pt x="100" y="400"/>
                    <a:pt x="104" y="390"/>
                    <a:pt x="111" y="384"/>
                  </a:cubicBezTo>
                  <a:cubicBezTo>
                    <a:pt x="112" y="384"/>
                    <a:pt x="112" y="384"/>
                    <a:pt x="112" y="384"/>
                  </a:cubicBezTo>
                  <a:cubicBezTo>
                    <a:pt x="118" y="384"/>
                    <a:pt x="126" y="386"/>
                    <a:pt x="133" y="386"/>
                  </a:cubicBezTo>
                  <a:cubicBezTo>
                    <a:pt x="131" y="396"/>
                    <a:pt x="114" y="389"/>
                    <a:pt x="107" y="392"/>
                  </a:cubicBezTo>
                  <a:cubicBezTo>
                    <a:pt x="109" y="397"/>
                    <a:pt x="119" y="394"/>
                    <a:pt x="123" y="397"/>
                  </a:cubicBezTo>
                  <a:cubicBezTo>
                    <a:pt x="119" y="398"/>
                    <a:pt x="114" y="398"/>
                    <a:pt x="109" y="398"/>
                  </a:cubicBezTo>
                  <a:cubicBezTo>
                    <a:pt x="107" y="398"/>
                    <a:pt x="101" y="398"/>
                    <a:pt x="100" y="400"/>
                  </a:cubicBezTo>
                  <a:cubicBezTo>
                    <a:pt x="100" y="402"/>
                    <a:pt x="107" y="403"/>
                    <a:pt x="110" y="404"/>
                  </a:cubicBezTo>
                  <a:cubicBezTo>
                    <a:pt x="113" y="404"/>
                    <a:pt x="115" y="404"/>
                    <a:pt x="118" y="404"/>
                  </a:cubicBezTo>
                  <a:cubicBezTo>
                    <a:pt x="116" y="412"/>
                    <a:pt x="100" y="408"/>
                    <a:pt x="93" y="407"/>
                  </a:cubicBezTo>
                  <a:close/>
                  <a:moveTo>
                    <a:pt x="151" y="399"/>
                  </a:moveTo>
                  <a:cubicBezTo>
                    <a:pt x="144" y="399"/>
                    <a:pt x="135" y="399"/>
                    <a:pt x="129" y="397"/>
                  </a:cubicBezTo>
                  <a:cubicBezTo>
                    <a:pt x="136" y="397"/>
                    <a:pt x="144" y="399"/>
                    <a:pt x="151" y="399"/>
                  </a:cubicBezTo>
                  <a:close/>
                  <a:moveTo>
                    <a:pt x="123" y="427"/>
                  </a:moveTo>
                  <a:cubicBezTo>
                    <a:pt x="124" y="427"/>
                    <a:pt x="128" y="427"/>
                    <a:pt x="129" y="427"/>
                  </a:cubicBezTo>
                  <a:cubicBezTo>
                    <a:pt x="127" y="428"/>
                    <a:pt x="125" y="427"/>
                    <a:pt x="123" y="427"/>
                  </a:cubicBezTo>
                  <a:close/>
                  <a:moveTo>
                    <a:pt x="131" y="420"/>
                  </a:moveTo>
                  <a:cubicBezTo>
                    <a:pt x="129" y="419"/>
                    <a:pt x="127" y="422"/>
                    <a:pt x="126" y="419"/>
                  </a:cubicBezTo>
                  <a:cubicBezTo>
                    <a:pt x="128" y="420"/>
                    <a:pt x="130" y="419"/>
                    <a:pt x="131" y="419"/>
                  </a:cubicBezTo>
                  <a:cubicBezTo>
                    <a:pt x="132" y="420"/>
                    <a:pt x="131" y="420"/>
                    <a:pt x="131" y="420"/>
                  </a:cubicBezTo>
                  <a:close/>
                  <a:moveTo>
                    <a:pt x="139" y="420"/>
                  </a:moveTo>
                  <a:cubicBezTo>
                    <a:pt x="145" y="419"/>
                    <a:pt x="153" y="419"/>
                    <a:pt x="160" y="419"/>
                  </a:cubicBezTo>
                  <a:cubicBezTo>
                    <a:pt x="154" y="421"/>
                    <a:pt x="146" y="420"/>
                    <a:pt x="139" y="420"/>
                  </a:cubicBezTo>
                  <a:close/>
                  <a:moveTo>
                    <a:pt x="170" y="419"/>
                  </a:moveTo>
                  <a:cubicBezTo>
                    <a:pt x="173" y="419"/>
                    <a:pt x="176" y="419"/>
                    <a:pt x="179" y="419"/>
                  </a:cubicBezTo>
                  <a:cubicBezTo>
                    <a:pt x="176" y="420"/>
                    <a:pt x="172" y="420"/>
                    <a:pt x="170" y="419"/>
                  </a:cubicBezTo>
                  <a:close/>
                  <a:moveTo>
                    <a:pt x="138" y="417"/>
                  </a:moveTo>
                  <a:cubicBezTo>
                    <a:pt x="129" y="417"/>
                    <a:pt x="119" y="419"/>
                    <a:pt x="114" y="415"/>
                  </a:cubicBezTo>
                  <a:cubicBezTo>
                    <a:pt x="114" y="412"/>
                    <a:pt x="116" y="411"/>
                    <a:pt x="117" y="411"/>
                  </a:cubicBezTo>
                  <a:cubicBezTo>
                    <a:pt x="138" y="412"/>
                    <a:pt x="165" y="414"/>
                    <a:pt x="185" y="416"/>
                  </a:cubicBezTo>
                  <a:cubicBezTo>
                    <a:pt x="171" y="417"/>
                    <a:pt x="154" y="417"/>
                    <a:pt x="138" y="417"/>
                  </a:cubicBezTo>
                  <a:close/>
                  <a:moveTo>
                    <a:pt x="230" y="422"/>
                  </a:moveTo>
                  <a:cubicBezTo>
                    <a:pt x="217" y="423"/>
                    <a:pt x="203" y="419"/>
                    <a:pt x="191" y="419"/>
                  </a:cubicBezTo>
                  <a:cubicBezTo>
                    <a:pt x="199" y="417"/>
                    <a:pt x="211" y="421"/>
                    <a:pt x="218" y="417"/>
                  </a:cubicBezTo>
                  <a:cubicBezTo>
                    <a:pt x="210" y="413"/>
                    <a:pt x="200" y="413"/>
                    <a:pt x="191" y="413"/>
                  </a:cubicBezTo>
                  <a:cubicBezTo>
                    <a:pt x="168" y="413"/>
                    <a:pt x="143" y="410"/>
                    <a:pt x="119" y="409"/>
                  </a:cubicBezTo>
                  <a:cubicBezTo>
                    <a:pt x="120" y="406"/>
                    <a:pt x="122" y="404"/>
                    <a:pt x="127" y="404"/>
                  </a:cubicBezTo>
                  <a:cubicBezTo>
                    <a:pt x="155" y="405"/>
                    <a:pt x="187" y="406"/>
                    <a:pt x="213" y="409"/>
                  </a:cubicBezTo>
                  <a:cubicBezTo>
                    <a:pt x="198" y="410"/>
                    <a:pt x="179" y="408"/>
                    <a:pt x="166" y="409"/>
                  </a:cubicBezTo>
                  <a:cubicBezTo>
                    <a:pt x="183" y="411"/>
                    <a:pt x="207" y="413"/>
                    <a:pt x="230" y="413"/>
                  </a:cubicBezTo>
                  <a:cubicBezTo>
                    <a:pt x="230" y="413"/>
                    <a:pt x="237" y="414"/>
                    <a:pt x="237" y="412"/>
                  </a:cubicBezTo>
                  <a:cubicBezTo>
                    <a:pt x="237" y="409"/>
                    <a:pt x="227" y="409"/>
                    <a:pt x="225" y="408"/>
                  </a:cubicBezTo>
                  <a:cubicBezTo>
                    <a:pt x="218" y="407"/>
                    <a:pt x="209" y="406"/>
                    <a:pt x="202" y="405"/>
                  </a:cubicBezTo>
                  <a:cubicBezTo>
                    <a:pt x="175" y="404"/>
                    <a:pt x="149" y="403"/>
                    <a:pt x="126" y="401"/>
                  </a:cubicBezTo>
                  <a:cubicBezTo>
                    <a:pt x="145" y="400"/>
                    <a:pt x="166" y="401"/>
                    <a:pt x="188" y="402"/>
                  </a:cubicBezTo>
                  <a:cubicBezTo>
                    <a:pt x="203" y="403"/>
                    <a:pt x="218" y="405"/>
                    <a:pt x="233" y="404"/>
                  </a:cubicBezTo>
                  <a:cubicBezTo>
                    <a:pt x="230" y="401"/>
                    <a:pt x="224" y="401"/>
                    <a:pt x="219" y="401"/>
                  </a:cubicBezTo>
                  <a:cubicBezTo>
                    <a:pt x="194" y="399"/>
                    <a:pt x="164" y="398"/>
                    <a:pt x="139" y="395"/>
                  </a:cubicBezTo>
                  <a:cubicBezTo>
                    <a:pt x="138" y="395"/>
                    <a:pt x="132" y="395"/>
                    <a:pt x="132" y="393"/>
                  </a:cubicBezTo>
                  <a:cubicBezTo>
                    <a:pt x="131" y="391"/>
                    <a:pt x="137" y="392"/>
                    <a:pt x="139" y="392"/>
                  </a:cubicBezTo>
                  <a:cubicBezTo>
                    <a:pt x="139" y="390"/>
                    <a:pt x="135" y="392"/>
                    <a:pt x="134" y="391"/>
                  </a:cubicBezTo>
                  <a:cubicBezTo>
                    <a:pt x="134" y="391"/>
                    <a:pt x="136" y="387"/>
                    <a:pt x="137" y="386"/>
                  </a:cubicBezTo>
                  <a:cubicBezTo>
                    <a:pt x="141" y="385"/>
                    <a:pt x="150" y="387"/>
                    <a:pt x="155" y="387"/>
                  </a:cubicBezTo>
                  <a:cubicBezTo>
                    <a:pt x="170" y="388"/>
                    <a:pt x="188" y="388"/>
                    <a:pt x="202" y="390"/>
                  </a:cubicBezTo>
                  <a:cubicBezTo>
                    <a:pt x="179" y="392"/>
                    <a:pt x="161" y="391"/>
                    <a:pt x="139" y="391"/>
                  </a:cubicBezTo>
                  <a:cubicBezTo>
                    <a:pt x="165" y="394"/>
                    <a:pt x="192" y="392"/>
                    <a:pt x="219" y="393"/>
                  </a:cubicBezTo>
                  <a:cubicBezTo>
                    <a:pt x="224" y="393"/>
                    <a:pt x="235" y="393"/>
                    <a:pt x="241" y="393"/>
                  </a:cubicBezTo>
                  <a:cubicBezTo>
                    <a:pt x="243" y="393"/>
                    <a:pt x="246" y="393"/>
                    <a:pt x="247" y="392"/>
                  </a:cubicBezTo>
                  <a:cubicBezTo>
                    <a:pt x="247" y="390"/>
                    <a:pt x="241" y="390"/>
                    <a:pt x="242" y="390"/>
                  </a:cubicBezTo>
                  <a:cubicBezTo>
                    <a:pt x="209" y="388"/>
                    <a:pt x="173" y="386"/>
                    <a:pt x="141" y="383"/>
                  </a:cubicBezTo>
                  <a:cubicBezTo>
                    <a:pt x="152" y="381"/>
                    <a:pt x="163" y="383"/>
                    <a:pt x="176" y="383"/>
                  </a:cubicBezTo>
                  <a:cubicBezTo>
                    <a:pt x="202" y="382"/>
                    <a:pt x="230" y="385"/>
                    <a:pt x="254" y="387"/>
                  </a:cubicBezTo>
                  <a:cubicBezTo>
                    <a:pt x="251" y="395"/>
                    <a:pt x="246" y="402"/>
                    <a:pt x="241" y="409"/>
                  </a:cubicBezTo>
                  <a:cubicBezTo>
                    <a:pt x="238" y="414"/>
                    <a:pt x="235" y="421"/>
                    <a:pt x="230" y="422"/>
                  </a:cubicBezTo>
                  <a:close/>
                  <a:moveTo>
                    <a:pt x="239" y="420"/>
                  </a:moveTo>
                  <a:cubicBezTo>
                    <a:pt x="245" y="407"/>
                    <a:pt x="252" y="395"/>
                    <a:pt x="261" y="385"/>
                  </a:cubicBezTo>
                  <a:cubicBezTo>
                    <a:pt x="261" y="385"/>
                    <a:pt x="261" y="385"/>
                    <a:pt x="261" y="385"/>
                  </a:cubicBezTo>
                  <a:cubicBezTo>
                    <a:pt x="261" y="385"/>
                    <a:pt x="261" y="385"/>
                    <a:pt x="261" y="385"/>
                  </a:cubicBezTo>
                  <a:cubicBezTo>
                    <a:pt x="258" y="391"/>
                    <a:pt x="255" y="399"/>
                    <a:pt x="252" y="405"/>
                  </a:cubicBezTo>
                  <a:cubicBezTo>
                    <a:pt x="249" y="411"/>
                    <a:pt x="246" y="420"/>
                    <a:pt x="239" y="420"/>
                  </a:cubicBezTo>
                  <a:close/>
                  <a:moveTo>
                    <a:pt x="255" y="424"/>
                  </a:moveTo>
                  <a:cubicBezTo>
                    <a:pt x="262" y="409"/>
                    <a:pt x="270" y="395"/>
                    <a:pt x="277" y="380"/>
                  </a:cubicBezTo>
                  <a:cubicBezTo>
                    <a:pt x="281" y="393"/>
                    <a:pt x="273" y="405"/>
                    <a:pt x="268" y="414"/>
                  </a:cubicBezTo>
                  <a:cubicBezTo>
                    <a:pt x="265" y="419"/>
                    <a:pt x="262" y="427"/>
                    <a:pt x="255" y="424"/>
                  </a:cubicBezTo>
                  <a:close/>
                  <a:moveTo>
                    <a:pt x="279" y="426"/>
                  </a:moveTo>
                  <a:cubicBezTo>
                    <a:pt x="276" y="428"/>
                    <a:pt x="268" y="424"/>
                    <a:pt x="265" y="424"/>
                  </a:cubicBezTo>
                  <a:cubicBezTo>
                    <a:pt x="269" y="417"/>
                    <a:pt x="273" y="409"/>
                    <a:pt x="278" y="402"/>
                  </a:cubicBezTo>
                  <a:cubicBezTo>
                    <a:pt x="277" y="406"/>
                    <a:pt x="281" y="423"/>
                    <a:pt x="279" y="426"/>
                  </a:cubicBezTo>
                  <a:close/>
                  <a:moveTo>
                    <a:pt x="280" y="353"/>
                  </a:moveTo>
                  <a:cubicBezTo>
                    <a:pt x="279" y="351"/>
                    <a:pt x="281" y="350"/>
                    <a:pt x="282" y="349"/>
                  </a:cubicBezTo>
                  <a:cubicBezTo>
                    <a:pt x="282" y="351"/>
                    <a:pt x="281" y="352"/>
                    <a:pt x="280" y="353"/>
                  </a:cubicBezTo>
                  <a:close/>
                  <a:moveTo>
                    <a:pt x="281" y="386"/>
                  </a:moveTo>
                  <a:cubicBezTo>
                    <a:pt x="279" y="376"/>
                    <a:pt x="279" y="358"/>
                    <a:pt x="293" y="362"/>
                  </a:cubicBezTo>
                  <a:cubicBezTo>
                    <a:pt x="289" y="370"/>
                    <a:pt x="286" y="379"/>
                    <a:pt x="281" y="386"/>
                  </a:cubicBezTo>
                  <a:close/>
                  <a:moveTo>
                    <a:pt x="289" y="358"/>
                  </a:moveTo>
                  <a:cubicBezTo>
                    <a:pt x="294" y="353"/>
                    <a:pt x="295" y="343"/>
                    <a:pt x="303" y="342"/>
                  </a:cubicBezTo>
                  <a:cubicBezTo>
                    <a:pt x="300" y="348"/>
                    <a:pt x="300" y="361"/>
                    <a:pt x="289" y="35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9" name="组合 8"/>
          <p:cNvGrpSpPr/>
          <p:nvPr/>
        </p:nvGrpSpPr>
        <p:grpSpPr>
          <a:xfrm>
            <a:off x="3264370" y="1660286"/>
            <a:ext cx="5042263" cy="1057975"/>
            <a:chOff x="3264370" y="1697283"/>
            <a:chExt cx="5042263" cy="1057975"/>
          </a:xfrm>
        </p:grpSpPr>
        <p:sp>
          <p:nvSpPr>
            <p:cNvPr id="10" name="任意多边形 9"/>
            <p:cNvSpPr/>
            <p:nvPr>
              <p:custDataLst>
                <p:tags r:id="rId1"/>
              </p:custDataLst>
            </p:nvPr>
          </p:nvSpPr>
          <p:spPr>
            <a:xfrm>
              <a:off x="4246309" y="2611682"/>
              <a:ext cx="3078384" cy="143576"/>
            </a:xfrm>
            <a:custGeom>
              <a:avLst/>
              <a:gdLst>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7" fmla="*/ 0 w 3120453"/>
                <a:gd name="connsiteY7" fmla="*/ 0 h 143576"/>
                <a:gd name="connsiteX0" fmla="*/ 3078384 w 3078384"/>
                <a:gd name="connsiteY0" fmla="*/ 0 h 143576"/>
                <a:gd name="connsiteX1" fmla="*/ 3034033 w 3078384"/>
                <a:gd name="connsiteY1" fmla="*/ 65782 h 143576"/>
                <a:gd name="connsiteX2" fmla="*/ 2846221 w 3078384"/>
                <a:gd name="connsiteY2" fmla="*/ 143576 h 143576"/>
                <a:gd name="connsiteX3" fmla="*/ 190094 w 3078384"/>
                <a:gd name="connsiteY3" fmla="*/ 143576 h 143576"/>
                <a:gd name="connsiteX4" fmla="*/ 2283 w 3078384"/>
                <a:gd name="connsiteY4" fmla="*/ 65782 h 143576"/>
                <a:gd name="connsiteX5" fmla="*/ 49371 w 3078384"/>
                <a:gd name="connsiteY5" fmla="*/ 91440 h 143576"/>
                <a:gd name="connsiteX6" fmla="*/ 49371 w 3078384"/>
                <a:gd name="connsiteY6" fmla="*/ 91440 h 14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8384" h="143576">
                  <a:moveTo>
                    <a:pt x="3078384" y="0"/>
                  </a:moveTo>
                  <a:lnTo>
                    <a:pt x="3034033" y="65782"/>
                  </a:lnTo>
                  <a:cubicBezTo>
                    <a:pt x="2985968" y="113847"/>
                    <a:pt x="2919566" y="143576"/>
                    <a:pt x="2846221" y="143576"/>
                  </a:cubicBezTo>
                  <a:lnTo>
                    <a:pt x="190094" y="143576"/>
                  </a:lnTo>
                  <a:cubicBezTo>
                    <a:pt x="116749" y="143576"/>
                    <a:pt x="50348" y="113847"/>
                    <a:pt x="2283" y="65782"/>
                  </a:cubicBezTo>
                  <a:cubicBezTo>
                    <a:pt x="-12501" y="43855"/>
                    <a:pt x="49371" y="91440"/>
                    <a:pt x="49371" y="91440"/>
                  </a:cubicBezTo>
                  <a:lnTo>
                    <a:pt x="49371" y="91440"/>
                  </a:lnTo>
                </a:path>
              </a:pathLst>
            </a:custGeom>
            <a:noFill/>
            <a:ln w="28575" cap="flat" cmpd="sng" algn="ctr">
              <a:solidFill>
                <a:schemeClr val="bg1">
                  <a:lumMod val="85000"/>
                </a:scheme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Calibri"/>
                <a:ea typeface="华文楷体"/>
              </a:endParaRPr>
            </a:p>
          </p:txBody>
        </p:sp>
        <p:sp>
          <p:nvSpPr>
            <p:cNvPr id="11" name="标题 5"/>
            <p:cNvSpPr txBox="1">
              <a:spLocks/>
            </p:cNvSpPr>
            <p:nvPr>
              <p:custDataLst>
                <p:tags r:id="rId2"/>
              </p:custDataLst>
            </p:nvPr>
          </p:nvSpPr>
          <p:spPr>
            <a:xfrm>
              <a:off x="3264370" y="1864866"/>
              <a:ext cx="5042263" cy="722808"/>
            </a:xfrm>
            <a:prstGeom prst="rect">
              <a:avLst/>
            </a:prstGeom>
            <a:noFill/>
          </p:spPr>
          <p:txBody>
            <a:bodyPr vert="horz" lIns="0" tIns="0" rIns="0" bIns="0" rtlCol="0" anchor="ctr">
              <a:normAutofit/>
            </a:bodyPr>
            <a:lstStyle>
              <a:lvl1pPr algn="ctr" defTabSz="914400" rtl="0" eaLnBrk="1" latinLnBrk="0" hangingPunct="1">
                <a:lnSpc>
                  <a:spcPct val="90000"/>
                </a:lnSpc>
                <a:spcBef>
                  <a:spcPct val="0"/>
                </a:spcBef>
                <a:buNone/>
                <a:defRPr sz="4000" b="1" i="0" kern="1200" baseline="0">
                  <a:blipFill dpi="0" rotWithShape="1">
                    <a:blip r:embed="rId6">
                      <a:extLst>
                        <a:ext uri="{28A0092B-C50C-407E-A947-70E740481C1C}">
                          <a14:useLocalDpi xmlns:a14="http://schemas.microsoft.com/office/drawing/2010/main" val="0"/>
                        </a:ext>
                      </a:extLst>
                    </a:blip>
                    <a:srcRect/>
                    <a:stretch>
                      <a:fillRect/>
                    </a:stretch>
                  </a:blipFill>
                  <a:effectLst/>
                  <a:latin typeface="华文楷体" panose="02010600040101010101" pitchFamily="2" charset="-122"/>
                  <a:ea typeface="华文楷体" panose="02010600040101010101" pitchFamily="2" charset="-122"/>
                  <a:cs typeface="+mj-cs"/>
                </a:defRPr>
              </a:lvl1pPr>
            </a:lstStyle>
            <a:p>
              <a:pPr lvl="0">
                <a:defRPr/>
              </a:pPr>
              <a:r>
                <a:rPr lang="zh-CN" altLang="en-US" sz="3600" dirty="0">
                  <a:solidFill>
                    <a:schemeClr val="bg1">
                      <a:lumMod val="85000"/>
                    </a:schemeClr>
                  </a:solidFill>
                  <a:latin typeface="微软雅黑" pitchFamily="34" charset="-122"/>
                  <a:ea typeface="微软雅黑" pitchFamily="34" charset="-122"/>
                </a:rPr>
                <a:t>单击输入标题内容</a:t>
              </a:r>
              <a:endParaRPr lang="zh-CN" altLang="en-US" sz="3600" dirty="0">
                <a:solidFill>
                  <a:schemeClr val="bg1">
                    <a:lumMod val="85000"/>
                  </a:schemeClr>
                </a:solidFill>
                <a:latin typeface="微软雅黑" pitchFamily="34" charset="-122"/>
                <a:ea typeface="微软雅黑" pitchFamily="34" charset="-122"/>
              </a:endParaRPr>
            </a:p>
          </p:txBody>
        </p:sp>
        <p:sp>
          <p:nvSpPr>
            <p:cNvPr id="12" name="任意多边形 11"/>
            <p:cNvSpPr/>
            <p:nvPr>
              <p:custDataLst>
                <p:tags r:id="rId3"/>
              </p:custDataLst>
            </p:nvPr>
          </p:nvSpPr>
          <p:spPr>
            <a:xfrm flipV="1">
              <a:off x="4246309" y="1697283"/>
              <a:ext cx="3078384" cy="143576"/>
            </a:xfrm>
            <a:custGeom>
              <a:avLst/>
              <a:gdLst>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7" fmla="*/ 0 w 3120453"/>
                <a:gd name="connsiteY7" fmla="*/ 0 h 143576"/>
                <a:gd name="connsiteX0" fmla="*/ 3078384 w 3078384"/>
                <a:gd name="connsiteY0" fmla="*/ 0 h 143576"/>
                <a:gd name="connsiteX1" fmla="*/ 3034033 w 3078384"/>
                <a:gd name="connsiteY1" fmla="*/ 65782 h 143576"/>
                <a:gd name="connsiteX2" fmla="*/ 2846221 w 3078384"/>
                <a:gd name="connsiteY2" fmla="*/ 143576 h 143576"/>
                <a:gd name="connsiteX3" fmla="*/ 190094 w 3078384"/>
                <a:gd name="connsiteY3" fmla="*/ 143576 h 143576"/>
                <a:gd name="connsiteX4" fmla="*/ 2283 w 3078384"/>
                <a:gd name="connsiteY4" fmla="*/ 65782 h 143576"/>
                <a:gd name="connsiteX5" fmla="*/ 49371 w 3078384"/>
                <a:gd name="connsiteY5" fmla="*/ 91440 h 143576"/>
                <a:gd name="connsiteX6" fmla="*/ 49371 w 3078384"/>
                <a:gd name="connsiteY6" fmla="*/ 91440 h 14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8384" h="143576">
                  <a:moveTo>
                    <a:pt x="3078384" y="0"/>
                  </a:moveTo>
                  <a:lnTo>
                    <a:pt x="3034033" y="65782"/>
                  </a:lnTo>
                  <a:cubicBezTo>
                    <a:pt x="2985968" y="113847"/>
                    <a:pt x="2919566" y="143576"/>
                    <a:pt x="2846221" y="143576"/>
                  </a:cubicBezTo>
                  <a:lnTo>
                    <a:pt x="190094" y="143576"/>
                  </a:lnTo>
                  <a:cubicBezTo>
                    <a:pt x="116749" y="143576"/>
                    <a:pt x="50348" y="113847"/>
                    <a:pt x="2283" y="65782"/>
                  </a:cubicBezTo>
                  <a:cubicBezTo>
                    <a:pt x="-12501" y="43855"/>
                    <a:pt x="49371" y="91440"/>
                    <a:pt x="49371" y="91440"/>
                  </a:cubicBezTo>
                  <a:lnTo>
                    <a:pt x="49371" y="91440"/>
                  </a:lnTo>
                </a:path>
              </a:pathLst>
            </a:custGeom>
            <a:noFill/>
            <a:ln w="28575" cap="flat" cmpd="sng" algn="ctr">
              <a:solidFill>
                <a:schemeClr val="bg1">
                  <a:lumMod val="85000"/>
                </a:scheme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Calibri"/>
                <a:ea typeface="华文楷体"/>
              </a:endParaRPr>
            </a:p>
          </p:txBody>
        </p:sp>
      </p:grpSp>
    </p:spTree>
    <p:extLst>
      <p:ext uri="{BB962C8B-B14F-4D97-AF65-F5344CB8AC3E}">
        <p14:creationId xmlns:p14="http://schemas.microsoft.com/office/powerpoint/2010/main" val="268171997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left)">
                                      <p:cBhvr>
                                        <p:cTn id="13" dur="1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5"/>
          <p:cNvGrpSpPr/>
          <p:nvPr/>
        </p:nvGrpSpPr>
        <p:grpSpPr>
          <a:xfrm>
            <a:off x="3059832" y="1834160"/>
            <a:ext cx="3248534" cy="1629534"/>
            <a:chOff x="8483600" y="5681663"/>
            <a:chExt cx="2193926" cy="1077913"/>
          </a:xfrm>
        </p:grpSpPr>
        <p:sp>
          <p:nvSpPr>
            <p:cNvPr id="3" name="Freeform 16"/>
            <p:cNvSpPr>
              <a:spLocks/>
            </p:cNvSpPr>
            <p:nvPr/>
          </p:nvSpPr>
          <p:spPr bwMode="auto">
            <a:xfrm>
              <a:off x="8483600" y="5681663"/>
              <a:ext cx="2127250" cy="1077913"/>
            </a:xfrm>
            <a:custGeom>
              <a:avLst/>
              <a:gdLst>
                <a:gd name="T0" fmla="*/ 521 w 610"/>
                <a:gd name="T1" fmla="*/ 155 h 309"/>
                <a:gd name="T2" fmla="*/ 398 w 610"/>
                <a:gd name="T3" fmla="*/ 236 h 309"/>
                <a:gd name="T4" fmla="*/ 428 w 610"/>
                <a:gd name="T5" fmla="*/ 155 h 309"/>
                <a:gd name="T6" fmla="*/ 398 w 610"/>
                <a:gd name="T7" fmla="*/ 73 h 309"/>
                <a:gd name="T8" fmla="*/ 521 w 610"/>
                <a:gd name="T9" fmla="*/ 155 h 309"/>
                <a:gd name="T10" fmla="*/ 539 w 610"/>
                <a:gd name="T11" fmla="*/ 136 h 309"/>
                <a:gd name="T12" fmla="*/ 610 w 610"/>
                <a:gd name="T13" fmla="*/ 136 h 309"/>
                <a:gd name="T14" fmla="*/ 312 w 610"/>
                <a:gd name="T15" fmla="*/ 0 h 309"/>
                <a:gd name="T16" fmla="*/ 0 w 610"/>
                <a:gd name="T17" fmla="*/ 151 h 309"/>
                <a:gd name="T18" fmla="*/ 215 w 610"/>
                <a:gd name="T19" fmla="*/ 69 h 309"/>
                <a:gd name="T20" fmla="*/ 181 w 610"/>
                <a:gd name="T21" fmla="*/ 155 h 309"/>
                <a:gd name="T22" fmla="*/ 215 w 610"/>
                <a:gd name="T23" fmla="*/ 240 h 309"/>
                <a:gd name="T24" fmla="*/ 0 w 610"/>
                <a:gd name="T25" fmla="*/ 158 h 309"/>
                <a:gd name="T26" fmla="*/ 312 w 610"/>
                <a:gd name="T27" fmla="*/ 309 h 309"/>
                <a:gd name="T28" fmla="*/ 610 w 610"/>
                <a:gd name="T29" fmla="*/ 173 h 309"/>
                <a:gd name="T30" fmla="*/ 539 w 610"/>
                <a:gd name="T31" fmla="*/ 173 h 309"/>
                <a:gd name="T32" fmla="*/ 521 w 610"/>
                <a:gd name="T33" fmla="*/ 155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10" h="309">
                  <a:moveTo>
                    <a:pt x="521" y="155"/>
                  </a:moveTo>
                  <a:cubicBezTo>
                    <a:pt x="498" y="177"/>
                    <a:pt x="453" y="214"/>
                    <a:pt x="398" y="236"/>
                  </a:cubicBezTo>
                  <a:cubicBezTo>
                    <a:pt x="417" y="214"/>
                    <a:pt x="428" y="186"/>
                    <a:pt x="428" y="155"/>
                  </a:cubicBezTo>
                  <a:cubicBezTo>
                    <a:pt x="428" y="123"/>
                    <a:pt x="417" y="95"/>
                    <a:pt x="398" y="73"/>
                  </a:cubicBezTo>
                  <a:cubicBezTo>
                    <a:pt x="453" y="95"/>
                    <a:pt x="498" y="132"/>
                    <a:pt x="521" y="155"/>
                  </a:cubicBezTo>
                  <a:cubicBezTo>
                    <a:pt x="533" y="143"/>
                    <a:pt x="539" y="136"/>
                    <a:pt x="539" y="136"/>
                  </a:cubicBezTo>
                  <a:cubicBezTo>
                    <a:pt x="610" y="136"/>
                    <a:pt x="610" y="136"/>
                    <a:pt x="610" y="136"/>
                  </a:cubicBezTo>
                  <a:cubicBezTo>
                    <a:pt x="554" y="85"/>
                    <a:pt x="442" y="0"/>
                    <a:pt x="312" y="0"/>
                  </a:cubicBezTo>
                  <a:cubicBezTo>
                    <a:pt x="169" y="0"/>
                    <a:pt x="47" y="104"/>
                    <a:pt x="0" y="151"/>
                  </a:cubicBezTo>
                  <a:cubicBezTo>
                    <a:pt x="1" y="152"/>
                    <a:pt x="105" y="95"/>
                    <a:pt x="215" y="69"/>
                  </a:cubicBezTo>
                  <a:cubicBezTo>
                    <a:pt x="194" y="91"/>
                    <a:pt x="181" y="121"/>
                    <a:pt x="181" y="155"/>
                  </a:cubicBezTo>
                  <a:cubicBezTo>
                    <a:pt x="181" y="188"/>
                    <a:pt x="194" y="218"/>
                    <a:pt x="215" y="240"/>
                  </a:cubicBezTo>
                  <a:cubicBezTo>
                    <a:pt x="105" y="214"/>
                    <a:pt x="1" y="157"/>
                    <a:pt x="0" y="158"/>
                  </a:cubicBezTo>
                  <a:cubicBezTo>
                    <a:pt x="47" y="205"/>
                    <a:pt x="169" y="309"/>
                    <a:pt x="312" y="309"/>
                  </a:cubicBezTo>
                  <a:cubicBezTo>
                    <a:pt x="442" y="309"/>
                    <a:pt x="554" y="224"/>
                    <a:pt x="610" y="173"/>
                  </a:cubicBezTo>
                  <a:cubicBezTo>
                    <a:pt x="539" y="173"/>
                    <a:pt x="539" y="173"/>
                    <a:pt x="539" y="173"/>
                  </a:cubicBezTo>
                  <a:cubicBezTo>
                    <a:pt x="539" y="173"/>
                    <a:pt x="533" y="166"/>
                    <a:pt x="521" y="155"/>
                  </a:cubicBezTo>
                  <a:close/>
                </a:path>
              </a:pathLst>
            </a:cu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 name="Oval 17"/>
            <p:cNvSpPr>
              <a:spLocks noChangeArrowheads="1"/>
            </p:cNvSpPr>
            <p:nvPr/>
          </p:nvSpPr>
          <p:spPr bwMode="auto">
            <a:xfrm>
              <a:off x="9201150" y="5876925"/>
              <a:ext cx="687388" cy="6873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Oval 18"/>
            <p:cNvSpPr>
              <a:spLocks noChangeArrowheads="1"/>
            </p:cNvSpPr>
            <p:nvPr/>
          </p:nvSpPr>
          <p:spPr bwMode="auto">
            <a:xfrm>
              <a:off x="9201150" y="5876925"/>
              <a:ext cx="687388" cy="687388"/>
            </a:xfrm>
            <a:prstGeom prst="ellipse">
              <a:avLst/>
            </a:prstGeom>
            <a:solidFill>
              <a:srgbClr val="3634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Oval 19"/>
            <p:cNvSpPr>
              <a:spLocks noChangeArrowheads="1"/>
            </p:cNvSpPr>
            <p:nvPr/>
          </p:nvSpPr>
          <p:spPr bwMode="auto">
            <a:xfrm>
              <a:off x="9404350" y="6080125"/>
              <a:ext cx="282575" cy="282575"/>
            </a:xfrm>
            <a:prstGeom prst="ellipse">
              <a:avLst/>
            </a:prstGeom>
            <a:blipFill>
              <a:blip r:embed="rId3"/>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7" name="Oval 20"/>
            <p:cNvSpPr>
              <a:spLocks noChangeArrowheads="1"/>
            </p:cNvSpPr>
            <p:nvPr/>
          </p:nvSpPr>
          <p:spPr bwMode="auto">
            <a:xfrm>
              <a:off x="9567863" y="6092825"/>
              <a:ext cx="136525" cy="139700"/>
            </a:xfrm>
            <a:prstGeom prst="ellipse">
              <a:avLst/>
            </a:prstGeom>
            <a:solidFill>
              <a:srgbClr val="3634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21"/>
            <p:cNvSpPr>
              <a:spLocks/>
            </p:cNvSpPr>
            <p:nvPr/>
          </p:nvSpPr>
          <p:spPr bwMode="auto">
            <a:xfrm>
              <a:off x="10301288" y="6156325"/>
              <a:ext cx="376238" cy="128588"/>
            </a:xfrm>
            <a:custGeom>
              <a:avLst/>
              <a:gdLst>
                <a:gd name="T0" fmla="*/ 89 w 108"/>
                <a:gd name="T1" fmla="*/ 0 h 37"/>
                <a:gd name="T2" fmla="*/ 18 w 108"/>
                <a:gd name="T3" fmla="*/ 0 h 37"/>
                <a:gd name="T4" fmla="*/ 0 w 108"/>
                <a:gd name="T5" fmla="*/ 19 h 37"/>
                <a:gd name="T6" fmla="*/ 18 w 108"/>
                <a:gd name="T7" fmla="*/ 37 h 37"/>
                <a:gd name="T8" fmla="*/ 89 w 108"/>
                <a:gd name="T9" fmla="*/ 37 h 37"/>
                <a:gd name="T10" fmla="*/ 108 w 108"/>
                <a:gd name="T11" fmla="*/ 19 h 37"/>
                <a:gd name="T12" fmla="*/ 89 w 10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08" h="37">
                  <a:moveTo>
                    <a:pt x="89" y="0"/>
                  </a:moveTo>
                  <a:cubicBezTo>
                    <a:pt x="18" y="0"/>
                    <a:pt x="18" y="0"/>
                    <a:pt x="18" y="0"/>
                  </a:cubicBezTo>
                  <a:cubicBezTo>
                    <a:pt x="18" y="0"/>
                    <a:pt x="12" y="7"/>
                    <a:pt x="0" y="19"/>
                  </a:cubicBezTo>
                  <a:cubicBezTo>
                    <a:pt x="12" y="30"/>
                    <a:pt x="18" y="37"/>
                    <a:pt x="18" y="37"/>
                  </a:cubicBezTo>
                  <a:cubicBezTo>
                    <a:pt x="89" y="37"/>
                    <a:pt x="89" y="37"/>
                    <a:pt x="89" y="37"/>
                  </a:cubicBezTo>
                  <a:cubicBezTo>
                    <a:pt x="96" y="30"/>
                    <a:pt x="103" y="24"/>
                    <a:pt x="108" y="19"/>
                  </a:cubicBezTo>
                  <a:cubicBezTo>
                    <a:pt x="103" y="13"/>
                    <a:pt x="96" y="7"/>
                    <a:pt x="89" y="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文本框 137"/>
          <p:cNvSpPr txBox="1"/>
          <p:nvPr/>
        </p:nvSpPr>
        <p:spPr>
          <a:xfrm>
            <a:off x="1386072" y="2746871"/>
            <a:ext cx="1446550" cy="900246"/>
          </a:xfrm>
          <a:prstGeom prst="rect">
            <a:avLst/>
          </a:prstGeom>
          <a:noFill/>
        </p:spPr>
        <p:txBody>
          <a:bodyPr wrap="none" lIns="68580" tIns="34290" rIns="68580" bIns="34290" rtlCol="0" anchor="ctr">
            <a:spAutoFit/>
          </a:bodyPr>
          <a:lstStyle/>
          <a:p>
            <a:pPr algn="ctr"/>
            <a:r>
              <a:rPr lang="en-US" altLang="zh-CN" sz="5400" dirty="0">
                <a:solidFill>
                  <a:schemeClr val="bg1"/>
                </a:solidFill>
                <a:latin typeface="FFF Tusj" panose="02040802050405020203" pitchFamily="18" charset="0"/>
              </a:rPr>
              <a:t>YES</a:t>
            </a:r>
            <a:endParaRPr lang="zh-CN" altLang="en-US" sz="5400" dirty="0">
              <a:solidFill>
                <a:schemeClr val="bg1"/>
              </a:solidFill>
              <a:latin typeface="FFF Tusj" panose="02040802050405020203" pitchFamily="18" charset="0"/>
            </a:endParaRPr>
          </a:p>
        </p:txBody>
      </p:sp>
      <p:sp>
        <p:nvSpPr>
          <p:cNvPr id="14" name="文本框 138"/>
          <p:cNvSpPr txBox="1"/>
          <p:nvPr/>
        </p:nvSpPr>
        <p:spPr>
          <a:xfrm>
            <a:off x="6298315" y="1555488"/>
            <a:ext cx="1138773" cy="900246"/>
          </a:xfrm>
          <a:prstGeom prst="rect">
            <a:avLst/>
          </a:prstGeom>
          <a:noFill/>
        </p:spPr>
        <p:txBody>
          <a:bodyPr wrap="none" lIns="68580" tIns="34290" rIns="68580" bIns="34290" rtlCol="0" anchor="ctr">
            <a:spAutoFit/>
          </a:bodyPr>
          <a:lstStyle/>
          <a:p>
            <a:pPr algn="ctr"/>
            <a:r>
              <a:rPr lang="en-US" altLang="zh-CN" sz="5400" dirty="0">
                <a:solidFill>
                  <a:schemeClr val="bg1"/>
                </a:solidFill>
                <a:latin typeface="FFF Tusj" panose="02040802050405020203" pitchFamily="18" charset="0"/>
              </a:rPr>
              <a:t>NO</a:t>
            </a:r>
            <a:endParaRPr lang="zh-CN" altLang="en-US" sz="5400" dirty="0">
              <a:solidFill>
                <a:schemeClr val="bg1"/>
              </a:solidFill>
              <a:latin typeface="FFF Tusj" panose="02040802050405020203" pitchFamily="18" charset="0"/>
            </a:endParaRPr>
          </a:p>
        </p:txBody>
      </p:sp>
      <p:sp>
        <p:nvSpPr>
          <p:cNvPr id="16" name="Content Placeholder 2"/>
          <p:cNvSpPr txBox="1">
            <a:spLocks/>
          </p:cNvSpPr>
          <p:nvPr/>
        </p:nvSpPr>
        <p:spPr bwMode="auto">
          <a:xfrm>
            <a:off x="6318160" y="2455734"/>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7" name="Content Placeholder 2"/>
          <p:cNvSpPr txBox="1">
            <a:spLocks/>
          </p:cNvSpPr>
          <p:nvPr/>
        </p:nvSpPr>
        <p:spPr bwMode="auto">
          <a:xfrm>
            <a:off x="611560" y="1964054"/>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9" name="矩形 18"/>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20" name="Group 371"/>
          <p:cNvGrpSpPr>
            <a:grpSpLocks noChangeAspect="1"/>
          </p:cNvGrpSpPr>
          <p:nvPr/>
        </p:nvGrpSpPr>
        <p:grpSpPr bwMode="auto">
          <a:xfrm>
            <a:off x="1115616" y="549930"/>
            <a:ext cx="6912769" cy="59962"/>
            <a:chOff x="936" y="3880"/>
            <a:chExt cx="5806" cy="168"/>
          </a:xfrm>
          <a:solidFill>
            <a:schemeClr val="bg1"/>
          </a:solidFill>
        </p:grpSpPr>
        <p:sp>
          <p:nvSpPr>
            <p:cNvPr id="21"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9523300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p:cTn id="13" dur="500" fill="hold"/>
                                        <p:tgtEl>
                                          <p:spTgt spid="13"/>
                                        </p:tgtEl>
                                        <p:attrNameLst>
                                          <p:attrName>ppt_w</p:attrName>
                                        </p:attrNameLst>
                                      </p:cBhvr>
                                      <p:tavLst>
                                        <p:tav tm="0">
                                          <p:val>
                                            <p:fltVal val="0"/>
                                          </p:val>
                                        </p:tav>
                                        <p:tav tm="100000">
                                          <p:val>
                                            <p:strVal val="#ppt_w"/>
                                          </p:val>
                                        </p:tav>
                                      </p:tavLst>
                                    </p:anim>
                                    <p:anim calcmode="lin" valueType="num">
                                      <p:cBhvr>
                                        <p:cTn id="14" dur="500" fill="hold"/>
                                        <p:tgtEl>
                                          <p:spTgt spid="13"/>
                                        </p:tgtEl>
                                        <p:attrNameLst>
                                          <p:attrName>ppt_h</p:attrName>
                                        </p:attrNameLst>
                                      </p:cBhvr>
                                      <p:tavLst>
                                        <p:tav tm="0">
                                          <p:val>
                                            <p:fltVal val="0"/>
                                          </p:val>
                                        </p:tav>
                                        <p:tav tm="100000">
                                          <p:val>
                                            <p:strVal val="#ppt_h"/>
                                          </p:val>
                                        </p:tav>
                                      </p:tavLst>
                                    </p:anim>
                                    <p:animEffect transition="in" filter="fade">
                                      <p:cBhvr>
                                        <p:cTn id="15" dur="500"/>
                                        <p:tgtEl>
                                          <p:spTgt spid="13"/>
                                        </p:tgtEl>
                                      </p:cBhvr>
                                    </p:animEffect>
                                  </p:childTnLst>
                                </p:cTn>
                              </p:par>
                            </p:childTnLst>
                          </p:cTn>
                        </p:par>
                        <p:par>
                          <p:cTn id="16" fill="hold">
                            <p:stCondLst>
                              <p:cond delay="1000"/>
                            </p:stCondLst>
                            <p:childTnLst>
                              <p:par>
                                <p:cTn id="17" presetID="22" presetClass="entr" presetSubtype="2"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right)">
                                      <p:cBhvr>
                                        <p:cTn id="19" dur="1000"/>
                                        <p:tgtEl>
                                          <p:spTgt spid="17"/>
                                        </p:tgtEl>
                                      </p:cBhvr>
                                    </p:animEffect>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p:cTn id="23" dur="500" fill="hold"/>
                                        <p:tgtEl>
                                          <p:spTgt spid="14"/>
                                        </p:tgtEl>
                                        <p:attrNameLst>
                                          <p:attrName>ppt_w</p:attrName>
                                        </p:attrNameLst>
                                      </p:cBhvr>
                                      <p:tavLst>
                                        <p:tav tm="0">
                                          <p:val>
                                            <p:fltVal val="0"/>
                                          </p:val>
                                        </p:tav>
                                        <p:tav tm="100000">
                                          <p:val>
                                            <p:strVal val="#ppt_w"/>
                                          </p:val>
                                        </p:tav>
                                      </p:tavLst>
                                    </p:anim>
                                    <p:anim calcmode="lin" valueType="num">
                                      <p:cBhvr>
                                        <p:cTn id="24" dur="500" fill="hold"/>
                                        <p:tgtEl>
                                          <p:spTgt spid="14"/>
                                        </p:tgtEl>
                                        <p:attrNameLst>
                                          <p:attrName>ppt_h</p:attrName>
                                        </p:attrNameLst>
                                      </p:cBhvr>
                                      <p:tavLst>
                                        <p:tav tm="0">
                                          <p:val>
                                            <p:fltVal val="0"/>
                                          </p:val>
                                        </p:tav>
                                        <p:tav tm="100000">
                                          <p:val>
                                            <p:strVal val="#ppt_h"/>
                                          </p:val>
                                        </p:tav>
                                      </p:tavLst>
                                    </p:anim>
                                    <p:animEffect transition="in" filter="fade">
                                      <p:cBhvr>
                                        <p:cTn id="25" dur="500"/>
                                        <p:tgtEl>
                                          <p:spTgt spid="14"/>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wipe(left)">
                                      <p:cBhvr>
                                        <p:cTn id="29"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6" grpId="0"/>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64"/>
          <p:cNvSpPr>
            <a:spLocks/>
          </p:cNvSpPr>
          <p:nvPr/>
        </p:nvSpPr>
        <p:spPr bwMode="auto">
          <a:xfrm>
            <a:off x="3162700" y="1091917"/>
            <a:ext cx="1404878" cy="1257239"/>
          </a:xfrm>
          <a:custGeom>
            <a:avLst/>
            <a:gdLst/>
            <a:ahLst/>
            <a:cxnLst>
              <a:cxn ang="0">
                <a:pos x="330" y="184"/>
              </a:cxn>
              <a:cxn ang="0">
                <a:pos x="330" y="32"/>
              </a:cxn>
              <a:cxn ang="0">
                <a:pos x="257" y="18"/>
              </a:cxn>
              <a:cxn ang="0">
                <a:pos x="33" y="152"/>
              </a:cxn>
              <a:cxn ang="0">
                <a:pos x="28" y="206"/>
              </a:cxn>
              <a:cxn ang="0">
                <a:pos x="168" y="287"/>
              </a:cxn>
              <a:cxn ang="0">
                <a:pos x="206" y="286"/>
              </a:cxn>
              <a:cxn ang="0">
                <a:pos x="289" y="233"/>
              </a:cxn>
              <a:cxn ang="0">
                <a:pos x="330" y="184"/>
              </a:cxn>
            </a:cxnLst>
            <a:rect l="0" t="0" r="r" b="b"/>
            <a:pathLst>
              <a:path w="335" h="299">
                <a:moveTo>
                  <a:pt x="330" y="184"/>
                </a:moveTo>
                <a:cubicBezTo>
                  <a:pt x="330" y="159"/>
                  <a:pt x="330" y="32"/>
                  <a:pt x="330" y="32"/>
                </a:cubicBezTo>
                <a:cubicBezTo>
                  <a:pt x="330" y="32"/>
                  <a:pt x="335" y="0"/>
                  <a:pt x="257" y="18"/>
                </a:cubicBezTo>
                <a:cubicBezTo>
                  <a:pt x="180" y="35"/>
                  <a:pt x="96" y="74"/>
                  <a:pt x="33" y="152"/>
                </a:cubicBezTo>
                <a:cubicBezTo>
                  <a:pt x="25" y="163"/>
                  <a:pt x="0" y="190"/>
                  <a:pt x="28" y="206"/>
                </a:cubicBezTo>
                <a:cubicBezTo>
                  <a:pt x="57" y="222"/>
                  <a:pt x="168" y="287"/>
                  <a:pt x="168" y="287"/>
                </a:cubicBezTo>
                <a:cubicBezTo>
                  <a:pt x="168" y="287"/>
                  <a:pt x="189" y="299"/>
                  <a:pt x="206" y="286"/>
                </a:cubicBezTo>
                <a:cubicBezTo>
                  <a:pt x="222" y="272"/>
                  <a:pt x="257" y="244"/>
                  <a:pt x="289" y="233"/>
                </a:cubicBezTo>
                <a:cubicBezTo>
                  <a:pt x="319" y="224"/>
                  <a:pt x="331" y="226"/>
                  <a:pt x="330" y="184"/>
                </a:cubicBezTo>
              </a:path>
            </a:pathLst>
          </a:custGeom>
          <a:blipFill dpi="0" rotWithShape="1">
            <a:blip r:embed="rId3">
              <a:alphaModFix amt="18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a:p>
        </p:txBody>
      </p:sp>
      <p:sp>
        <p:nvSpPr>
          <p:cNvPr id="3" name="Freeform 62"/>
          <p:cNvSpPr>
            <a:spLocks/>
          </p:cNvSpPr>
          <p:nvPr/>
        </p:nvSpPr>
        <p:spPr bwMode="auto">
          <a:xfrm>
            <a:off x="2902025" y="1977750"/>
            <a:ext cx="1031167" cy="1619415"/>
          </a:xfrm>
          <a:custGeom>
            <a:avLst/>
            <a:gdLst/>
            <a:ahLst/>
            <a:cxnLst>
              <a:cxn ang="0">
                <a:pos x="209" y="93"/>
              </a:cxn>
              <a:cxn ang="0">
                <a:pos x="75" y="20"/>
              </a:cxn>
              <a:cxn ang="0">
                <a:pos x="27" y="77"/>
              </a:cxn>
              <a:cxn ang="0">
                <a:pos x="38" y="338"/>
              </a:cxn>
              <a:cxn ang="0">
                <a:pos x="83" y="368"/>
              </a:cxn>
              <a:cxn ang="0">
                <a:pos x="221" y="284"/>
              </a:cxn>
              <a:cxn ang="0">
                <a:pos x="238" y="250"/>
              </a:cxn>
              <a:cxn ang="0">
                <a:pos x="232" y="152"/>
              </a:cxn>
              <a:cxn ang="0">
                <a:pos x="209" y="93"/>
              </a:cxn>
            </a:cxnLst>
            <a:rect l="0" t="0" r="r" b="b"/>
            <a:pathLst>
              <a:path w="246" h="385">
                <a:moveTo>
                  <a:pt x="209" y="93"/>
                </a:moveTo>
                <a:cubicBezTo>
                  <a:pt x="187" y="81"/>
                  <a:pt x="75" y="20"/>
                  <a:pt x="75" y="20"/>
                </a:cubicBezTo>
                <a:cubicBezTo>
                  <a:pt x="75" y="20"/>
                  <a:pt x="49" y="0"/>
                  <a:pt x="27" y="77"/>
                </a:cubicBezTo>
                <a:cubicBezTo>
                  <a:pt x="6" y="153"/>
                  <a:pt x="0" y="245"/>
                  <a:pt x="38" y="338"/>
                </a:cubicBezTo>
                <a:cubicBezTo>
                  <a:pt x="43" y="350"/>
                  <a:pt x="56" y="385"/>
                  <a:pt x="83" y="368"/>
                </a:cubicBezTo>
                <a:cubicBezTo>
                  <a:pt x="110" y="351"/>
                  <a:pt x="221" y="284"/>
                  <a:pt x="221" y="284"/>
                </a:cubicBezTo>
                <a:cubicBezTo>
                  <a:pt x="221" y="284"/>
                  <a:pt x="242" y="271"/>
                  <a:pt x="238" y="250"/>
                </a:cubicBezTo>
                <a:cubicBezTo>
                  <a:pt x="234" y="229"/>
                  <a:pt x="226" y="186"/>
                  <a:pt x="232" y="152"/>
                </a:cubicBezTo>
                <a:cubicBezTo>
                  <a:pt x="238" y="122"/>
                  <a:pt x="246" y="112"/>
                  <a:pt x="209" y="93"/>
                </a:cubicBezTo>
              </a:path>
            </a:pathLst>
          </a:custGeom>
          <a:blipFill dpi="0" rotWithShape="1">
            <a:blip r:embed="rId3">
              <a:alphaModFix amt="18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a:p>
        </p:txBody>
      </p:sp>
      <p:sp>
        <p:nvSpPr>
          <p:cNvPr id="4" name="Freeform 61"/>
          <p:cNvSpPr>
            <a:spLocks/>
          </p:cNvSpPr>
          <p:nvPr/>
        </p:nvSpPr>
        <p:spPr bwMode="auto">
          <a:xfrm>
            <a:off x="3148860" y="3214228"/>
            <a:ext cx="1409492" cy="1268772"/>
          </a:xfrm>
          <a:custGeom>
            <a:avLst/>
            <a:gdLst/>
            <a:ahLst/>
            <a:cxnLst>
              <a:cxn ang="0">
                <a:pos x="161" y="22"/>
              </a:cxn>
              <a:cxn ang="0">
                <a:pos x="31" y="100"/>
              </a:cxn>
              <a:cxn ang="0">
                <a:pos x="56" y="171"/>
              </a:cxn>
              <a:cxn ang="0">
                <a:pos x="287" y="293"/>
              </a:cxn>
              <a:cxn ang="0">
                <a:pos x="335" y="270"/>
              </a:cxn>
              <a:cxn ang="0">
                <a:pos x="332" y="108"/>
              </a:cxn>
              <a:cxn ang="0">
                <a:pos x="312" y="77"/>
              </a:cxn>
              <a:cxn ang="0">
                <a:pos x="224" y="32"/>
              </a:cxn>
              <a:cxn ang="0">
                <a:pos x="161" y="22"/>
              </a:cxn>
            </a:cxnLst>
            <a:rect l="0" t="0" r="r" b="b"/>
            <a:pathLst>
              <a:path w="336" h="302">
                <a:moveTo>
                  <a:pt x="161" y="22"/>
                </a:moveTo>
                <a:cubicBezTo>
                  <a:pt x="140" y="35"/>
                  <a:pt x="31" y="100"/>
                  <a:pt x="31" y="100"/>
                </a:cubicBezTo>
                <a:cubicBezTo>
                  <a:pt x="31" y="100"/>
                  <a:pt x="0" y="113"/>
                  <a:pt x="56" y="171"/>
                </a:cubicBezTo>
                <a:cubicBezTo>
                  <a:pt x="111" y="228"/>
                  <a:pt x="187" y="280"/>
                  <a:pt x="287" y="293"/>
                </a:cubicBezTo>
                <a:cubicBezTo>
                  <a:pt x="300" y="295"/>
                  <a:pt x="336" y="302"/>
                  <a:pt x="335" y="270"/>
                </a:cubicBezTo>
                <a:cubicBezTo>
                  <a:pt x="334" y="237"/>
                  <a:pt x="332" y="108"/>
                  <a:pt x="332" y="108"/>
                </a:cubicBezTo>
                <a:cubicBezTo>
                  <a:pt x="332" y="108"/>
                  <a:pt x="332" y="84"/>
                  <a:pt x="312" y="77"/>
                </a:cubicBezTo>
                <a:cubicBezTo>
                  <a:pt x="292" y="70"/>
                  <a:pt x="250" y="54"/>
                  <a:pt x="224" y="32"/>
                </a:cubicBezTo>
                <a:cubicBezTo>
                  <a:pt x="201" y="12"/>
                  <a:pt x="196" y="0"/>
                  <a:pt x="161" y="22"/>
                </a:cubicBezTo>
              </a:path>
            </a:pathLst>
          </a:custGeom>
          <a:blipFill dpi="0" rotWithShape="1">
            <a:blip r:embed="rId3">
              <a:alphaModFix amt="18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a:p>
        </p:txBody>
      </p:sp>
      <p:sp>
        <p:nvSpPr>
          <p:cNvPr id="5" name="Freeform 59"/>
          <p:cNvSpPr>
            <a:spLocks/>
          </p:cNvSpPr>
          <p:nvPr/>
        </p:nvSpPr>
        <p:spPr bwMode="auto">
          <a:xfrm>
            <a:off x="4659850" y="1096529"/>
            <a:ext cx="1404878" cy="1278000"/>
          </a:xfrm>
          <a:custGeom>
            <a:avLst/>
            <a:gdLst/>
            <a:ahLst/>
            <a:cxnLst>
              <a:cxn ang="0">
                <a:pos x="174" y="281"/>
              </a:cxn>
              <a:cxn ang="0">
                <a:pos x="305" y="204"/>
              </a:cxn>
              <a:cxn ang="0">
                <a:pos x="280" y="133"/>
              </a:cxn>
              <a:cxn ang="0">
                <a:pos x="49" y="9"/>
              </a:cxn>
              <a:cxn ang="0">
                <a:pos x="1" y="33"/>
              </a:cxn>
              <a:cxn ang="0">
                <a:pos x="3" y="194"/>
              </a:cxn>
              <a:cxn ang="0">
                <a:pos x="23" y="226"/>
              </a:cxn>
              <a:cxn ang="0">
                <a:pos x="110" y="271"/>
              </a:cxn>
              <a:cxn ang="0">
                <a:pos x="174" y="281"/>
              </a:cxn>
            </a:cxnLst>
            <a:rect l="0" t="0" r="r" b="b"/>
            <a:pathLst>
              <a:path w="335" h="304">
                <a:moveTo>
                  <a:pt x="174" y="281"/>
                </a:moveTo>
                <a:cubicBezTo>
                  <a:pt x="195" y="268"/>
                  <a:pt x="305" y="204"/>
                  <a:pt x="305" y="204"/>
                </a:cubicBezTo>
                <a:cubicBezTo>
                  <a:pt x="305" y="204"/>
                  <a:pt x="335" y="192"/>
                  <a:pt x="280" y="133"/>
                </a:cubicBezTo>
                <a:cubicBezTo>
                  <a:pt x="225" y="76"/>
                  <a:pt x="149" y="24"/>
                  <a:pt x="49" y="9"/>
                </a:cubicBezTo>
                <a:cubicBezTo>
                  <a:pt x="36" y="7"/>
                  <a:pt x="0" y="0"/>
                  <a:pt x="1" y="33"/>
                </a:cubicBezTo>
                <a:cubicBezTo>
                  <a:pt x="2" y="65"/>
                  <a:pt x="3" y="194"/>
                  <a:pt x="3" y="194"/>
                </a:cubicBezTo>
                <a:cubicBezTo>
                  <a:pt x="3" y="194"/>
                  <a:pt x="3" y="219"/>
                  <a:pt x="23" y="226"/>
                </a:cubicBezTo>
                <a:cubicBezTo>
                  <a:pt x="43" y="233"/>
                  <a:pt x="85" y="249"/>
                  <a:pt x="110" y="271"/>
                </a:cubicBezTo>
                <a:cubicBezTo>
                  <a:pt x="133" y="292"/>
                  <a:pt x="138" y="304"/>
                  <a:pt x="174" y="281"/>
                </a:cubicBezTo>
              </a:path>
            </a:pathLst>
          </a:custGeom>
          <a:blipFill dpi="0" rotWithShape="1">
            <a:blip r:embed="rId3">
              <a:alphaModFix amt="18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a:p>
        </p:txBody>
      </p:sp>
      <p:sp>
        <p:nvSpPr>
          <p:cNvPr id="6" name="Freeform 58"/>
          <p:cNvSpPr>
            <a:spLocks/>
          </p:cNvSpPr>
          <p:nvPr/>
        </p:nvSpPr>
        <p:spPr bwMode="auto">
          <a:xfrm>
            <a:off x="5275783" y="1975443"/>
            <a:ext cx="1031167" cy="1617109"/>
          </a:xfrm>
          <a:custGeom>
            <a:avLst/>
            <a:gdLst/>
            <a:ahLst/>
            <a:cxnLst>
              <a:cxn ang="0">
                <a:pos x="38" y="293"/>
              </a:cxn>
              <a:cxn ang="0">
                <a:pos x="171" y="365"/>
              </a:cxn>
              <a:cxn ang="0">
                <a:pos x="219" y="308"/>
              </a:cxn>
              <a:cxn ang="0">
                <a:pos x="208" y="47"/>
              </a:cxn>
              <a:cxn ang="0">
                <a:pos x="163" y="17"/>
              </a:cxn>
              <a:cxn ang="0">
                <a:pos x="26" y="101"/>
              </a:cxn>
              <a:cxn ang="0">
                <a:pos x="8" y="135"/>
              </a:cxn>
              <a:cxn ang="0">
                <a:pos x="14" y="233"/>
              </a:cxn>
              <a:cxn ang="0">
                <a:pos x="38" y="293"/>
              </a:cxn>
            </a:cxnLst>
            <a:rect l="0" t="0" r="r" b="b"/>
            <a:pathLst>
              <a:path w="246" h="385">
                <a:moveTo>
                  <a:pt x="38" y="293"/>
                </a:moveTo>
                <a:cubicBezTo>
                  <a:pt x="60" y="304"/>
                  <a:pt x="171" y="365"/>
                  <a:pt x="171" y="365"/>
                </a:cubicBezTo>
                <a:cubicBezTo>
                  <a:pt x="171" y="365"/>
                  <a:pt x="197" y="385"/>
                  <a:pt x="219" y="308"/>
                </a:cubicBezTo>
                <a:cubicBezTo>
                  <a:pt x="241" y="232"/>
                  <a:pt x="246" y="140"/>
                  <a:pt x="208" y="47"/>
                </a:cubicBezTo>
                <a:cubicBezTo>
                  <a:pt x="203" y="35"/>
                  <a:pt x="191" y="0"/>
                  <a:pt x="163" y="17"/>
                </a:cubicBezTo>
                <a:cubicBezTo>
                  <a:pt x="136" y="35"/>
                  <a:pt x="26" y="101"/>
                  <a:pt x="26" y="101"/>
                </a:cubicBezTo>
                <a:cubicBezTo>
                  <a:pt x="26" y="101"/>
                  <a:pt x="4" y="114"/>
                  <a:pt x="8" y="135"/>
                </a:cubicBezTo>
                <a:cubicBezTo>
                  <a:pt x="13" y="156"/>
                  <a:pt x="21" y="200"/>
                  <a:pt x="14" y="233"/>
                </a:cubicBezTo>
                <a:cubicBezTo>
                  <a:pt x="8" y="263"/>
                  <a:pt x="0" y="273"/>
                  <a:pt x="38" y="293"/>
                </a:cubicBezTo>
              </a:path>
            </a:pathLst>
          </a:custGeom>
          <a:blipFill dpi="0" rotWithShape="1">
            <a:blip r:embed="rId3">
              <a:alphaModFix amt="18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a:p>
        </p:txBody>
      </p:sp>
      <p:sp>
        <p:nvSpPr>
          <p:cNvPr id="7" name="Freeform 60"/>
          <p:cNvSpPr>
            <a:spLocks/>
          </p:cNvSpPr>
          <p:nvPr/>
        </p:nvSpPr>
        <p:spPr bwMode="auto">
          <a:xfrm>
            <a:off x="4650624" y="3230373"/>
            <a:ext cx="1393343" cy="1278000"/>
          </a:xfrm>
          <a:custGeom>
            <a:avLst/>
            <a:gdLst/>
            <a:ahLst/>
            <a:cxnLst>
              <a:cxn ang="0">
                <a:pos x="2" y="120"/>
              </a:cxn>
              <a:cxn ang="0">
                <a:pos x="7" y="272"/>
              </a:cxn>
              <a:cxn ang="0">
                <a:pos x="81" y="284"/>
              </a:cxn>
              <a:cxn ang="0">
                <a:pos x="300" y="141"/>
              </a:cxn>
              <a:cxn ang="0">
                <a:pos x="303" y="88"/>
              </a:cxn>
              <a:cxn ang="0">
                <a:pos x="160" y="12"/>
              </a:cxn>
              <a:cxn ang="0">
                <a:pos x="123" y="14"/>
              </a:cxn>
              <a:cxn ang="0">
                <a:pos x="41" y="69"/>
              </a:cxn>
              <a:cxn ang="0">
                <a:pos x="2" y="120"/>
              </a:cxn>
            </a:cxnLst>
            <a:rect l="0" t="0" r="r" b="b"/>
            <a:pathLst>
              <a:path w="332" h="304">
                <a:moveTo>
                  <a:pt x="2" y="120"/>
                </a:moveTo>
                <a:cubicBezTo>
                  <a:pt x="3" y="145"/>
                  <a:pt x="7" y="272"/>
                  <a:pt x="7" y="272"/>
                </a:cubicBezTo>
                <a:cubicBezTo>
                  <a:pt x="7" y="272"/>
                  <a:pt x="4" y="304"/>
                  <a:pt x="81" y="284"/>
                </a:cubicBezTo>
                <a:cubicBezTo>
                  <a:pt x="158" y="264"/>
                  <a:pt x="240" y="222"/>
                  <a:pt x="300" y="141"/>
                </a:cubicBezTo>
                <a:cubicBezTo>
                  <a:pt x="308" y="131"/>
                  <a:pt x="332" y="102"/>
                  <a:pt x="303" y="88"/>
                </a:cubicBezTo>
                <a:cubicBezTo>
                  <a:pt x="274" y="73"/>
                  <a:pt x="160" y="12"/>
                  <a:pt x="160" y="12"/>
                </a:cubicBezTo>
                <a:cubicBezTo>
                  <a:pt x="160" y="12"/>
                  <a:pt x="139" y="0"/>
                  <a:pt x="123" y="14"/>
                </a:cubicBezTo>
                <a:cubicBezTo>
                  <a:pt x="107" y="29"/>
                  <a:pt x="73" y="58"/>
                  <a:pt x="41" y="69"/>
                </a:cubicBezTo>
                <a:cubicBezTo>
                  <a:pt x="12" y="80"/>
                  <a:pt x="0" y="78"/>
                  <a:pt x="2" y="120"/>
                </a:cubicBezTo>
              </a:path>
            </a:pathLst>
          </a:custGeom>
          <a:blipFill dpi="0" rotWithShape="1">
            <a:blip r:embed="rId3">
              <a:alphaModFix amt="18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a:p>
        </p:txBody>
      </p:sp>
      <p:sp>
        <p:nvSpPr>
          <p:cNvPr id="9" name="AutoShape 112"/>
          <p:cNvSpPr>
            <a:spLocks/>
          </p:cNvSpPr>
          <p:nvPr/>
        </p:nvSpPr>
        <p:spPr bwMode="auto">
          <a:xfrm>
            <a:off x="3746015" y="1504111"/>
            <a:ext cx="438120" cy="43887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a:extLst/>
        </p:spPr>
        <p:txBody>
          <a:bodyPr lIns="14288" tIns="14288" rIns="14288" bIns="14288"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grpSp>
        <p:nvGrpSpPr>
          <p:cNvPr id="10" name="Group 87"/>
          <p:cNvGrpSpPr/>
          <p:nvPr/>
        </p:nvGrpSpPr>
        <p:grpSpPr>
          <a:xfrm>
            <a:off x="5028026" y="3638366"/>
            <a:ext cx="328777" cy="438870"/>
            <a:chOff x="586386" y="4508909"/>
            <a:chExt cx="261342" cy="348854"/>
          </a:xfrm>
          <a:solidFill>
            <a:schemeClr val="bg1"/>
          </a:solidFill>
        </p:grpSpPr>
        <p:sp>
          <p:nvSpPr>
            <p:cNvPr id="11" name="AutoShape 108"/>
            <p:cNvSpPr>
              <a:spLocks/>
            </p:cNvSpPr>
            <p:nvPr/>
          </p:nvSpPr>
          <p:spPr bwMode="auto">
            <a:xfrm>
              <a:off x="651275" y="4574393"/>
              <a:ext cx="130969" cy="1309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12" name="AutoShape 109"/>
            <p:cNvSpPr>
              <a:spLocks/>
            </p:cNvSpPr>
            <p:nvPr/>
          </p:nvSpPr>
          <p:spPr bwMode="auto">
            <a:xfrm>
              <a:off x="586386" y="4508909"/>
              <a:ext cx="261342" cy="34885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grpSp>
      <p:grpSp>
        <p:nvGrpSpPr>
          <p:cNvPr id="13" name="Group 41"/>
          <p:cNvGrpSpPr/>
          <p:nvPr/>
        </p:nvGrpSpPr>
        <p:grpSpPr>
          <a:xfrm>
            <a:off x="5604285" y="2559135"/>
            <a:ext cx="383448" cy="438120"/>
            <a:chOff x="6880625" y="3111711"/>
            <a:chExt cx="304800" cy="348258"/>
          </a:xfrm>
          <a:solidFill>
            <a:schemeClr val="bg1"/>
          </a:solidFill>
        </p:grpSpPr>
        <p:sp>
          <p:nvSpPr>
            <p:cNvPr id="14" name="AutoShape 48"/>
            <p:cNvSpPr>
              <a:spLocks/>
            </p:cNvSpPr>
            <p:nvPr/>
          </p:nvSpPr>
          <p:spPr bwMode="auto">
            <a:xfrm>
              <a:off x="6880625" y="3111711"/>
              <a:ext cx="304800" cy="34825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15" name="AutoShape 49"/>
            <p:cNvSpPr>
              <a:spLocks/>
            </p:cNvSpPr>
            <p:nvPr/>
          </p:nvSpPr>
          <p:spPr bwMode="auto">
            <a:xfrm>
              <a:off x="7119940" y="3383768"/>
              <a:ext cx="22027" cy="2143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16" name="AutoShape 50"/>
            <p:cNvSpPr>
              <a:spLocks/>
            </p:cNvSpPr>
            <p:nvPr/>
          </p:nvSpPr>
          <p:spPr bwMode="auto">
            <a:xfrm>
              <a:off x="7119940" y="3318284"/>
              <a:ext cx="22027" cy="2202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17" name="AutoShape 51"/>
            <p:cNvSpPr>
              <a:spLocks/>
            </p:cNvSpPr>
            <p:nvPr/>
          </p:nvSpPr>
          <p:spPr bwMode="auto">
            <a:xfrm>
              <a:off x="7119940" y="3252799"/>
              <a:ext cx="22027" cy="2202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grpSp>
      <p:sp>
        <p:nvSpPr>
          <p:cNvPr id="18" name="AutoShape 47"/>
          <p:cNvSpPr>
            <a:spLocks/>
          </p:cNvSpPr>
          <p:nvPr/>
        </p:nvSpPr>
        <p:spPr bwMode="auto">
          <a:xfrm>
            <a:off x="3146363" y="2617748"/>
            <a:ext cx="438120" cy="438120"/>
          </a:xfrm>
          <a:custGeom>
            <a:avLst/>
            <a:gdLst>
              <a:gd name="T0" fmla="+- 0 10853 107"/>
              <a:gd name="T1" fmla="*/ T0 w 21493"/>
              <a:gd name="T2" fmla="*/ 10800 h 21600"/>
              <a:gd name="T3" fmla="+- 0 10853 107"/>
              <a:gd name="T4" fmla="*/ T3 w 21493"/>
              <a:gd name="T5" fmla="*/ 10800 h 21600"/>
              <a:gd name="T6" fmla="+- 0 10853 107"/>
              <a:gd name="T7" fmla="*/ T6 w 21493"/>
              <a:gd name="T8" fmla="*/ 10800 h 21600"/>
              <a:gd name="T9" fmla="+- 0 10853 107"/>
              <a:gd name="T10" fmla="*/ T9 w 21493"/>
              <a:gd name="T11" fmla="*/ 10800 h 21600"/>
            </a:gdLst>
            <a:ahLst/>
            <a:cxnLst>
              <a:cxn ang="0">
                <a:pos x="T1" y="T2"/>
              </a:cxn>
              <a:cxn ang="0">
                <a:pos x="T4" y="T5"/>
              </a:cxn>
              <a:cxn ang="0">
                <a:pos x="T7" y="T8"/>
              </a:cxn>
              <a:cxn ang="0">
                <a:pos x="T10" y="T11"/>
              </a:cxn>
            </a:cxnLst>
            <a:rect l="0" t="0" r="r" b="b"/>
            <a:pathLst>
              <a:path w="21493" h="21600">
                <a:moveTo>
                  <a:pt x="20123" y="3375"/>
                </a:moveTo>
                <a:lnTo>
                  <a:pt x="8704" y="5400"/>
                </a:lnTo>
                <a:lnTo>
                  <a:pt x="8704" y="4725"/>
                </a:lnTo>
                <a:lnTo>
                  <a:pt x="8704" y="3375"/>
                </a:lnTo>
                <a:lnTo>
                  <a:pt x="20123" y="1350"/>
                </a:lnTo>
                <a:lnTo>
                  <a:pt x="20123" y="2700"/>
                </a:lnTo>
                <a:cubicBezTo>
                  <a:pt x="20123" y="2700"/>
                  <a:pt x="20123" y="3375"/>
                  <a:pt x="20123" y="3375"/>
                </a:cubicBezTo>
                <a:close/>
                <a:moveTo>
                  <a:pt x="17901" y="18014"/>
                </a:moveTo>
                <a:cubicBezTo>
                  <a:pt x="16291" y="18553"/>
                  <a:pt x="14628" y="18025"/>
                  <a:pt x="14187" y="16839"/>
                </a:cubicBezTo>
                <a:cubicBezTo>
                  <a:pt x="13745" y="15651"/>
                  <a:pt x="14691" y="14251"/>
                  <a:pt x="16300" y="13712"/>
                </a:cubicBezTo>
                <a:cubicBezTo>
                  <a:pt x="17910" y="13173"/>
                  <a:pt x="19573" y="13699"/>
                  <a:pt x="20014" y="14886"/>
                </a:cubicBezTo>
                <a:cubicBezTo>
                  <a:pt x="20456" y="16074"/>
                  <a:pt x="19510" y="17474"/>
                  <a:pt x="17901" y="18014"/>
                </a:cubicBezTo>
                <a:moveTo>
                  <a:pt x="5163" y="20039"/>
                </a:moveTo>
                <a:cubicBezTo>
                  <a:pt x="3554" y="20578"/>
                  <a:pt x="1890" y="20050"/>
                  <a:pt x="1450" y="18864"/>
                </a:cubicBezTo>
                <a:cubicBezTo>
                  <a:pt x="1008" y="17676"/>
                  <a:pt x="1954" y="16276"/>
                  <a:pt x="3562" y="15737"/>
                </a:cubicBezTo>
                <a:cubicBezTo>
                  <a:pt x="5172" y="15198"/>
                  <a:pt x="6836" y="15724"/>
                  <a:pt x="7277" y="16911"/>
                </a:cubicBezTo>
                <a:cubicBezTo>
                  <a:pt x="7719" y="18099"/>
                  <a:pt x="6773" y="19499"/>
                  <a:pt x="5163" y="20039"/>
                </a:cubicBezTo>
                <a:moveTo>
                  <a:pt x="21012" y="316"/>
                </a:moveTo>
                <a:cubicBezTo>
                  <a:pt x="20770" y="110"/>
                  <a:pt x="20463" y="0"/>
                  <a:pt x="20149" y="0"/>
                </a:cubicBezTo>
                <a:cubicBezTo>
                  <a:pt x="20072" y="0"/>
                  <a:pt x="19993" y="6"/>
                  <a:pt x="19916" y="21"/>
                </a:cubicBezTo>
                <a:lnTo>
                  <a:pt x="8497" y="2046"/>
                </a:lnTo>
                <a:cubicBezTo>
                  <a:pt x="7855" y="2159"/>
                  <a:pt x="7387" y="2719"/>
                  <a:pt x="7387" y="3375"/>
                </a:cubicBezTo>
                <a:lnTo>
                  <a:pt x="7387" y="4725"/>
                </a:lnTo>
                <a:lnTo>
                  <a:pt x="7387" y="5400"/>
                </a:lnTo>
                <a:lnTo>
                  <a:pt x="7387" y="14964"/>
                </a:lnTo>
                <a:cubicBezTo>
                  <a:pt x="6706" y="14467"/>
                  <a:pt x="5822" y="14175"/>
                  <a:pt x="4839" y="14175"/>
                </a:cubicBezTo>
                <a:cubicBezTo>
                  <a:pt x="4268" y="14175"/>
                  <a:pt x="3696" y="14269"/>
                  <a:pt x="3139" y="14455"/>
                </a:cubicBezTo>
                <a:cubicBezTo>
                  <a:pt x="1865" y="14882"/>
                  <a:pt x="843" y="15739"/>
                  <a:pt x="336" y="16807"/>
                </a:cubicBezTo>
                <a:cubicBezTo>
                  <a:pt x="-56" y="17633"/>
                  <a:pt x="-107" y="18530"/>
                  <a:pt x="192" y="19336"/>
                </a:cubicBezTo>
                <a:cubicBezTo>
                  <a:pt x="703" y="20711"/>
                  <a:pt x="2155" y="21599"/>
                  <a:pt x="3892" y="21599"/>
                </a:cubicBezTo>
                <a:cubicBezTo>
                  <a:pt x="4462" y="21599"/>
                  <a:pt x="5033" y="21506"/>
                  <a:pt x="5590" y="21319"/>
                </a:cubicBezTo>
                <a:cubicBezTo>
                  <a:pt x="6865" y="20893"/>
                  <a:pt x="7887" y="20036"/>
                  <a:pt x="8394" y="18969"/>
                </a:cubicBezTo>
                <a:cubicBezTo>
                  <a:pt x="8612" y="18509"/>
                  <a:pt x="8714" y="18027"/>
                  <a:pt x="8718" y="17549"/>
                </a:cubicBezTo>
                <a:lnTo>
                  <a:pt x="8730" y="17549"/>
                </a:lnTo>
                <a:lnTo>
                  <a:pt x="8730" y="6750"/>
                </a:lnTo>
                <a:cubicBezTo>
                  <a:pt x="8807" y="6750"/>
                  <a:pt x="8886" y="6743"/>
                  <a:pt x="8964" y="6730"/>
                </a:cubicBezTo>
                <a:lnTo>
                  <a:pt x="20149" y="4746"/>
                </a:lnTo>
                <a:lnTo>
                  <a:pt x="20149" y="12939"/>
                </a:lnTo>
                <a:cubicBezTo>
                  <a:pt x="19468" y="12442"/>
                  <a:pt x="18584" y="12150"/>
                  <a:pt x="17600" y="12150"/>
                </a:cubicBezTo>
                <a:cubicBezTo>
                  <a:pt x="17030" y="12150"/>
                  <a:pt x="16459" y="12244"/>
                  <a:pt x="15902" y="12430"/>
                </a:cubicBezTo>
                <a:cubicBezTo>
                  <a:pt x="14628" y="12857"/>
                  <a:pt x="13606" y="13714"/>
                  <a:pt x="13098" y="14782"/>
                </a:cubicBezTo>
                <a:cubicBezTo>
                  <a:pt x="12706" y="15608"/>
                  <a:pt x="12656" y="16505"/>
                  <a:pt x="12955" y="17311"/>
                </a:cubicBezTo>
                <a:cubicBezTo>
                  <a:pt x="13466" y="18686"/>
                  <a:pt x="14918" y="19575"/>
                  <a:pt x="16653" y="19575"/>
                </a:cubicBezTo>
                <a:cubicBezTo>
                  <a:pt x="17224" y="19575"/>
                  <a:pt x="17796" y="19481"/>
                  <a:pt x="18352" y="19294"/>
                </a:cubicBezTo>
                <a:cubicBezTo>
                  <a:pt x="19627" y="18868"/>
                  <a:pt x="20649" y="18011"/>
                  <a:pt x="21157" y="16944"/>
                </a:cubicBezTo>
                <a:cubicBezTo>
                  <a:pt x="21374" y="16484"/>
                  <a:pt x="21477" y="16002"/>
                  <a:pt x="21480" y="15525"/>
                </a:cubicBezTo>
                <a:lnTo>
                  <a:pt x="21493" y="15525"/>
                </a:lnTo>
                <a:lnTo>
                  <a:pt x="21493" y="3375"/>
                </a:lnTo>
                <a:lnTo>
                  <a:pt x="21493" y="2700"/>
                </a:lnTo>
                <a:lnTo>
                  <a:pt x="21493" y="1350"/>
                </a:lnTo>
                <a:cubicBezTo>
                  <a:pt x="21493" y="951"/>
                  <a:pt x="21317" y="572"/>
                  <a:pt x="21012" y="316"/>
                </a:cubicBezTo>
              </a:path>
            </a:pathLst>
          </a:custGeom>
          <a:solidFill>
            <a:schemeClr val="bg1"/>
          </a:solidFill>
          <a:ln>
            <a:noFill/>
          </a:ln>
          <a:effectLst/>
          <a:extLst/>
        </p:spPr>
        <p:txBody>
          <a:bodyPr lIns="14288" tIns="14288" rIns="14288" bIns="14288"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grpSp>
        <p:nvGrpSpPr>
          <p:cNvPr id="19" name="组合 18"/>
          <p:cNvGrpSpPr/>
          <p:nvPr/>
        </p:nvGrpSpPr>
        <p:grpSpPr>
          <a:xfrm>
            <a:off x="5008029" y="1531727"/>
            <a:ext cx="438869" cy="438120"/>
            <a:chOff x="2581673" y="3096418"/>
            <a:chExt cx="465137" cy="464344"/>
          </a:xfrm>
          <a:solidFill>
            <a:schemeClr val="bg1"/>
          </a:solidFill>
        </p:grpSpPr>
        <p:sp>
          <p:nvSpPr>
            <p:cNvPr id="20" name="AutoShape 128"/>
            <p:cNvSpPr>
              <a:spLocks/>
            </p:cNvSpPr>
            <p:nvPr/>
          </p:nvSpPr>
          <p:spPr bwMode="auto">
            <a:xfrm>
              <a:off x="2581673" y="3096418"/>
              <a:ext cx="465137"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21" name="AutoShape 129"/>
            <p:cNvSpPr>
              <a:spLocks/>
            </p:cNvSpPr>
            <p:nvPr/>
          </p:nvSpPr>
          <p:spPr bwMode="auto">
            <a:xfrm>
              <a:off x="2872186" y="3154362"/>
              <a:ext cx="115888" cy="11588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grpSp>
      <p:sp>
        <p:nvSpPr>
          <p:cNvPr id="22" name="AutoShape 46"/>
          <p:cNvSpPr>
            <a:spLocks/>
          </p:cNvSpPr>
          <p:nvPr/>
        </p:nvSpPr>
        <p:spPr bwMode="auto">
          <a:xfrm>
            <a:off x="3746015" y="3629554"/>
            <a:ext cx="438120" cy="43812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4" y="17549"/>
                </a:moveTo>
                <a:cubicBezTo>
                  <a:pt x="15513" y="17549"/>
                  <a:pt x="14343" y="15612"/>
                  <a:pt x="13809" y="12825"/>
                </a:cubicBezTo>
                <a:lnTo>
                  <a:pt x="15524" y="12825"/>
                </a:lnTo>
                <a:cubicBezTo>
                  <a:pt x="17038" y="12825"/>
                  <a:pt x="18224" y="11343"/>
                  <a:pt x="18224" y="9450"/>
                </a:cubicBezTo>
                <a:cubicBezTo>
                  <a:pt x="18224" y="7558"/>
                  <a:pt x="17038" y="6075"/>
                  <a:pt x="15524" y="6075"/>
                </a:cubicBezTo>
                <a:lnTo>
                  <a:pt x="13809" y="6075"/>
                </a:lnTo>
                <a:cubicBezTo>
                  <a:pt x="14343" y="3289"/>
                  <a:pt x="15513" y="1350"/>
                  <a:pt x="16874" y="1350"/>
                </a:cubicBezTo>
                <a:cubicBezTo>
                  <a:pt x="18739" y="1350"/>
                  <a:pt x="20249" y="4976"/>
                  <a:pt x="20249" y="9450"/>
                </a:cubicBezTo>
                <a:cubicBezTo>
                  <a:pt x="20249" y="13923"/>
                  <a:pt x="18739" y="17549"/>
                  <a:pt x="16874" y="17549"/>
                </a:cubicBezTo>
                <a:moveTo>
                  <a:pt x="8926" y="11482"/>
                </a:moveTo>
                <a:lnTo>
                  <a:pt x="8774" y="11482"/>
                </a:lnTo>
                <a:lnTo>
                  <a:pt x="8774" y="11475"/>
                </a:lnTo>
                <a:cubicBezTo>
                  <a:pt x="8028" y="11475"/>
                  <a:pt x="7424" y="10569"/>
                  <a:pt x="7424" y="9450"/>
                </a:cubicBezTo>
                <a:cubicBezTo>
                  <a:pt x="7424" y="8332"/>
                  <a:pt x="8028" y="7425"/>
                  <a:pt x="8774" y="7425"/>
                </a:cubicBezTo>
                <a:lnTo>
                  <a:pt x="8926" y="7425"/>
                </a:lnTo>
                <a:cubicBezTo>
                  <a:pt x="10200" y="7425"/>
                  <a:pt x="11391" y="6924"/>
                  <a:pt x="12441" y="6063"/>
                </a:cubicBezTo>
                <a:cubicBezTo>
                  <a:pt x="12248" y="7149"/>
                  <a:pt x="12149" y="8300"/>
                  <a:pt x="12149" y="9450"/>
                </a:cubicBezTo>
                <a:cubicBezTo>
                  <a:pt x="12149" y="10603"/>
                  <a:pt x="12248" y="11758"/>
                  <a:pt x="12442" y="12846"/>
                </a:cubicBezTo>
                <a:cubicBezTo>
                  <a:pt x="11393" y="11983"/>
                  <a:pt x="10200" y="11482"/>
                  <a:pt x="8926" y="11482"/>
                </a:cubicBezTo>
                <a:moveTo>
                  <a:pt x="8096" y="20249"/>
                </a:moveTo>
                <a:lnTo>
                  <a:pt x="5396" y="20249"/>
                </a:lnTo>
                <a:lnTo>
                  <a:pt x="5396" y="14175"/>
                </a:lnTo>
                <a:cubicBezTo>
                  <a:pt x="5396" y="13683"/>
                  <a:pt x="5264" y="13223"/>
                  <a:pt x="5033" y="12825"/>
                </a:cubicBezTo>
                <a:lnTo>
                  <a:pt x="5505" y="12825"/>
                </a:lnTo>
                <a:lnTo>
                  <a:pt x="5505" y="12832"/>
                </a:lnTo>
                <a:lnTo>
                  <a:pt x="7535" y="12832"/>
                </a:lnTo>
                <a:cubicBezTo>
                  <a:pt x="7463" y="13042"/>
                  <a:pt x="7421" y="13265"/>
                  <a:pt x="7421" y="13500"/>
                </a:cubicBezTo>
                <a:lnTo>
                  <a:pt x="7421" y="18225"/>
                </a:lnTo>
                <a:cubicBezTo>
                  <a:pt x="7421" y="18874"/>
                  <a:pt x="7784" y="19307"/>
                  <a:pt x="8001" y="19565"/>
                </a:cubicBezTo>
                <a:cubicBezTo>
                  <a:pt x="8031" y="19601"/>
                  <a:pt x="8065" y="19638"/>
                  <a:pt x="8096" y="19677"/>
                </a:cubicBezTo>
                <a:cubicBezTo>
                  <a:pt x="8096" y="19677"/>
                  <a:pt x="8096" y="20249"/>
                  <a:pt x="8096" y="20249"/>
                </a:cubicBezTo>
                <a:close/>
                <a:moveTo>
                  <a:pt x="1349" y="9450"/>
                </a:moveTo>
                <a:cubicBezTo>
                  <a:pt x="1349" y="8332"/>
                  <a:pt x="1953" y="7425"/>
                  <a:pt x="2699" y="7425"/>
                </a:cubicBezTo>
                <a:lnTo>
                  <a:pt x="7434" y="7425"/>
                </a:lnTo>
                <a:cubicBezTo>
                  <a:pt x="7014" y="7916"/>
                  <a:pt x="6749" y="8631"/>
                  <a:pt x="6749" y="9450"/>
                </a:cubicBezTo>
                <a:cubicBezTo>
                  <a:pt x="6749" y="10270"/>
                  <a:pt x="7014" y="10984"/>
                  <a:pt x="7434" y="11475"/>
                </a:cubicBezTo>
                <a:lnTo>
                  <a:pt x="2699" y="11475"/>
                </a:lnTo>
                <a:cubicBezTo>
                  <a:pt x="1953" y="11475"/>
                  <a:pt x="1349" y="10569"/>
                  <a:pt x="1349" y="9450"/>
                </a:cubicBezTo>
                <a:moveTo>
                  <a:pt x="13499" y="9450"/>
                </a:moveTo>
                <a:cubicBezTo>
                  <a:pt x="13499" y="8749"/>
                  <a:pt x="13540" y="8073"/>
                  <a:pt x="13610" y="7425"/>
                </a:cubicBezTo>
                <a:lnTo>
                  <a:pt x="15524" y="7425"/>
                </a:lnTo>
                <a:cubicBezTo>
                  <a:pt x="16269" y="7425"/>
                  <a:pt x="16874" y="8332"/>
                  <a:pt x="16874" y="9450"/>
                </a:cubicBezTo>
                <a:cubicBezTo>
                  <a:pt x="16874" y="10569"/>
                  <a:pt x="16269" y="11475"/>
                  <a:pt x="15524" y="11475"/>
                </a:cubicBezTo>
                <a:lnTo>
                  <a:pt x="13610" y="11475"/>
                </a:lnTo>
                <a:cubicBezTo>
                  <a:pt x="13540" y="10826"/>
                  <a:pt x="13499" y="10151"/>
                  <a:pt x="13499" y="9450"/>
                </a:cubicBezTo>
                <a:moveTo>
                  <a:pt x="16874" y="0"/>
                </a:moveTo>
                <a:cubicBezTo>
                  <a:pt x="15489" y="0"/>
                  <a:pt x="14400" y="951"/>
                  <a:pt x="13618" y="2420"/>
                </a:cubicBezTo>
                <a:lnTo>
                  <a:pt x="13604" y="2412"/>
                </a:lnTo>
                <a:cubicBezTo>
                  <a:pt x="12469" y="4635"/>
                  <a:pt x="10778" y="6075"/>
                  <a:pt x="8926" y="6075"/>
                </a:cubicBezTo>
                <a:lnTo>
                  <a:pt x="8479" y="6075"/>
                </a:lnTo>
                <a:lnTo>
                  <a:pt x="5505" y="6075"/>
                </a:lnTo>
                <a:lnTo>
                  <a:pt x="2699" y="6075"/>
                </a:lnTo>
                <a:cubicBezTo>
                  <a:pt x="1185" y="6075"/>
                  <a:pt x="0" y="7558"/>
                  <a:pt x="0" y="9450"/>
                </a:cubicBezTo>
                <a:cubicBezTo>
                  <a:pt x="0" y="11343"/>
                  <a:pt x="1185" y="12825"/>
                  <a:pt x="2699" y="12825"/>
                </a:cubicBezTo>
                <a:cubicBezTo>
                  <a:pt x="3443" y="12827"/>
                  <a:pt x="4046" y="13430"/>
                  <a:pt x="4046" y="14175"/>
                </a:cubicBezTo>
                <a:lnTo>
                  <a:pt x="4046" y="20249"/>
                </a:lnTo>
                <a:cubicBezTo>
                  <a:pt x="4046" y="20996"/>
                  <a:pt x="4651" y="21599"/>
                  <a:pt x="5396" y="21599"/>
                </a:cubicBezTo>
                <a:lnTo>
                  <a:pt x="8096" y="21599"/>
                </a:lnTo>
                <a:cubicBezTo>
                  <a:pt x="8842" y="21599"/>
                  <a:pt x="9446" y="20996"/>
                  <a:pt x="9446" y="20249"/>
                </a:cubicBezTo>
                <a:lnTo>
                  <a:pt x="9446" y="19575"/>
                </a:lnTo>
                <a:cubicBezTo>
                  <a:pt x="9446" y="18900"/>
                  <a:pt x="8771" y="18598"/>
                  <a:pt x="8771" y="18225"/>
                </a:cubicBezTo>
                <a:lnTo>
                  <a:pt x="8771" y="13500"/>
                </a:lnTo>
                <a:cubicBezTo>
                  <a:pt x="8771" y="13484"/>
                  <a:pt x="8781" y="13473"/>
                  <a:pt x="8782" y="13458"/>
                </a:cubicBezTo>
                <a:cubicBezTo>
                  <a:pt x="8789" y="13361"/>
                  <a:pt x="8815" y="13271"/>
                  <a:pt x="8859" y="13191"/>
                </a:cubicBezTo>
                <a:cubicBezTo>
                  <a:pt x="8871" y="13169"/>
                  <a:pt x="8884" y="13151"/>
                  <a:pt x="8898" y="13132"/>
                </a:cubicBezTo>
                <a:cubicBezTo>
                  <a:pt x="8952" y="13051"/>
                  <a:pt x="9020" y="12985"/>
                  <a:pt x="9103" y="12934"/>
                </a:cubicBezTo>
                <a:cubicBezTo>
                  <a:pt x="9107" y="12931"/>
                  <a:pt x="9108" y="12927"/>
                  <a:pt x="9112" y="12925"/>
                </a:cubicBezTo>
                <a:cubicBezTo>
                  <a:pt x="9115" y="12925"/>
                  <a:pt x="9117" y="12922"/>
                  <a:pt x="9120" y="12922"/>
                </a:cubicBezTo>
                <a:cubicBezTo>
                  <a:pt x="9174" y="12892"/>
                  <a:pt x="9238" y="12885"/>
                  <a:pt x="9299" y="12868"/>
                </a:cubicBezTo>
                <a:cubicBezTo>
                  <a:pt x="11003" y="13049"/>
                  <a:pt x="12545" y="14424"/>
                  <a:pt x="13604" y="16495"/>
                </a:cubicBezTo>
                <a:lnTo>
                  <a:pt x="13621" y="16487"/>
                </a:lnTo>
                <a:cubicBezTo>
                  <a:pt x="14404" y="17950"/>
                  <a:pt x="15490" y="18900"/>
                  <a:pt x="16874" y="18900"/>
                </a:cubicBezTo>
                <a:cubicBezTo>
                  <a:pt x="19977" y="18900"/>
                  <a:pt x="21600" y="14145"/>
                  <a:pt x="21600" y="9450"/>
                </a:cubicBezTo>
                <a:cubicBezTo>
                  <a:pt x="21600" y="4754"/>
                  <a:pt x="19977" y="0"/>
                  <a:pt x="16874" y="0"/>
                </a:cubicBezTo>
              </a:path>
            </a:pathLst>
          </a:custGeom>
          <a:solidFill>
            <a:schemeClr val="bg1"/>
          </a:solidFill>
          <a:ln>
            <a:noFill/>
          </a:ln>
          <a:effectLst/>
          <a:extLst/>
        </p:spPr>
        <p:txBody>
          <a:bodyPr lIns="14288" tIns="14288" rIns="14288" bIns="14288"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grpSp>
        <p:nvGrpSpPr>
          <p:cNvPr id="42" name="组合 41"/>
          <p:cNvGrpSpPr/>
          <p:nvPr/>
        </p:nvGrpSpPr>
        <p:grpSpPr>
          <a:xfrm>
            <a:off x="3967793" y="2159991"/>
            <a:ext cx="1266467" cy="1264159"/>
            <a:chOff x="3895785" y="1892385"/>
            <a:chExt cx="1266467" cy="1264159"/>
          </a:xfrm>
        </p:grpSpPr>
        <p:sp>
          <p:nvSpPr>
            <p:cNvPr id="8" name="Oval 63"/>
            <p:cNvSpPr>
              <a:spLocks noChangeArrowheads="1"/>
            </p:cNvSpPr>
            <p:nvPr/>
          </p:nvSpPr>
          <p:spPr bwMode="auto">
            <a:xfrm>
              <a:off x="3895785" y="1892385"/>
              <a:ext cx="1266467" cy="1264159"/>
            </a:xfrm>
            <a:prstGeom prst="ellipse">
              <a:avLst/>
            </a:pr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a:solidFill>
                  <a:schemeClr val="tx1"/>
                </a:solidFill>
              </a:endParaRPr>
            </a:p>
          </p:txBody>
        </p:sp>
        <p:sp>
          <p:nvSpPr>
            <p:cNvPr id="23" name="KSO_Shape"/>
            <p:cNvSpPr>
              <a:spLocks/>
            </p:cNvSpPr>
            <p:nvPr/>
          </p:nvSpPr>
          <p:spPr bwMode="auto">
            <a:xfrm>
              <a:off x="4248064" y="2111633"/>
              <a:ext cx="568832" cy="775681"/>
            </a:xfrm>
            <a:custGeom>
              <a:avLst/>
              <a:gdLst>
                <a:gd name="T0" fmla="*/ 690912 w 1387475"/>
                <a:gd name="T1" fmla="*/ 1460893 h 1890713"/>
                <a:gd name="T2" fmla="*/ 273569 w 1387475"/>
                <a:gd name="T3" fmla="*/ 1342172 h 1890713"/>
                <a:gd name="T4" fmla="*/ 1125427 w 1387475"/>
                <a:gd name="T5" fmla="*/ 1107527 h 1890713"/>
                <a:gd name="T6" fmla="*/ 1132217 w 1387475"/>
                <a:gd name="T7" fmla="*/ 1123117 h 1890713"/>
                <a:gd name="T8" fmla="*/ 1000025 w 1387475"/>
                <a:gd name="T9" fmla="*/ 749763 h 1890713"/>
                <a:gd name="T10" fmla="*/ 1159374 w 1387475"/>
                <a:gd name="T11" fmla="*/ 788538 h 1890713"/>
                <a:gd name="T12" fmla="*/ 1296359 w 1387475"/>
                <a:gd name="T13" fmla="*/ 860090 h 1890713"/>
                <a:gd name="T14" fmla="*/ 1380227 w 1387475"/>
                <a:gd name="T15" fmla="*/ 938838 h 1890713"/>
                <a:gd name="T16" fmla="*/ 1395402 w 1387475"/>
                <a:gd name="T17" fmla="*/ 983609 h 1890713"/>
                <a:gd name="T18" fmla="*/ 1388613 w 1387475"/>
                <a:gd name="T19" fmla="*/ 1092736 h 1890713"/>
                <a:gd name="T20" fmla="*/ 1337095 w 1387475"/>
                <a:gd name="T21" fmla="*/ 1277414 h 1890713"/>
                <a:gd name="T22" fmla="*/ 1108654 w 1387475"/>
                <a:gd name="T23" fmla="*/ 1651167 h 1890713"/>
                <a:gd name="T24" fmla="*/ 234430 w 1387475"/>
                <a:gd name="T25" fmla="*/ 1588809 h 1890713"/>
                <a:gd name="T26" fmla="*/ 132192 w 1387475"/>
                <a:gd name="T27" fmla="*/ 1603999 h 1890713"/>
                <a:gd name="T28" fmla="*/ 75082 w 1387475"/>
                <a:gd name="T29" fmla="*/ 1526850 h 1890713"/>
                <a:gd name="T30" fmla="*/ 9585 w 1387475"/>
                <a:gd name="T31" fmla="*/ 1125115 h 1890713"/>
                <a:gd name="T32" fmla="*/ 1198 w 1387475"/>
                <a:gd name="T33" fmla="*/ 986407 h 1890713"/>
                <a:gd name="T34" fmla="*/ 15176 w 1387475"/>
                <a:gd name="T35" fmla="*/ 938039 h 1890713"/>
                <a:gd name="T36" fmla="*/ 60305 w 1387475"/>
                <a:gd name="T37" fmla="*/ 885673 h 1890713"/>
                <a:gd name="T38" fmla="*/ 179717 w 1387475"/>
                <a:gd name="T39" fmla="*/ 820917 h 1890713"/>
                <a:gd name="T40" fmla="*/ 333475 w 1387475"/>
                <a:gd name="T41" fmla="*/ 775746 h 1890713"/>
                <a:gd name="T42" fmla="*/ 492025 w 1387475"/>
                <a:gd name="T43" fmla="*/ 750962 h 1890713"/>
                <a:gd name="T44" fmla="*/ 748422 w 1387475"/>
                <a:gd name="T45" fmla="*/ 882076 h 1890713"/>
                <a:gd name="T46" fmla="*/ 930934 w 1387475"/>
                <a:gd name="T47" fmla="*/ 750163 h 1890713"/>
                <a:gd name="T48" fmla="*/ 763236 w 1387475"/>
                <a:gd name="T49" fmla="*/ 2000 h 1890713"/>
                <a:gd name="T50" fmla="*/ 882716 w 1387475"/>
                <a:gd name="T51" fmla="*/ 31207 h 1890713"/>
                <a:gd name="T52" fmla="*/ 976222 w 1387475"/>
                <a:gd name="T53" fmla="*/ 84818 h 1890713"/>
                <a:gd name="T54" fmla="*/ 983815 w 1387475"/>
                <a:gd name="T55" fmla="*/ 140830 h 1890713"/>
                <a:gd name="T56" fmla="*/ 937461 w 1387475"/>
                <a:gd name="T57" fmla="*/ 183639 h 1890713"/>
                <a:gd name="T58" fmla="*/ 861137 w 1387475"/>
                <a:gd name="T59" fmla="*/ 203243 h 1890713"/>
                <a:gd name="T60" fmla="*/ 748450 w 1387475"/>
                <a:gd name="T61" fmla="*/ 166435 h 1890713"/>
                <a:gd name="T62" fmla="*/ 909489 w 1387475"/>
                <a:gd name="T63" fmla="*/ 231649 h 1890713"/>
                <a:gd name="T64" fmla="*/ 958240 w 1387475"/>
                <a:gd name="T65" fmla="*/ 231649 h 1890713"/>
                <a:gd name="T66" fmla="*/ 981018 w 1387475"/>
                <a:gd name="T67" fmla="*/ 265256 h 1890713"/>
                <a:gd name="T68" fmla="*/ 989409 w 1387475"/>
                <a:gd name="T69" fmla="*/ 299663 h 1890713"/>
                <a:gd name="T70" fmla="*/ 1005793 w 1387475"/>
                <a:gd name="T71" fmla="*/ 334471 h 1890713"/>
                <a:gd name="T72" fmla="*/ 1011387 w 1387475"/>
                <a:gd name="T73" fmla="*/ 406487 h 1890713"/>
                <a:gd name="T74" fmla="*/ 1002596 w 1387475"/>
                <a:gd name="T75" fmla="*/ 470900 h 1890713"/>
                <a:gd name="T76" fmla="*/ 985413 w 1387475"/>
                <a:gd name="T77" fmla="*/ 493305 h 1890713"/>
                <a:gd name="T78" fmla="*/ 969029 w 1387475"/>
                <a:gd name="T79" fmla="*/ 462499 h 1890713"/>
                <a:gd name="T80" fmla="*/ 933466 w 1387475"/>
                <a:gd name="T81" fmla="*/ 585725 h 1890713"/>
                <a:gd name="T82" fmla="*/ 867131 w 1387475"/>
                <a:gd name="T83" fmla="*/ 678944 h 1890713"/>
                <a:gd name="T84" fmla="*/ 785613 w 1387475"/>
                <a:gd name="T85" fmla="*/ 737757 h 1890713"/>
                <a:gd name="T86" fmla="*/ 703695 w 1387475"/>
                <a:gd name="T87" fmla="*/ 758161 h 1890713"/>
                <a:gd name="T88" fmla="*/ 632567 w 1387475"/>
                <a:gd name="T89" fmla="*/ 736957 h 1890713"/>
                <a:gd name="T90" fmla="*/ 552247 w 1387475"/>
                <a:gd name="T91" fmla="*/ 676944 h 1890713"/>
                <a:gd name="T92" fmla="*/ 479121 w 1387475"/>
                <a:gd name="T93" fmla="*/ 586925 h 1890713"/>
                <a:gd name="T94" fmla="*/ 429170 w 1387475"/>
                <a:gd name="T95" fmla="*/ 473701 h 1890713"/>
                <a:gd name="T96" fmla="*/ 413186 w 1387475"/>
                <a:gd name="T97" fmla="*/ 497706 h 1890713"/>
                <a:gd name="T98" fmla="*/ 395604 w 1387475"/>
                <a:gd name="T99" fmla="*/ 469300 h 1890713"/>
                <a:gd name="T100" fmla="*/ 388411 w 1387475"/>
                <a:gd name="T101" fmla="*/ 400886 h 1890713"/>
                <a:gd name="T102" fmla="*/ 395604 w 1387475"/>
                <a:gd name="T103" fmla="*/ 332470 h 1890713"/>
                <a:gd name="T104" fmla="*/ 413186 w 1387475"/>
                <a:gd name="T105" fmla="*/ 304064 h 1890713"/>
                <a:gd name="T106" fmla="*/ 418780 w 1387475"/>
                <a:gd name="T107" fmla="*/ 231249 h 1890713"/>
                <a:gd name="T108" fmla="*/ 433966 w 1387475"/>
                <a:gd name="T109" fmla="*/ 153632 h 1890713"/>
                <a:gd name="T110" fmla="*/ 415983 w 1387475"/>
                <a:gd name="T111" fmla="*/ 121626 h 1890713"/>
                <a:gd name="T112" fmla="*/ 474725 w 1387475"/>
                <a:gd name="T113" fmla="*/ 72015 h 1890713"/>
                <a:gd name="T114" fmla="*/ 567432 w 1387475"/>
                <a:gd name="T115" fmla="*/ 28006 h 1890713"/>
                <a:gd name="T116" fmla="*/ 671328 w 1387475"/>
                <a:gd name="T117" fmla="*/ 3601 h 1890713"/>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387475" h="1890713">
                  <a:moveTo>
                    <a:pt x="1185185" y="1355117"/>
                  </a:moveTo>
                  <a:lnTo>
                    <a:pt x="1112995" y="1364242"/>
                  </a:lnTo>
                  <a:lnTo>
                    <a:pt x="719520" y="1412247"/>
                  </a:lnTo>
                  <a:lnTo>
                    <a:pt x="699687" y="1419785"/>
                  </a:lnTo>
                  <a:lnTo>
                    <a:pt x="661609" y="1434464"/>
                  </a:lnTo>
                  <a:lnTo>
                    <a:pt x="591006" y="1461839"/>
                  </a:lnTo>
                  <a:lnTo>
                    <a:pt x="656849" y="1453905"/>
                  </a:lnTo>
                  <a:lnTo>
                    <a:pt x="686201" y="1449937"/>
                  </a:lnTo>
                  <a:lnTo>
                    <a:pt x="1212950" y="1385269"/>
                  </a:lnTo>
                  <a:lnTo>
                    <a:pt x="1207397" y="1379318"/>
                  </a:lnTo>
                  <a:lnTo>
                    <a:pt x="1185185" y="1355117"/>
                  </a:lnTo>
                  <a:close/>
                  <a:moveTo>
                    <a:pt x="882939" y="1288862"/>
                  </a:moveTo>
                  <a:lnTo>
                    <a:pt x="692944" y="1297987"/>
                  </a:lnTo>
                  <a:lnTo>
                    <a:pt x="638207" y="1300764"/>
                  </a:lnTo>
                  <a:lnTo>
                    <a:pt x="608855" y="1302351"/>
                  </a:lnTo>
                  <a:lnTo>
                    <a:pt x="271704" y="1332106"/>
                  </a:lnTo>
                  <a:lnTo>
                    <a:pt x="253855" y="1342421"/>
                  </a:lnTo>
                  <a:lnTo>
                    <a:pt x="152313" y="1399948"/>
                  </a:lnTo>
                  <a:lnTo>
                    <a:pt x="688581" y="1318617"/>
                  </a:lnTo>
                  <a:lnTo>
                    <a:pt x="749665" y="1309492"/>
                  </a:lnTo>
                  <a:lnTo>
                    <a:pt x="761564" y="1307112"/>
                  </a:lnTo>
                  <a:lnTo>
                    <a:pt x="882939" y="1288862"/>
                  </a:lnTo>
                  <a:close/>
                  <a:moveTo>
                    <a:pt x="1118944" y="1098824"/>
                  </a:moveTo>
                  <a:lnTo>
                    <a:pt x="1117754" y="1099221"/>
                  </a:lnTo>
                  <a:lnTo>
                    <a:pt x="1116168" y="1100808"/>
                  </a:lnTo>
                  <a:lnTo>
                    <a:pt x="1115374" y="1102395"/>
                  </a:lnTo>
                  <a:lnTo>
                    <a:pt x="1114978" y="1103585"/>
                  </a:lnTo>
                  <a:lnTo>
                    <a:pt x="1115771" y="1105569"/>
                  </a:lnTo>
                  <a:lnTo>
                    <a:pt x="1116564" y="1107156"/>
                  </a:lnTo>
                  <a:lnTo>
                    <a:pt x="1118151" y="1109139"/>
                  </a:lnTo>
                  <a:lnTo>
                    <a:pt x="1119737" y="1110726"/>
                  </a:lnTo>
                  <a:lnTo>
                    <a:pt x="1124497" y="1114694"/>
                  </a:lnTo>
                  <a:lnTo>
                    <a:pt x="1123307" y="1106362"/>
                  </a:lnTo>
                  <a:lnTo>
                    <a:pt x="1122514" y="1102791"/>
                  </a:lnTo>
                  <a:lnTo>
                    <a:pt x="1121721" y="1100808"/>
                  </a:lnTo>
                  <a:lnTo>
                    <a:pt x="1120134" y="1099221"/>
                  </a:lnTo>
                  <a:lnTo>
                    <a:pt x="1118944" y="1098824"/>
                  </a:lnTo>
                  <a:close/>
                  <a:moveTo>
                    <a:pt x="953542" y="742950"/>
                  </a:moveTo>
                  <a:lnTo>
                    <a:pt x="973374" y="743347"/>
                  </a:lnTo>
                  <a:lnTo>
                    <a:pt x="993207" y="744140"/>
                  </a:lnTo>
                  <a:lnTo>
                    <a:pt x="1013436" y="746124"/>
                  </a:lnTo>
                  <a:lnTo>
                    <a:pt x="1033268" y="749298"/>
                  </a:lnTo>
                  <a:lnTo>
                    <a:pt x="1053497" y="752868"/>
                  </a:lnTo>
                  <a:lnTo>
                    <a:pt x="1072933" y="757629"/>
                  </a:lnTo>
                  <a:lnTo>
                    <a:pt x="1093162" y="762787"/>
                  </a:lnTo>
                  <a:lnTo>
                    <a:pt x="1112598" y="768738"/>
                  </a:lnTo>
                  <a:lnTo>
                    <a:pt x="1132430" y="775483"/>
                  </a:lnTo>
                  <a:lnTo>
                    <a:pt x="1151469" y="782624"/>
                  </a:lnTo>
                  <a:lnTo>
                    <a:pt x="1170509" y="790162"/>
                  </a:lnTo>
                  <a:lnTo>
                    <a:pt x="1188754" y="798097"/>
                  </a:lnTo>
                  <a:lnTo>
                    <a:pt x="1206603" y="806428"/>
                  </a:lnTo>
                  <a:lnTo>
                    <a:pt x="1224056" y="815553"/>
                  </a:lnTo>
                  <a:lnTo>
                    <a:pt x="1240715" y="824678"/>
                  </a:lnTo>
                  <a:lnTo>
                    <a:pt x="1257374" y="833803"/>
                  </a:lnTo>
                  <a:lnTo>
                    <a:pt x="1272844" y="843722"/>
                  </a:lnTo>
                  <a:lnTo>
                    <a:pt x="1287520" y="853640"/>
                  </a:lnTo>
                  <a:lnTo>
                    <a:pt x="1301402" y="863558"/>
                  </a:lnTo>
                  <a:lnTo>
                    <a:pt x="1314492" y="873477"/>
                  </a:lnTo>
                  <a:lnTo>
                    <a:pt x="1326391" y="883395"/>
                  </a:lnTo>
                  <a:lnTo>
                    <a:pt x="1337894" y="893314"/>
                  </a:lnTo>
                  <a:lnTo>
                    <a:pt x="1347810" y="903232"/>
                  </a:lnTo>
                  <a:lnTo>
                    <a:pt x="1356537" y="912754"/>
                  </a:lnTo>
                  <a:lnTo>
                    <a:pt x="1364866" y="922672"/>
                  </a:lnTo>
                  <a:lnTo>
                    <a:pt x="1370816" y="931797"/>
                  </a:lnTo>
                  <a:lnTo>
                    <a:pt x="1376369" y="940526"/>
                  </a:lnTo>
                  <a:lnTo>
                    <a:pt x="1378749" y="944890"/>
                  </a:lnTo>
                  <a:lnTo>
                    <a:pt x="1380732" y="948857"/>
                  </a:lnTo>
                  <a:lnTo>
                    <a:pt x="1381922" y="953221"/>
                  </a:lnTo>
                  <a:lnTo>
                    <a:pt x="1383112" y="957585"/>
                  </a:lnTo>
                  <a:lnTo>
                    <a:pt x="1383905" y="961156"/>
                  </a:lnTo>
                  <a:lnTo>
                    <a:pt x="1384302" y="965123"/>
                  </a:lnTo>
                  <a:lnTo>
                    <a:pt x="1385888" y="976232"/>
                  </a:lnTo>
                  <a:lnTo>
                    <a:pt x="1387078" y="988134"/>
                  </a:lnTo>
                  <a:lnTo>
                    <a:pt x="1387475" y="1000830"/>
                  </a:lnTo>
                  <a:lnTo>
                    <a:pt x="1387475" y="1013922"/>
                  </a:lnTo>
                  <a:lnTo>
                    <a:pt x="1386682" y="1027014"/>
                  </a:lnTo>
                  <a:lnTo>
                    <a:pt x="1385492" y="1040900"/>
                  </a:lnTo>
                  <a:lnTo>
                    <a:pt x="1383509" y="1055183"/>
                  </a:lnTo>
                  <a:lnTo>
                    <a:pt x="1381525" y="1069465"/>
                  </a:lnTo>
                  <a:lnTo>
                    <a:pt x="1379145" y="1084541"/>
                  </a:lnTo>
                  <a:lnTo>
                    <a:pt x="1375972" y="1100014"/>
                  </a:lnTo>
                  <a:lnTo>
                    <a:pt x="1372799" y="1115487"/>
                  </a:lnTo>
                  <a:lnTo>
                    <a:pt x="1369229" y="1131357"/>
                  </a:lnTo>
                  <a:lnTo>
                    <a:pt x="1365263" y="1148020"/>
                  </a:lnTo>
                  <a:lnTo>
                    <a:pt x="1360503" y="1164286"/>
                  </a:lnTo>
                  <a:lnTo>
                    <a:pt x="1350983" y="1198009"/>
                  </a:lnTo>
                  <a:lnTo>
                    <a:pt x="1339877" y="1232525"/>
                  </a:lnTo>
                  <a:lnTo>
                    <a:pt x="1327978" y="1267834"/>
                  </a:lnTo>
                  <a:lnTo>
                    <a:pt x="1315285" y="1303541"/>
                  </a:lnTo>
                  <a:lnTo>
                    <a:pt x="1302196" y="1339247"/>
                  </a:lnTo>
                  <a:lnTo>
                    <a:pt x="1288710" y="1374954"/>
                  </a:lnTo>
                  <a:lnTo>
                    <a:pt x="1274827" y="1411057"/>
                  </a:lnTo>
                  <a:lnTo>
                    <a:pt x="1246665" y="1482073"/>
                  </a:lnTo>
                  <a:lnTo>
                    <a:pt x="1212950" y="1581654"/>
                  </a:lnTo>
                  <a:lnTo>
                    <a:pt x="1106251" y="1559437"/>
                  </a:lnTo>
                  <a:lnTo>
                    <a:pt x="1101095" y="1638784"/>
                  </a:lnTo>
                  <a:lnTo>
                    <a:pt x="1092369" y="1729241"/>
                  </a:lnTo>
                  <a:lnTo>
                    <a:pt x="1085229" y="1803431"/>
                  </a:lnTo>
                  <a:lnTo>
                    <a:pt x="1076503" y="1890713"/>
                  </a:lnTo>
                  <a:lnTo>
                    <a:pt x="285190" y="1890713"/>
                  </a:lnTo>
                  <a:lnTo>
                    <a:pt x="274084" y="1780023"/>
                  </a:lnTo>
                  <a:lnTo>
                    <a:pt x="265358" y="1685203"/>
                  </a:lnTo>
                  <a:lnTo>
                    <a:pt x="255441" y="1570546"/>
                  </a:lnTo>
                  <a:lnTo>
                    <a:pt x="232832" y="1576893"/>
                  </a:lnTo>
                  <a:lnTo>
                    <a:pt x="209827" y="1582448"/>
                  </a:lnTo>
                  <a:lnTo>
                    <a:pt x="197927" y="1584828"/>
                  </a:lnTo>
                  <a:lnTo>
                    <a:pt x="186821" y="1587605"/>
                  </a:lnTo>
                  <a:lnTo>
                    <a:pt x="174922" y="1589192"/>
                  </a:lnTo>
                  <a:lnTo>
                    <a:pt x="163816" y="1590779"/>
                  </a:lnTo>
                  <a:lnTo>
                    <a:pt x="152313" y="1591573"/>
                  </a:lnTo>
                  <a:lnTo>
                    <a:pt x="142000" y="1591969"/>
                  </a:lnTo>
                  <a:lnTo>
                    <a:pt x="131291" y="1591969"/>
                  </a:lnTo>
                  <a:lnTo>
                    <a:pt x="121374" y="1591573"/>
                  </a:lnTo>
                  <a:lnTo>
                    <a:pt x="112251" y="1590382"/>
                  </a:lnTo>
                  <a:lnTo>
                    <a:pt x="103129" y="1588399"/>
                  </a:lnTo>
                  <a:lnTo>
                    <a:pt x="99162" y="1587209"/>
                  </a:lnTo>
                  <a:lnTo>
                    <a:pt x="95196" y="1585225"/>
                  </a:lnTo>
                  <a:lnTo>
                    <a:pt x="91229" y="1583638"/>
                  </a:lnTo>
                  <a:lnTo>
                    <a:pt x="87659" y="1581654"/>
                  </a:lnTo>
                  <a:lnTo>
                    <a:pt x="74570" y="1515399"/>
                  </a:lnTo>
                  <a:lnTo>
                    <a:pt x="59497" y="1433274"/>
                  </a:lnTo>
                  <a:lnTo>
                    <a:pt x="51564" y="1388046"/>
                  </a:lnTo>
                  <a:lnTo>
                    <a:pt x="43235" y="1341628"/>
                  </a:lnTo>
                  <a:lnTo>
                    <a:pt x="35698" y="1295209"/>
                  </a:lnTo>
                  <a:lnTo>
                    <a:pt x="28162" y="1247998"/>
                  </a:lnTo>
                  <a:lnTo>
                    <a:pt x="21022" y="1202373"/>
                  </a:lnTo>
                  <a:lnTo>
                    <a:pt x="14676" y="1157938"/>
                  </a:lnTo>
                  <a:lnTo>
                    <a:pt x="9520" y="1116677"/>
                  </a:lnTo>
                  <a:lnTo>
                    <a:pt x="5156" y="1078987"/>
                  </a:lnTo>
                  <a:lnTo>
                    <a:pt x="1983" y="1045264"/>
                  </a:lnTo>
                  <a:lnTo>
                    <a:pt x="793" y="1030188"/>
                  </a:lnTo>
                  <a:lnTo>
                    <a:pt x="0" y="1016699"/>
                  </a:lnTo>
                  <a:lnTo>
                    <a:pt x="0" y="1004797"/>
                  </a:lnTo>
                  <a:lnTo>
                    <a:pt x="0" y="994482"/>
                  </a:lnTo>
                  <a:lnTo>
                    <a:pt x="397" y="985754"/>
                  </a:lnTo>
                  <a:lnTo>
                    <a:pt x="1190" y="979009"/>
                  </a:lnTo>
                  <a:lnTo>
                    <a:pt x="1587" y="972661"/>
                  </a:lnTo>
                  <a:lnTo>
                    <a:pt x="2380" y="966314"/>
                  </a:lnTo>
                  <a:lnTo>
                    <a:pt x="3966" y="959966"/>
                  </a:lnTo>
                  <a:lnTo>
                    <a:pt x="5553" y="954015"/>
                  </a:lnTo>
                  <a:lnTo>
                    <a:pt x="7536" y="948064"/>
                  </a:lnTo>
                  <a:lnTo>
                    <a:pt x="9520" y="942113"/>
                  </a:lnTo>
                  <a:lnTo>
                    <a:pt x="12296" y="936558"/>
                  </a:lnTo>
                  <a:lnTo>
                    <a:pt x="15073" y="931004"/>
                  </a:lnTo>
                  <a:lnTo>
                    <a:pt x="18246" y="925053"/>
                  </a:lnTo>
                  <a:lnTo>
                    <a:pt x="21816" y="919498"/>
                  </a:lnTo>
                  <a:lnTo>
                    <a:pt x="25782" y="914341"/>
                  </a:lnTo>
                  <a:lnTo>
                    <a:pt x="29352" y="909183"/>
                  </a:lnTo>
                  <a:lnTo>
                    <a:pt x="34112" y="904026"/>
                  </a:lnTo>
                  <a:lnTo>
                    <a:pt x="38872" y="898471"/>
                  </a:lnTo>
                  <a:lnTo>
                    <a:pt x="48391" y="888950"/>
                  </a:lnTo>
                  <a:lnTo>
                    <a:pt x="59894" y="879031"/>
                  </a:lnTo>
                  <a:lnTo>
                    <a:pt x="71793" y="869906"/>
                  </a:lnTo>
                  <a:lnTo>
                    <a:pt x="84486" y="860781"/>
                  </a:lnTo>
                  <a:lnTo>
                    <a:pt x="98765" y="852450"/>
                  </a:lnTo>
                  <a:lnTo>
                    <a:pt x="113441" y="844118"/>
                  </a:lnTo>
                  <a:lnTo>
                    <a:pt x="128514" y="836183"/>
                  </a:lnTo>
                  <a:lnTo>
                    <a:pt x="144380" y="828645"/>
                  </a:lnTo>
                  <a:lnTo>
                    <a:pt x="161436" y="821504"/>
                  </a:lnTo>
                  <a:lnTo>
                    <a:pt x="178492" y="814760"/>
                  </a:lnTo>
                  <a:lnTo>
                    <a:pt x="196341" y="808015"/>
                  </a:lnTo>
                  <a:lnTo>
                    <a:pt x="214587" y="801667"/>
                  </a:lnTo>
                  <a:lnTo>
                    <a:pt x="233229" y="795716"/>
                  </a:lnTo>
                  <a:lnTo>
                    <a:pt x="252268" y="790162"/>
                  </a:lnTo>
                  <a:lnTo>
                    <a:pt x="271704" y="784608"/>
                  </a:lnTo>
                  <a:lnTo>
                    <a:pt x="291140" y="779450"/>
                  </a:lnTo>
                  <a:lnTo>
                    <a:pt x="310972" y="774689"/>
                  </a:lnTo>
                  <a:lnTo>
                    <a:pt x="331201" y="769928"/>
                  </a:lnTo>
                  <a:lnTo>
                    <a:pt x="351034" y="765564"/>
                  </a:lnTo>
                  <a:lnTo>
                    <a:pt x="371263" y="761994"/>
                  </a:lnTo>
                  <a:lnTo>
                    <a:pt x="391492" y="758026"/>
                  </a:lnTo>
                  <a:lnTo>
                    <a:pt x="431156" y="751282"/>
                  </a:lnTo>
                  <a:lnTo>
                    <a:pt x="470028" y="745727"/>
                  </a:lnTo>
                  <a:lnTo>
                    <a:pt x="474788" y="745330"/>
                  </a:lnTo>
                  <a:lnTo>
                    <a:pt x="479548" y="744934"/>
                  </a:lnTo>
                  <a:lnTo>
                    <a:pt x="488670" y="745330"/>
                  </a:lnTo>
                  <a:lnTo>
                    <a:pt x="616391" y="1197215"/>
                  </a:lnTo>
                  <a:lnTo>
                    <a:pt x="618771" y="1179759"/>
                  </a:lnTo>
                  <a:lnTo>
                    <a:pt x="663196" y="869509"/>
                  </a:lnTo>
                  <a:lnTo>
                    <a:pt x="650503" y="838961"/>
                  </a:lnTo>
                  <a:lnTo>
                    <a:pt x="675095" y="798493"/>
                  </a:lnTo>
                  <a:lnTo>
                    <a:pt x="731022" y="798097"/>
                  </a:lnTo>
                  <a:lnTo>
                    <a:pt x="754028" y="838961"/>
                  </a:lnTo>
                  <a:lnTo>
                    <a:pt x="743319" y="875461"/>
                  </a:lnTo>
                  <a:lnTo>
                    <a:pt x="782983" y="1202373"/>
                  </a:lnTo>
                  <a:lnTo>
                    <a:pt x="887302" y="760407"/>
                  </a:lnTo>
                  <a:lnTo>
                    <a:pt x="899201" y="754852"/>
                  </a:lnTo>
                  <a:lnTo>
                    <a:pt x="907927" y="750488"/>
                  </a:lnTo>
                  <a:lnTo>
                    <a:pt x="913481" y="747314"/>
                  </a:lnTo>
                  <a:lnTo>
                    <a:pt x="914671" y="746124"/>
                  </a:lnTo>
                  <a:lnTo>
                    <a:pt x="914671" y="745727"/>
                  </a:lnTo>
                  <a:lnTo>
                    <a:pt x="924587" y="744537"/>
                  </a:lnTo>
                  <a:lnTo>
                    <a:pt x="934106" y="743744"/>
                  </a:lnTo>
                  <a:lnTo>
                    <a:pt x="943626" y="743347"/>
                  </a:lnTo>
                  <a:lnTo>
                    <a:pt x="953542" y="742950"/>
                  </a:lnTo>
                  <a:close/>
                  <a:moveTo>
                    <a:pt x="713979" y="0"/>
                  </a:moveTo>
                  <a:lnTo>
                    <a:pt x="725091" y="0"/>
                  </a:lnTo>
                  <a:lnTo>
                    <a:pt x="736601" y="397"/>
                  </a:lnTo>
                  <a:lnTo>
                    <a:pt x="746919" y="794"/>
                  </a:lnTo>
                  <a:lnTo>
                    <a:pt x="758032" y="1985"/>
                  </a:lnTo>
                  <a:lnTo>
                    <a:pt x="768351" y="3177"/>
                  </a:lnTo>
                  <a:lnTo>
                    <a:pt x="778669" y="4368"/>
                  </a:lnTo>
                  <a:lnTo>
                    <a:pt x="788591" y="5956"/>
                  </a:lnTo>
                  <a:lnTo>
                    <a:pt x="808038" y="9530"/>
                  </a:lnTo>
                  <a:lnTo>
                    <a:pt x="826691" y="13898"/>
                  </a:lnTo>
                  <a:lnTo>
                    <a:pt x="844551" y="19060"/>
                  </a:lnTo>
                  <a:lnTo>
                    <a:pt x="860822" y="25016"/>
                  </a:lnTo>
                  <a:lnTo>
                    <a:pt x="876697" y="30973"/>
                  </a:lnTo>
                  <a:lnTo>
                    <a:pt x="891779" y="37723"/>
                  </a:lnTo>
                  <a:lnTo>
                    <a:pt x="906066" y="44076"/>
                  </a:lnTo>
                  <a:lnTo>
                    <a:pt x="919163" y="51224"/>
                  </a:lnTo>
                  <a:lnTo>
                    <a:pt x="930672" y="57974"/>
                  </a:lnTo>
                  <a:lnTo>
                    <a:pt x="942182" y="64725"/>
                  </a:lnTo>
                  <a:lnTo>
                    <a:pt x="952501" y="71475"/>
                  </a:lnTo>
                  <a:lnTo>
                    <a:pt x="961232" y="77829"/>
                  </a:lnTo>
                  <a:lnTo>
                    <a:pt x="969566" y="84182"/>
                  </a:lnTo>
                  <a:lnTo>
                    <a:pt x="976313" y="89344"/>
                  </a:lnTo>
                  <a:lnTo>
                    <a:pt x="987822" y="98874"/>
                  </a:lnTo>
                  <a:lnTo>
                    <a:pt x="994172" y="105227"/>
                  </a:lnTo>
                  <a:lnTo>
                    <a:pt x="996554" y="107213"/>
                  </a:lnTo>
                  <a:lnTo>
                    <a:pt x="993775" y="113566"/>
                  </a:lnTo>
                  <a:lnTo>
                    <a:pt x="989410" y="120317"/>
                  </a:lnTo>
                  <a:lnTo>
                    <a:pt x="984251" y="129450"/>
                  </a:lnTo>
                  <a:lnTo>
                    <a:pt x="977107" y="139774"/>
                  </a:lnTo>
                  <a:lnTo>
                    <a:pt x="973138" y="144936"/>
                  </a:lnTo>
                  <a:lnTo>
                    <a:pt x="968375" y="150495"/>
                  </a:lnTo>
                  <a:lnTo>
                    <a:pt x="963216" y="156054"/>
                  </a:lnTo>
                  <a:lnTo>
                    <a:pt x="957660" y="161613"/>
                  </a:lnTo>
                  <a:lnTo>
                    <a:pt x="951707" y="167173"/>
                  </a:lnTo>
                  <a:lnTo>
                    <a:pt x="945754" y="172732"/>
                  </a:lnTo>
                  <a:lnTo>
                    <a:pt x="938610" y="177497"/>
                  </a:lnTo>
                  <a:lnTo>
                    <a:pt x="931069" y="182262"/>
                  </a:lnTo>
                  <a:lnTo>
                    <a:pt x="923529" y="186630"/>
                  </a:lnTo>
                  <a:lnTo>
                    <a:pt x="915194" y="190601"/>
                  </a:lnTo>
                  <a:lnTo>
                    <a:pt x="906463" y="194174"/>
                  </a:lnTo>
                  <a:lnTo>
                    <a:pt x="896938" y="196954"/>
                  </a:lnTo>
                  <a:lnTo>
                    <a:pt x="887413" y="199733"/>
                  </a:lnTo>
                  <a:lnTo>
                    <a:pt x="877094" y="200925"/>
                  </a:lnTo>
                  <a:lnTo>
                    <a:pt x="866775" y="201719"/>
                  </a:lnTo>
                  <a:lnTo>
                    <a:pt x="855266" y="201719"/>
                  </a:lnTo>
                  <a:lnTo>
                    <a:pt x="843360" y="200925"/>
                  </a:lnTo>
                  <a:lnTo>
                    <a:pt x="831454" y="198939"/>
                  </a:lnTo>
                  <a:lnTo>
                    <a:pt x="818357" y="195763"/>
                  </a:lnTo>
                  <a:lnTo>
                    <a:pt x="805260" y="191792"/>
                  </a:lnTo>
                  <a:lnTo>
                    <a:pt x="791369" y="186233"/>
                  </a:lnTo>
                  <a:lnTo>
                    <a:pt x="777082" y="179879"/>
                  </a:lnTo>
                  <a:lnTo>
                    <a:pt x="760016" y="171938"/>
                  </a:lnTo>
                  <a:lnTo>
                    <a:pt x="743347" y="165187"/>
                  </a:lnTo>
                  <a:lnTo>
                    <a:pt x="778272" y="181468"/>
                  </a:lnTo>
                  <a:lnTo>
                    <a:pt x="812007" y="196954"/>
                  </a:lnTo>
                  <a:lnTo>
                    <a:pt x="828279" y="204101"/>
                  </a:lnTo>
                  <a:lnTo>
                    <a:pt x="844551" y="210852"/>
                  </a:lnTo>
                  <a:lnTo>
                    <a:pt x="860029" y="217205"/>
                  </a:lnTo>
                  <a:lnTo>
                    <a:pt x="875110" y="222367"/>
                  </a:lnTo>
                  <a:lnTo>
                    <a:pt x="889397" y="226735"/>
                  </a:lnTo>
                  <a:lnTo>
                    <a:pt x="903288" y="229912"/>
                  </a:lnTo>
                  <a:lnTo>
                    <a:pt x="910035" y="231103"/>
                  </a:lnTo>
                  <a:lnTo>
                    <a:pt x="916385" y="232294"/>
                  </a:lnTo>
                  <a:lnTo>
                    <a:pt x="922735" y="232691"/>
                  </a:lnTo>
                  <a:lnTo>
                    <a:pt x="929085" y="233089"/>
                  </a:lnTo>
                  <a:lnTo>
                    <a:pt x="935038" y="233089"/>
                  </a:lnTo>
                  <a:lnTo>
                    <a:pt x="940991" y="232294"/>
                  </a:lnTo>
                  <a:lnTo>
                    <a:pt x="946547" y="231103"/>
                  </a:lnTo>
                  <a:lnTo>
                    <a:pt x="951707" y="229912"/>
                  </a:lnTo>
                  <a:lnTo>
                    <a:pt x="956866" y="228324"/>
                  </a:lnTo>
                  <a:lnTo>
                    <a:pt x="961629" y="226338"/>
                  </a:lnTo>
                  <a:lnTo>
                    <a:pt x="966788" y="223161"/>
                  </a:lnTo>
                  <a:lnTo>
                    <a:pt x="970757" y="220382"/>
                  </a:lnTo>
                  <a:lnTo>
                    <a:pt x="972741" y="231500"/>
                  </a:lnTo>
                  <a:lnTo>
                    <a:pt x="973535" y="242619"/>
                  </a:lnTo>
                  <a:lnTo>
                    <a:pt x="973932" y="253340"/>
                  </a:lnTo>
                  <a:lnTo>
                    <a:pt x="974329" y="263267"/>
                  </a:lnTo>
                  <a:lnTo>
                    <a:pt x="974329" y="273591"/>
                  </a:lnTo>
                  <a:lnTo>
                    <a:pt x="973932" y="283121"/>
                  </a:lnTo>
                  <a:lnTo>
                    <a:pt x="973138" y="302181"/>
                  </a:lnTo>
                  <a:lnTo>
                    <a:pt x="974725" y="300196"/>
                  </a:lnTo>
                  <a:lnTo>
                    <a:pt x="976710" y="298210"/>
                  </a:lnTo>
                  <a:lnTo>
                    <a:pt x="978297" y="297416"/>
                  </a:lnTo>
                  <a:lnTo>
                    <a:pt x="980282" y="297019"/>
                  </a:lnTo>
                  <a:lnTo>
                    <a:pt x="982663" y="297416"/>
                  </a:lnTo>
                  <a:lnTo>
                    <a:pt x="985044" y="299005"/>
                  </a:lnTo>
                  <a:lnTo>
                    <a:pt x="987822" y="301784"/>
                  </a:lnTo>
                  <a:lnTo>
                    <a:pt x="989807" y="304564"/>
                  </a:lnTo>
                  <a:lnTo>
                    <a:pt x="991791" y="308932"/>
                  </a:lnTo>
                  <a:lnTo>
                    <a:pt x="994172" y="313697"/>
                  </a:lnTo>
                  <a:lnTo>
                    <a:pt x="995760" y="318859"/>
                  </a:lnTo>
                  <a:lnTo>
                    <a:pt x="997744" y="325212"/>
                  </a:lnTo>
                  <a:lnTo>
                    <a:pt x="998935" y="331963"/>
                  </a:lnTo>
                  <a:lnTo>
                    <a:pt x="1000919" y="339507"/>
                  </a:lnTo>
                  <a:lnTo>
                    <a:pt x="1002110" y="347846"/>
                  </a:lnTo>
                  <a:lnTo>
                    <a:pt x="1002904" y="356185"/>
                  </a:lnTo>
                  <a:lnTo>
                    <a:pt x="1003697" y="364523"/>
                  </a:lnTo>
                  <a:lnTo>
                    <a:pt x="1004094" y="373656"/>
                  </a:lnTo>
                  <a:lnTo>
                    <a:pt x="1004491" y="383584"/>
                  </a:lnTo>
                  <a:lnTo>
                    <a:pt x="1004888" y="393114"/>
                  </a:lnTo>
                  <a:lnTo>
                    <a:pt x="1004491" y="403438"/>
                  </a:lnTo>
                  <a:lnTo>
                    <a:pt x="1004094" y="412571"/>
                  </a:lnTo>
                  <a:lnTo>
                    <a:pt x="1003697" y="422101"/>
                  </a:lnTo>
                  <a:lnTo>
                    <a:pt x="1002904" y="430837"/>
                  </a:lnTo>
                  <a:lnTo>
                    <a:pt x="1002110" y="439175"/>
                  </a:lnTo>
                  <a:lnTo>
                    <a:pt x="1000919" y="447117"/>
                  </a:lnTo>
                  <a:lnTo>
                    <a:pt x="998935" y="454265"/>
                  </a:lnTo>
                  <a:lnTo>
                    <a:pt x="997744" y="461015"/>
                  </a:lnTo>
                  <a:lnTo>
                    <a:pt x="995760" y="467368"/>
                  </a:lnTo>
                  <a:lnTo>
                    <a:pt x="994172" y="472928"/>
                  </a:lnTo>
                  <a:lnTo>
                    <a:pt x="991791" y="478090"/>
                  </a:lnTo>
                  <a:lnTo>
                    <a:pt x="989807" y="481663"/>
                  </a:lnTo>
                  <a:lnTo>
                    <a:pt x="987822" y="485237"/>
                  </a:lnTo>
                  <a:lnTo>
                    <a:pt x="985044" y="487620"/>
                  </a:lnTo>
                  <a:lnTo>
                    <a:pt x="982663" y="488811"/>
                  </a:lnTo>
                  <a:lnTo>
                    <a:pt x="980282" y="489605"/>
                  </a:lnTo>
                  <a:lnTo>
                    <a:pt x="978694" y="489605"/>
                  </a:lnTo>
                  <a:lnTo>
                    <a:pt x="977504" y="488811"/>
                  </a:lnTo>
                  <a:lnTo>
                    <a:pt x="975122" y="487223"/>
                  </a:lnTo>
                  <a:lnTo>
                    <a:pt x="972741" y="484840"/>
                  </a:lnTo>
                  <a:lnTo>
                    <a:pt x="970360" y="481266"/>
                  </a:lnTo>
                  <a:lnTo>
                    <a:pt x="968375" y="476898"/>
                  </a:lnTo>
                  <a:lnTo>
                    <a:pt x="966391" y="471736"/>
                  </a:lnTo>
                  <a:lnTo>
                    <a:pt x="964010" y="465780"/>
                  </a:lnTo>
                  <a:lnTo>
                    <a:pt x="962422" y="459030"/>
                  </a:lnTo>
                  <a:lnTo>
                    <a:pt x="960438" y="476104"/>
                  </a:lnTo>
                  <a:lnTo>
                    <a:pt x="957263" y="491988"/>
                  </a:lnTo>
                  <a:lnTo>
                    <a:pt x="953691" y="507871"/>
                  </a:lnTo>
                  <a:lnTo>
                    <a:pt x="949325" y="523754"/>
                  </a:lnTo>
                  <a:lnTo>
                    <a:pt x="944563" y="538844"/>
                  </a:lnTo>
                  <a:lnTo>
                    <a:pt x="939404" y="553536"/>
                  </a:lnTo>
                  <a:lnTo>
                    <a:pt x="933451" y="567434"/>
                  </a:lnTo>
                  <a:lnTo>
                    <a:pt x="927101" y="581332"/>
                  </a:lnTo>
                  <a:lnTo>
                    <a:pt x="920354" y="594435"/>
                  </a:lnTo>
                  <a:lnTo>
                    <a:pt x="912813" y="607539"/>
                  </a:lnTo>
                  <a:lnTo>
                    <a:pt x="905272" y="619849"/>
                  </a:lnTo>
                  <a:lnTo>
                    <a:pt x="896938" y="631364"/>
                  </a:lnTo>
                  <a:lnTo>
                    <a:pt x="888604" y="642880"/>
                  </a:lnTo>
                  <a:lnTo>
                    <a:pt x="879872" y="653601"/>
                  </a:lnTo>
                  <a:lnTo>
                    <a:pt x="870347" y="663925"/>
                  </a:lnTo>
                  <a:lnTo>
                    <a:pt x="861219" y="673852"/>
                  </a:lnTo>
                  <a:lnTo>
                    <a:pt x="851694" y="682985"/>
                  </a:lnTo>
                  <a:lnTo>
                    <a:pt x="841772" y="691721"/>
                  </a:lnTo>
                  <a:lnTo>
                    <a:pt x="831851" y="700060"/>
                  </a:lnTo>
                  <a:lnTo>
                    <a:pt x="821532" y="707604"/>
                  </a:lnTo>
                  <a:lnTo>
                    <a:pt x="811610" y="714752"/>
                  </a:lnTo>
                  <a:lnTo>
                    <a:pt x="801291" y="721105"/>
                  </a:lnTo>
                  <a:lnTo>
                    <a:pt x="790972" y="727062"/>
                  </a:lnTo>
                  <a:lnTo>
                    <a:pt x="780257" y="732224"/>
                  </a:lnTo>
                  <a:lnTo>
                    <a:pt x="769938" y="736989"/>
                  </a:lnTo>
                  <a:lnTo>
                    <a:pt x="759619" y="741357"/>
                  </a:lnTo>
                  <a:lnTo>
                    <a:pt x="749301" y="744533"/>
                  </a:lnTo>
                  <a:lnTo>
                    <a:pt x="738585" y="747710"/>
                  </a:lnTo>
                  <a:lnTo>
                    <a:pt x="728663" y="750093"/>
                  </a:lnTo>
                  <a:lnTo>
                    <a:pt x="718344" y="751284"/>
                  </a:lnTo>
                  <a:lnTo>
                    <a:pt x="708819" y="752475"/>
                  </a:lnTo>
                  <a:lnTo>
                    <a:pt x="698897" y="752475"/>
                  </a:lnTo>
                  <a:lnTo>
                    <a:pt x="690960" y="752475"/>
                  </a:lnTo>
                  <a:lnTo>
                    <a:pt x="683022" y="751284"/>
                  </a:lnTo>
                  <a:lnTo>
                    <a:pt x="674688" y="749695"/>
                  </a:lnTo>
                  <a:lnTo>
                    <a:pt x="665560" y="747313"/>
                  </a:lnTo>
                  <a:lnTo>
                    <a:pt x="656432" y="744136"/>
                  </a:lnTo>
                  <a:lnTo>
                    <a:pt x="646907" y="740960"/>
                  </a:lnTo>
                  <a:lnTo>
                    <a:pt x="637779" y="736195"/>
                  </a:lnTo>
                  <a:lnTo>
                    <a:pt x="628254" y="731430"/>
                  </a:lnTo>
                  <a:lnTo>
                    <a:pt x="617935" y="725870"/>
                  </a:lnTo>
                  <a:lnTo>
                    <a:pt x="608410" y="719914"/>
                  </a:lnTo>
                  <a:lnTo>
                    <a:pt x="598091" y="713561"/>
                  </a:lnTo>
                  <a:lnTo>
                    <a:pt x="588169" y="706413"/>
                  </a:lnTo>
                  <a:lnTo>
                    <a:pt x="578247" y="698471"/>
                  </a:lnTo>
                  <a:lnTo>
                    <a:pt x="568325" y="690133"/>
                  </a:lnTo>
                  <a:lnTo>
                    <a:pt x="558007" y="681397"/>
                  </a:lnTo>
                  <a:lnTo>
                    <a:pt x="548482" y="671867"/>
                  </a:lnTo>
                  <a:lnTo>
                    <a:pt x="538560" y="662734"/>
                  </a:lnTo>
                  <a:lnTo>
                    <a:pt x="529035" y="652410"/>
                  </a:lnTo>
                  <a:lnTo>
                    <a:pt x="519510" y="641688"/>
                  </a:lnTo>
                  <a:lnTo>
                    <a:pt x="509985" y="630570"/>
                  </a:lnTo>
                  <a:lnTo>
                    <a:pt x="501254" y="619452"/>
                  </a:lnTo>
                  <a:lnTo>
                    <a:pt x="492522" y="607539"/>
                  </a:lnTo>
                  <a:lnTo>
                    <a:pt x="483791" y="595230"/>
                  </a:lnTo>
                  <a:lnTo>
                    <a:pt x="475854" y="582523"/>
                  </a:lnTo>
                  <a:lnTo>
                    <a:pt x="467916" y="569419"/>
                  </a:lnTo>
                  <a:lnTo>
                    <a:pt x="460772" y="556315"/>
                  </a:lnTo>
                  <a:lnTo>
                    <a:pt x="453629" y="542417"/>
                  </a:lnTo>
                  <a:lnTo>
                    <a:pt x="447279" y="528519"/>
                  </a:lnTo>
                  <a:lnTo>
                    <a:pt x="441325" y="514224"/>
                  </a:lnTo>
                  <a:lnTo>
                    <a:pt x="435769" y="499929"/>
                  </a:lnTo>
                  <a:lnTo>
                    <a:pt x="431007" y="485237"/>
                  </a:lnTo>
                  <a:lnTo>
                    <a:pt x="426244" y="470148"/>
                  </a:lnTo>
                  <a:lnTo>
                    <a:pt x="424657" y="474913"/>
                  </a:lnTo>
                  <a:lnTo>
                    <a:pt x="422672" y="480075"/>
                  </a:lnTo>
                  <a:lnTo>
                    <a:pt x="421085" y="484046"/>
                  </a:lnTo>
                  <a:lnTo>
                    <a:pt x="419101" y="487620"/>
                  </a:lnTo>
                  <a:lnTo>
                    <a:pt x="417116" y="490399"/>
                  </a:lnTo>
                  <a:lnTo>
                    <a:pt x="414735" y="492385"/>
                  </a:lnTo>
                  <a:lnTo>
                    <a:pt x="412354" y="493576"/>
                  </a:lnTo>
                  <a:lnTo>
                    <a:pt x="410369" y="493973"/>
                  </a:lnTo>
                  <a:lnTo>
                    <a:pt x="407591" y="493576"/>
                  </a:lnTo>
                  <a:lnTo>
                    <a:pt x="405210" y="491988"/>
                  </a:lnTo>
                  <a:lnTo>
                    <a:pt x="402829" y="490002"/>
                  </a:lnTo>
                  <a:lnTo>
                    <a:pt x="400447" y="486428"/>
                  </a:lnTo>
                  <a:lnTo>
                    <a:pt x="398463" y="482855"/>
                  </a:lnTo>
                  <a:lnTo>
                    <a:pt x="396082" y="477693"/>
                  </a:lnTo>
                  <a:lnTo>
                    <a:pt x="394494" y="472133"/>
                  </a:lnTo>
                  <a:lnTo>
                    <a:pt x="392907" y="465780"/>
                  </a:lnTo>
                  <a:lnTo>
                    <a:pt x="391319" y="459030"/>
                  </a:lnTo>
                  <a:lnTo>
                    <a:pt x="390129" y="451882"/>
                  </a:lnTo>
                  <a:lnTo>
                    <a:pt x="388541" y="443940"/>
                  </a:lnTo>
                  <a:lnTo>
                    <a:pt x="387351" y="435602"/>
                  </a:lnTo>
                  <a:lnTo>
                    <a:pt x="386557" y="426469"/>
                  </a:lnTo>
                  <a:lnTo>
                    <a:pt x="386160" y="417336"/>
                  </a:lnTo>
                  <a:lnTo>
                    <a:pt x="385763" y="407409"/>
                  </a:lnTo>
                  <a:lnTo>
                    <a:pt x="385763" y="397879"/>
                  </a:lnTo>
                  <a:lnTo>
                    <a:pt x="385763" y="388349"/>
                  </a:lnTo>
                  <a:lnTo>
                    <a:pt x="386160" y="378421"/>
                  </a:lnTo>
                  <a:lnTo>
                    <a:pt x="386557" y="369288"/>
                  </a:lnTo>
                  <a:lnTo>
                    <a:pt x="387351" y="360156"/>
                  </a:lnTo>
                  <a:lnTo>
                    <a:pt x="388541" y="351817"/>
                  </a:lnTo>
                  <a:lnTo>
                    <a:pt x="390129" y="344272"/>
                  </a:lnTo>
                  <a:lnTo>
                    <a:pt x="391319" y="336728"/>
                  </a:lnTo>
                  <a:lnTo>
                    <a:pt x="392907" y="329977"/>
                  </a:lnTo>
                  <a:lnTo>
                    <a:pt x="394494" y="323624"/>
                  </a:lnTo>
                  <a:lnTo>
                    <a:pt x="396082" y="318065"/>
                  </a:lnTo>
                  <a:lnTo>
                    <a:pt x="398463" y="313697"/>
                  </a:lnTo>
                  <a:lnTo>
                    <a:pt x="400447" y="309329"/>
                  </a:lnTo>
                  <a:lnTo>
                    <a:pt x="402829" y="305755"/>
                  </a:lnTo>
                  <a:lnTo>
                    <a:pt x="405210" y="303770"/>
                  </a:lnTo>
                  <a:lnTo>
                    <a:pt x="407591" y="302181"/>
                  </a:lnTo>
                  <a:lnTo>
                    <a:pt x="410369" y="301784"/>
                  </a:lnTo>
                  <a:lnTo>
                    <a:pt x="411560" y="302181"/>
                  </a:lnTo>
                  <a:lnTo>
                    <a:pt x="413147" y="302975"/>
                  </a:lnTo>
                  <a:lnTo>
                    <a:pt x="413544" y="289872"/>
                  </a:lnTo>
                  <a:lnTo>
                    <a:pt x="414338" y="277562"/>
                  </a:lnTo>
                  <a:lnTo>
                    <a:pt x="415925" y="266444"/>
                  </a:lnTo>
                  <a:lnTo>
                    <a:pt x="418307" y="255722"/>
                  </a:lnTo>
                  <a:lnTo>
                    <a:pt x="417116" y="242222"/>
                  </a:lnTo>
                  <a:lnTo>
                    <a:pt x="415925" y="229515"/>
                  </a:lnTo>
                  <a:lnTo>
                    <a:pt x="415925" y="217205"/>
                  </a:lnTo>
                  <a:lnTo>
                    <a:pt x="416322" y="206484"/>
                  </a:lnTo>
                  <a:lnTo>
                    <a:pt x="417910" y="195763"/>
                  </a:lnTo>
                  <a:lnTo>
                    <a:pt x="419497" y="185835"/>
                  </a:lnTo>
                  <a:lnTo>
                    <a:pt x="421482" y="176305"/>
                  </a:lnTo>
                  <a:lnTo>
                    <a:pt x="424260" y="167570"/>
                  </a:lnTo>
                  <a:lnTo>
                    <a:pt x="427435" y="159628"/>
                  </a:lnTo>
                  <a:lnTo>
                    <a:pt x="431007" y="152480"/>
                  </a:lnTo>
                  <a:lnTo>
                    <a:pt x="434975" y="145730"/>
                  </a:lnTo>
                  <a:lnTo>
                    <a:pt x="439341" y="139377"/>
                  </a:lnTo>
                  <a:lnTo>
                    <a:pt x="444501" y="133420"/>
                  </a:lnTo>
                  <a:lnTo>
                    <a:pt x="449660" y="128258"/>
                  </a:lnTo>
                  <a:lnTo>
                    <a:pt x="455613" y="123890"/>
                  </a:lnTo>
                  <a:lnTo>
                    <a:pt x="461566" y="119522"/>
                  </a:lnTo>
                  <a:lnTo>
                    <a:pt x="434182" y="119919"/>
                  </a:lnTo>
                  <a:lnTo>
                    <a:pt x="413147" y="120714"/>
                  </a:lnTo>
                  <a:lnTo>
                    <a:pt x="394891" y="121508"/>
                  </a:lnTo>
                  <a:lnTo>
                    <a:pt x="401241" y="118728"/>
                  </a:lnTo>
                  <a:lnTo>
                    <a:pt x="407591" y="115154"/>
                  </a:lnTo>
                  <a:lnTo>
                    <a:pt x="420291" y="107213"/>
                  </a:lnTo>
                  <a:lnTo>
                    <a:pt x="433388" y="98477"/>
                  </a:lnTo>
                  <a:lnTo>
                    <a:pt x="446485" y="88947"/>
                  </a:lnTo>
                  <a:lnTo>
                    <a:pt x="459185" y="79814"/>
                  </a:lnTo>
                  <a:lnTo>
                    <a:pt x="471488" y="71475"/>
                  </a:lnTo>
                  <a:lnTo>
                    <a:pt x="482601" y="63931"/>
                  </a:lnTo>
                  <a:lnTo>
                    <a:pt x="488157" y="60357"/>
                  </a:lnTo>
                  <a:lnTo>
                    <a:pt x="493316" y="57577"/>
                  </a:lnTo>
                  <a:lnTo>
                    <a:pt x="507604" y="50827"/>
                  </a:lnTo>
                  <a:lnTo>
                    <a:pt x="521891" y="44473"/>
                  </a:lnTo>
                  <a:lnTo>
                    <a:pt x="536179" y="38517"/>
                  </a:lnTo>
                  <a:lnTo>
                    <a:pt x="550069" y="32958"/>
                  </a:lnTo>
                  <a:lnTo>
                    <a:pt x="563563" y="27796"/>
                  </a:lnTo>
                  <a:lnTo>
                    <a:pt x="577057" y="23428"/>
                  </a:lnTo>
                  <a:lnTo>
                    <a:pt x="590551" y="19457"/>
                  </a:lnTo>
                  <a:lnTo>
                    <a:pt x="603647" y="15883"/>
                  </a:lnTo>
                  <a:lnTo>
                    <a:pt x="616744" y="12310"/>
                  </a:lnTo>
                  <a:lnTo>
                    <a:pt x="629841" y="9927"/>
                  </a:lnTo>
                  <a:lnTo>
                    <a:pt x="642541" y="7148"/>
                  </a:lnTo>
                  <a:lnTo>
                    <a:pt x="654844" y="5162"/>
                  </a:lnTo>
                  <a:lnTo>
                    <a:pt x="666751" y="3574"/>
                  </a:lnTo>
                  <a:lnTo>
                    <a:pt x="679054" y="2382"/>
                  </a:lnTo>
                  <a:lnTo>
                    <a:pt x="690960" y="1191"/>
                  </a:lnTo>
                  <a:lnTo>
                    <a:pt x="702866" y="397"/>
                  </a:lnTo>
                  <a:lnTo>
                    <a:pt x="713979" y="0"/>
                  </a:lnTo>
                  <a:close/>
                </a:path>
              </a:pathLst>
            </a:custGeom>
            <a:solidFill>
              <a:srgbClr val="363438"/>
            </a:solid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sz="1800"/>
            </a:p>
          </p:txBody>
        </p:sp>
      </p:grpSp>
      <p:sp>
        <p:nvSpPr>
          <p:cNvPr id="36" name="Content Placeholder 2"/>
          <p:cNvSpPr txBox="1">
            <a:spLocks/>
          </p:cNvSpPr>
          <p:nvPr/>
        </p:nvSpPr>
        <p:spPr bwMode="auto">
          <a:xfrm>
            <a:off x="1291926" y="1039156"/>
            <a:ext cx="2125682"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7" name="Content Placeholder 2"/>
          <p:cNvSpPr txBox="1">
            <a:spLocks/>
          </p:cNvSpPr>
          <p:nvPr/>
        </p:nvSpPr>
        <p:spPr bwMode="auto">
          <a:xfrm>
            <a:off x="776343" y="2561901"/>
            <a:ext cx="2125682"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8" name="Content Placeholder 2"/>
          <p:cNvSpPr txBox="1">
            <a:spLocks/>
          </p:cNvSpPr>
          <p:nvPr/>
        </p:nvSpPr>
        <p:spPr bwMode="auto">
          <a:xfrm>
            <a:off x="971600" y="3642555"/>
            <a:ext cx="2125682"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9" name="Content Placeholder 2"/>
          <p:cNvSpPr txBox="1">
            <a:spLocks/>
          </p:cNvSpPr>
          <p:nvPr/>
        </p:nvSpPr>
        <p:spPr bwMode="auto">
          <a:xfrm>
            <a:off x="5867888" y="1072537"/>
            <a:ext cx="2125682"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0" name="Content Placeholder 2"/>
          <p:cNvSpPr txBox="1">
            <a:spLocks/>
          </p:cNvSpPr>
          <p:nvPr/>
        </p:nvSpPr>
        <p:spPr bwMode="auto">
          <a:xfrm>
            <a:off x="6262742" y="2381792"/>
            <a:ext cx="2125682"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1" name="Content Placeholder 2"/>
          <p:cNvSpPr txBox="1">
            <a:spLocks/>
          </p:cNvSpPr>
          <p:nvPr/>
        </p:nvSpPr>
        <p:spPr bwMode="auto">
          <a:xfrm>
            <a:off x="5840178" y="3760319"/>
            <a:ext cx="2125682"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3" name="矩形 42"/>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44" name="Group 371"/>
          <p:cNvGrpSpPr>
            <a:grpSpLocks noChangeAspect="1"/>
          </p:cNvGrpSpPr>
          <p:nvPr/>
        </p:nvGrpSpPr>
        <p:grpSpPr bwMode="auto">
          <a:xfrm>
            <a:off x="1115616" y="549930"/>
            <a:ext cx="6912769" cy="59962"/>
            <a:chOff x="936" y="3880"/>
            <a:chExt cx="5806" cy="168"/>
          </a:xfrm>
          <a:solidFill>
            <a:schemeClr val="bg1"/>
          </a:solidFill>
        </p:grpSpPr>
        <p:sp>
          <p:nvSpPr>
            <p:cNvPr id="45"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4553514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Effect transition="in" filter="fade">
                                      <p:cBhvr>
                                        <p:cTn id="9" dur="500"/>
                                        <p:tgtEl>
                                          <p:spTgt spid="4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000"/>
                            </p:stCondLst>
                            <p:childTnLst>
                              <p:par>
                                <p:cTn id="17" presetID="1"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childTnLst>
                          </p:cTn>
                        </p:par>
                        <p:par>
                          <p:cTn id="23" fill="hold">
                            <p:stCondLst>
                              <p:cond delay="1500"/>
                            </p:stCondLst>
                            <p:childTnLst>
                              <p:par>
                                <p:cTn id="24" presetID="53" presetClass="entr" presetSubtype="16"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Effect transition="in" filter="fade">
                                      <p:cBhvr>
                                        <p:cTn id="28" dur="500"/>
                                        <p:tgtEl>
                                          <p:spTgt spid="5"/>
                                        </p:tgtEl>
                                      </p:cBhvr>
                                    </p:animEffect>
                                  </p:childTnLst>
                                </p:cTn>
                              </p:par>
                            </p:childTnLst>
                          </p:cTn>
                        </p:par>
                        <p:par>
                          <p:cTn id="29" fill="hold">
                            <p:stCondLst>
                              <p:cond delay="2000"/>
                            </p:stCondLst>
                            <p:childTnLst>
                              <p:par>
                                <p:cTn id="30" presetID="1" presetClass="entr" presetSubtype="0" fill="hold" nodeType="afterEffect">
                                  <p:stCondLst>
                                    <p:cond delay="0"/>
                                  </p:stCondLst>
                                  <p:childTnLst>
                                    <p:set>
                                      <p:cBhvr>
                                        <p:cTn id="31" dur="1" fill="hold">
                                          <p:stCondLst>
                                            <p:cond delay="0"/>
                                          </p:stCondLst>
                                        </p:cTn>
                                        <p:tgtEl>
                                          <p:spTgt spid="19"/>
                                        </p:tgtEl>
                                        <p:attrNameLst>
                                          <p:attrName>style.visibility</p:attrName>
                                        </p:attrNameLst>
                                      </p:cBhvr>
                                      <p:to>
                                        <p:strVal val="visible"/>
                                      </p:to>
                                    </p:se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500"/>
                                        <p:tgtEl>
                                          <p:spTgt spid="39"/>
                                        </p:tgtEl>
                                      </p:cBhvr>
                                    </p:animEffect>
                                  </p:childTnLst>
                                </p:cTn>
                              </p:par>
                            </p:childTnLst>
                          </p:cTn>
                        </p:par>
                        <p:par>
                          <p:cTn id="36" fill="hold">
                            <p:stCondLst>
                              <p:cond delay="2500"/>
                            </p:stCondLst>
                            <p:childTnLst>
                              <p:par>
                                <p:cTn id="37" presetID="53" presetClass="entr" presetSubtype="16"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ppt_w</p:attrName>
                                        </p:attrNameLst>
                                      </p:cBhvr>
                                      <p:tavLst>
                                        <p:tav tm="0">
                                          <p:val>
                                            <p:fltVal val="0"/>
                                          </p:val>
                                        </p:tav>
                                        <p:tav tm="100000">
                                          <p:val>
                                            <p:strVal val="#ppt_w"/>
                                          </p:val>
                                        </p:tav>
                                      </p:tavLst>
                                    </p:anim>
                                    <p:anim calcmode="lin" valueType="num">
                                      <p:cBhvr>
                                        <p:cTn id="40" dur="500" fill="hold"/>
                                        <p:tgtEl>
                                          <p:spTgt spid="6"/>
                                        </p:tgtEl>
                                        <p:attrNameLst>
                                          <p:attrName>ppt_h</p:attrName>
                                        </p:attrNameLst>
                                      </p:cBhvr>
                                      <p:tavLst>
                                        <p:tav tm="0">
                                          <p:val>
                                            <p:fltVal val="0"/>
                                          </p:val>
                                        </p:tav>
                                        <p:tav tm="100000">
                                          <p:val>
                                            <p:strVal val="#ppt_h"/>
                                          </p:val>
                                        </p:tav>
                                      </p:tavLst>
                                    </p:anim>
                                    <p:animEffect transition="in" filter="fade">
                                      <p:cBhvr>
                                        <p:cTn id="41" dur="500"/>
                                        <p:tgtEl>
                                          <p:spTgt spid="6"/>
                                        </p:tgtEl>
                                      </p:cBhvr>
                                    </p:animEffect>
                                  </p:childTnLst>
                                </p:cTn>
                              </p:par>
                            </p:childTnLst>
                          </p:cTn>
                        </p:par>
                        <p:par>
                          <p:cTn id="42" fill="hold">
                            <p:stCondLst>
                              <p:cond delay="3000"/>
                            </p:stCondLst>
                            <p:childTnLst>
                              <p:par>
                                <p:cTn id="43" presetID="1" presetClass="entr" presetSubtype="0" fill="hold" nodeType="after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childTnLst>
                          </p:cTn>
                        </p:par>
                        <p:par>
                          <p:cTn id="45" fill="hold">
                            <p:stCondLst>
                              <p:cond delay="3000"/>
                            </p:stCondLst>
                            <p:childTnLst>
                              <p:par>
                                <p:cTn id="46" presetID="10" presetClass="entr" presetSubtype="0" fill="hold" grpId="0" nodeType="afterEffect">
                                  <p:stCondLst>
                                    <p:cond delay="0"/>
                                  </p:stCondLst>
                                  <p:childTnLst>
                                    <p:set>
                                      <p:cBhvr>
                                        <p:cTn id="47" dur="1" fill="hold">
                                          <p:stCondLst>
                                            <p:cond delay="0"/>
                                          </p:stCondLst>
                                        </p:cTn>
                                        <p:tgtEl>
                                          <p:spTgt spid="40"/>
                                        </p:tgtEl>
                                        <p:attrNameLst>
                                          <p:attrName>style.visibility</p:attrName>
                                        </p:attrNameLst>
                                      </p:cBhvr>
                                      <p:to>
                                        <p:strVal val="visible"/>
                                      </p:to>
                                    </p:set>
                                    <p:animEffect transition="in" filter="fade">
                                      <p:cBhvr>
                                        <p:cTn id="48" dur="500"/>
                                        <p:tgtEl>
                                          <p:spTgt spid="40"/>
                                        </p:tgtEl>
                                      </p:cBhvr>
                                    </p:animEffect>
                                  </p:childTnLst>
                                </p:cTn>
                              </p:par>
                            </p:childTnLst>
                          </p:cTn>
                        </p:par>
                        <p:par>
                          <p:cTn id="49" fill="hold">
                            <p:stCondLst>
                              <p:cond delay="3500"/>
                            </p:stCondLst>
                            <p:childTnLst>
                              <p:par>
                                <p:cTn id="50" presetID="53" presetClass="entr" presetSubtype="16" fill="hold" grpId="0" nodeType="afterEffect">
                                  <p:stCondLst>
                                    <p:cond delay="0"/>
                                  </p:stCondLst>
                                  <p:childTnLst>
                                    <p:set>
                                      <p:cBhvr>
                                        <p:cTn id="51" dur="1" fill="hold">
                                          <p:stCondLst>
                                            <p:cond delay="0"/>
                                          </p:stCondLst>
                                        </p:cTn>
                                        <p:tgtEl>
                                          <p:spTgt spid="7"/>
                                        </p:tgtEl>
                                        <p:attrNameLst>
                                          <p:attrName>style.visibility</p:attrName>
                                        </p:attrNameLst>
                                      </p:cBhvr>
                                      <p:to>
                                        <p:strVal val="visible"/>
                                      </p:to>
                                    </p:set>
                                    <p:anim calcmode="lin" valueType="num">
                                      <p:cBhvr>
                                        <p:cTn id="52" dur="500" fill="hold"/>
                                        <p:tgtEl>
                                          <p:spTgt spid="7"/>
                                        </p:tgtEl>
                                        <p:attrNameLst>
                                          <p:attrName>ppt_w</p:attrName>
                                        </p:attrNameLst>
                                      </p:cBhvr>
                                      <p:tavLst>
                                        <p:tav tm="0">
                                          <p:val>
                                            <p:fltVal val="0"/>
                                          </p:val>
                                        </p:tav>
                                        <p:tav tm="100000">
                                          <p:val>
                                            <p:strVal val="#ppt_w"/>
                                          </p:val>
                                        </p:tav>
                                      </p:tavLst>
                                    </p:anim>
                                    <p:anim calcmode="lin" valueType="num">
                                      <p:cBhvr>
                                        <p:cTn id="53" dur="500" fill="hold"/>
                                        <p:tgtEl>
                                          <p:spTgt spid="7"/>
                                        </p:tgtEl>
                                        <p:attrNameLst>
                                          <p:attrName>ppt_h</p:attrName>
                                        </p:attrNameLst>
                                      </p:cBhvr>
                                      <p:tavLst>
                                        <p:tav tm="0">
                                          <p:val>
                                            <p:fltVal val="0"/>
                                          </p:val>
                                        </p:tav>
                                        <p:tav tm="100000">
                                          <p:val>
                                            <p:strVal val="#ppt_h"/>
                                          </p:val>
                                        </p:tav>
                                      </p:tavLst>
                                    </p:anim>
                                    <p:animEffect transition="in" filter="fade">
                                      <p:cBhvr>
                                        <p:cTn id="54" dur="500"/>
                                        <p:tgtEl>
                                          <p:spTgt spid="7"/>
                                        </p:tgtEl>
                                      </p:cBhvr>
                                    </p:animEffect>
                                  </p:childTnLst>
                                </p:cTn>
                              </p:par>
                            </p:childTnLst>
                          </p:cTn>
                        </p:par>
                        <p:par>
                          <p:cTn id="55" fill="hold">
                            <p:stCondLst>
                              <p:cond delay="4000"/>
                            </p:stCondLst>
                            <p:childTnLst>
                              <p:par>
                                <p:cTn id="56" presetID="1" presetClass="entr" presetSubtype="0" fill="hold" nodeType="afterEffect">
                                  <p:stCondLst>
                                    <p:cond delay="0"/>
                                  </p:stCondLst>
                                  <p:childTnLst>
                                    <p:set>
                                      <p:cBhvr>
                                        <p:cTn id="57" dur="1" fill="hold">
                                          <p:stCondLst>
                                            <p:cond delay="0"/>
                                          </p:stCondLst>
                                        </p:cTn>
                                        <p:tgtEl>
                                          <p:spTgt spid="10"/>
                                        </p:tgtEl>
                                        <p:attrNameLst>
                                          <p:attrName>style.visibility</p:attrName>
                                        </p:attrNameLst>
                                      </p:cBhvr>
                                      <p:to>
                                        <p:strVal val="visible"/>
                                      </p:to>
                                    </p:set>
                                  </p:childTnLst>
                                </p:cTn>
                              </p:par>
                            </p:childTnLst>
                          </p:cTn>
                        </p:par>
                        <p:par>
                          <p:cTn id="58" fill="hold">
                            <p:stCondLst>
                              <p:cond delay="4000"/>
                            </p:stCondLst>
                            <p:childTnLst>
                              <p:par>
                                <p:cTn id="59" presetID="10" presetClass="entr" presetSubtype="0" fill="hold" grpId="0" nodeType="afterEffect">
                                  <p:stCondLst>
                                    <p:cond delay="0"/>
                                  </p:stCondLst>
                                  <p:childTnLst>
                                    <p:set>
                                      <p:cBhvr>
                                        <p:cTn id="60" dur="1" fill="hold">
                                          <p:stCondLst>
                                            <p:cond delay="0"/>
                                          </p:stCondLst>
                                        </p:cTn>
                                        <p:tgtEl>
                                          <p:spTgt spid="41"/>
                                        </p:tgtEl>
                                        <p:attrNameLst>
                                          <p:attrName>style.visibility</p:attrName>
                                        </p:attrNameLst>
                                      </p:cBhvr>
                                      <p:to>
                                        <p:strVal val="visible"/>
                                      </p:to>
                                    </p:set>
                                    <p:animEffect transition="in" filter="fade">
                                      <p:cBhvr>
                                        <p:cTn id="61" dur="500"/>
                                        <p:tgtEl>
                                          <p:spTgt spid="41"/>
                                        </p:tgtEl>
                                      </p:cBhvr>
                                    </p:animEffect>
                                  </p:childTnLst>
                                </p:cTn>
                              </p:par>
                            </p:childTnLst>
                          </p:cTn>
                        </p:par>
                        <p:par>
                          <p:cTn id="62" fill="hold">
                            <p:stCondLst>
                              <p:cond delay="4500"/>
                            </p:stCondLst>
                            <p:childTnLst>
                              <p:par>
                                <p:cTn id="63" presetID="53" presetClass="entr" presetSubtype="16" fill="hold" grpId="0" nodeType="afterEffect">
                                  <p:stCondLst>
                                    <p:cond delay="0"/>
                                  </p:stCondLst>
                                  <p:childTnLst>
                                    <p:set>
                                      <p:cBhvr>
                                        <p:cTn id="64" dur="1" fill="hold">
                                          <p:stCondLst>
                                            <p:cond delay="0"/>
                                          </p:stCondLst>
                                        </p:cTn>
                                        <p:tgtEl>
                                          <p:spTgt spid="4"/>
                                        </p:tgtEl>
                                        <p:attrNameLst>
                                          <p:attrName>style.visibility</p:attrName>
                                        </p:attrNameLst>
                                      </p:cBhvr>
                                      <p:to>
                                        <p:strVal val="visible"/>
                                      </p:to>
                                    </p:set>
                                    <p:anim calcmode="lin" valueType="num">
                                      <p:cBhvr>
                                        <p:cTn id="65" dur="500" fill="hold"/>
                                        <p:tgtEl>
                                          <p:spTgt spid="4"/>
                                        </p:tgtEl>
                                        <p:attrNameLst>
                                          <p:attrName>ppt_w</p:attrName>
                                        </p:attrNameLst>
                                      </p:cBhvr>
                                      <p:tavLst>
                                        <p:tav tm="0">
                                          <p:val>
                                            <p:fltVal val="0"/>
                                          </p:val>
                                        </p:tav>
                                        <p:tav tm="100000">
                                          <p:val>
                                            <p:strVal val="#ppt_w"/>
                                          </p:val>
                                        </p:tav>
                                      </p:tavLst>
                                    </p:anim>
                                    <p:anim calcmode="lin" valueType="num">
                                      <p:cBhvr>
                                        <p:cTn id="66" dur="500" fill="hold"/>
                                        <p:tgtEl>
                                          <p:spTgt spid="4"/>
                                        </p:tgtEl>
                                        <p:attrNameLst>
                                          <p:attrName>ppt_h</p:attrName>
                                        </p:attrNameLst>
                                      </p:cBhvr>
                                      <p:tavLst>
                                        <p:tav tm="0">
                                          <p:val>
                                            <p:fltVal val="0"/>
                                          </p:val>
                                        </p:tav>
                                        <p:tav tm="100000">
                                          <p:val>
                                            <p:strVal val="#ppt_h"/>
                                          </p:val>
                                        </p:tav>
                                      </p:tavLst>
                                    </p:anim>
                                    <p:animEffect transition="in" filter="fade">
                                      <p:cBhvr>
                                        <p:cTn id="67" dur="500"/>
                                        <p:tgtEl>
                                          <p:spTgt spid="4"/>
                                        </p:tgtEl>
                                      </p:cBhvr>
                                    </p:animEffect>
                                  </p:childTnLst>
                                </p:cTn>
                              </p:par>
                            </p:childTnLst>
                          </p:cTn>
                        </p:par>
                        <p:par>
                          <p:cTn id="68" fill="hold">
                            <p:stCondLst>
                              <p:cond delay="5000"/>
                            </p:stCondLst>
                            <p:childTnLst>
                              <p:par>
                                <p:cTn id="69" presetID="1" presetClass="entr" presetSubtype="0" fill="hold" grpId="0" nodeType="afterEffect">
                                  <p:stCondLst>
                                    <p:cond delay="0"/>
                                  </p:stCondLst>
                                  <p:childTnLst>
                                    <p:set>
                                      <p:cBhvr>
                                        <p:cTn id="70" dur="1" fill="hold">
                                          <p:stCondLst>
                                            <p:cond delay="0"/>
                                          </p:stCondLst>
                                        </p:cTn>
                                        <p:tgtEl>
                                          <p:spTgt spid="22"/>
                                        </p:tgtEl>
                                        <p:attrNameLst>
                                          <p:attrName>style.visibility</p:attrName>
                                        </p:attrNameLst>
                                      </p:cBhvr>
                                      <p:to>
                                        <p:strVal val="visible"/>
                                      </p:to>
                                    </p:set>
                                  </p:childTnLst>
                                </p:cTn>
                              </p:par>
                            </p:childTnLst>
                          </p:cTn>
                        </p:par>
                        <p:par>
                          <p:cTn id="71" fill="hold">
                            <p:stCondLst>
                              <p:cond delay="5000"/>
                            </p:stCondLst>
                            <p:childTnLst>
                              <p:par>
                                <p:cTn id="72" presetID="10" presetClass="entr" presetSubtype="0" fill="hold" grpId="0" nodeType="afterEffect">
                                  <p:stCondLst>
                                    <p:cond delay="0"/>
                                  </p:stCondLst>
                                  <p:childTnLst>
                                    <p:set>
                                      <p:cBhvr>
                                        <p:cTn id="73" dur="1" fill="hold">
                                          <p:stCondLst>
                                            <p:cond delay="0"/>
                                          </p:stCondLst>
                                        </p:cTn>
                                        <p:tgtEl>
                                          <p:spTgt spid="38"/>
                                        </p:tgtEl>
                                        <p:attrNameLst>
                                          <p:attrName>style.visibility</p:attrName>
                                        </p:attrNameLst>
                                      </p:cBhvr>
                                      <p:to>
                                        <p:strVal val="visible"/>
                                      </p:to>
                                    </p:set>
                                    <p:animEffect transition="in" filter="fade">
                                      <p:cBhvr>
                                        <p:cTn id="74" dur="500"/>
                                        <p:tgtEl>
                                          <p:spTgt spid="38"/>
                                        </p:tgtEl>
                                      </p:cBhvr>
                                    </p:animEffect>
                                  </p:childTnLst>
                                </p:cTn>
                              </p:par>
                            </p:childTnLst>
                          </p:cTn>
                        </p:par>
                        <p:par>
                          <p:cTn id="75" fill="hold">
                            <p:stCondLst>
                              <p:cond delay="5500"/>
                            </p:stCondLst>
                            <p:childTnLst>
                              <p:par>
                                <p:cTn id="76" presetID="53" presetClass="entr" presetSubtype="16" fill="hold" grpId="0" nodeType="afterEffect">
                                  <p:stCondLst>
                                    <p:cond delay="0"/>
                                  </p:stCondLst>
                                  <p:childTnLst>
                                    <p:set>
                                      <p:cBhvr>
                                        <p:cTn id="77" dur="1" fill="hold">
                                          <p:stCondLst>
                                            <p:cond delay="0"/>
                                          </p:stCondLst>
                                        </p:cTn>
                                        <p:tgtEl>
                                          <p:spTgt spid="3"/>
                                        </p:tgtEl>
                                        <p:attrNameLst>
                                          <p:attrName>style.visibility</p:attrName>
                                        </p:attrNameLst>
                                      </p:cBhvr>
                                      <p:to>
                                        <p:strVal val="visible"/>
                                      </p:to>
                                    </p:set>
                                    <p:anim calcmode="lin" valueType="num">
                                      <p:cBhvr>
                                        <p:cTn id="78" dur="500" fill="hold"/>
                                        <p:tgtEl>
                                          <p:spTgt spid="3"/>
                                        </p:tgtEl>
                                        <p:attrNameLst>
                                          <p:attrName>ppt_w</p:attrName>
                                        </p:attrNameLst>
                                      </p:cBhvr>
                                      <p:tavLst>
                                        <p:tav tm="0">
                                          <p:val>
                                            <p:fltVal val="0"/>
                                          </p:val>
                                        </p:tav>
                                        <p:tav tm="100000">
                                          <p:val>
                                            <p:strVal val="#ppt_w"/>
                                          </p:val>
                                        </p:tav>
                                      </p:tavLst>
                                    </p:anim>
                                    <p:anim calcmode="lin" valueType="num">
                                      <p:cBhvr>
                                        <p:cTn id="79" dur="500" fill="hold"/>
                                        <p:tgtEl>
                                          <p:spTgt spid="3"/>
                                        </p:tgtEl>
                                        <p:attrNameLst>
                                          <p:attrName>ppt_h</p:attrName>
                                        </p:attrNameLst>
                                      </p:cBhvr>
                                      <p:tavLst>
                                        <p:tav tm="0">
                                          <p:val>
                                            <p:fltVal val="0"/>
                                          </p:val>
                                        </p:tav>
                                        <p:tav tm="100000">
                                          <p:val>
                                            <p:strVal val="#ppt_h"/>
                                          </p:val>
                                        </p:tav>
                                      </p:tavLst>
                                    </p:anim>
                                    <p:animEffect transition="in" filter="fade">
                                      <p:cBhvr>
                                        <p:cTn id="80" dur="500"/>
                                        <p:tgtEl>
                                          <p:spTgt spid="3"/>
                                        </p:tgtEl>
                                      </p:cBhvr>
                                    </p:animEffect>
                                  </p:childTnLst>
                                </p:cTn>
                              </p:par>
                            </p:childTnLst>
                          </p:cTn>
                        </p:par>
                        <p:par>
                          <p:cTn id="81" fill="hold">
                            <p:stCondLst>
                              <p:cond delay="6000"/>
                            </p:stCondLst>
                            <p:childTnLst>
                              <p:par>
                                <p:cTn id="82" presetID="1" presetClass="entr" presetSubtype="0" fill="hold" grpId="0" nodeType="afterEffect">
                                  <p:stCondLst>
                                    <p:cond delay="0"/>
                                  </p:stCondLst>
                                  <p:childTnLst>
                                    <p:set>
                                      <p:cBhvr>
                                        <p:cTn id="83" dur="1" fill="hold">
                                          <p:stCondLst>
                                            <p:cond delay="0"/>
                                          </p:stCondLst>
                                        </p:cTn>
                                        <p:tgtEl>
                                          <p:spTgt spid="18"/>
                                        </p:tgtEl>
                                        <p:attrNameLst>
                                          <p:attrName>style.visibility</p:attrName>
                                        </p:attrNameLst>
                                      </p:cBhvr>
                                      <p:to>
                                        <p:strVal val="visible"/>
                                      </p:to>
                                    </p:set>
                                  </p:childTnLst>
                                </p:cTn>
                              </p:par>
                            </p:childTnLst>
                          </p:cTn>
                        </p:par>
                        <p:par>
                          <p:cTn id="84" fill="hold">
                            <p:stCondLst>
                              <p:cond delay="6000"/>
                            </p:stCondLst>
                            <p:childTnLst>
                              <p:par>
                                <p:cTn id="85" presetID="10" presetClass="entr" presetSubtype="0" fill="hold" grpId="0" nodeType="afterEffect">
                                  <p:stCondLst>
                                    <p:cond delay="0"/>
                                  </p:stCondLst>
                                  <p:childTnLst>
                                    <p:set>
                                      <p:cBhvr>
                                        <p:cTn id="86" dur="1" fill="hold">
                                          <p:stCondLst>
                                            <p:cond delay="0"/>
                                          </p:stCondLst>
                                        </p:cTn>
                                        <p:tgtEl>
                                          <p:spTgt spid="37"/>
                                        </p:tgtEl>
                                        <p:attrNameLst>
                                          <p:attrName>style.visibility</p:attrName>
                                        </p:attrNameLst>
                                      </p:cBhvr>
                                      <p:to>
                                        <p:strVal val="visible"/>
                                      </p:to>
                                    </p:set>
                                    <p:animEffect transition="in" filter="fade">
                                      <p:cBhvr>
                                        <p:cTn id="8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9" grpId="0" animBg="1"/>
      <p:bldP spid="18" grpId="0" animBg="1"/>
      <p:bldP spid="22" grpId="0" animBg="1"/>
      <p:bldP spid="36" grpId="0"/>
      <p:bldP spid="37" grpId="0"/>
      <p:bldP spid="38" grpId="0"/>
      <p:bldP spid="39" grpId="0"/>
      <p:bldP spid="40" grpId="0"/>
      <p:bldP spid="4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1193795" y="1958074"/>
            <a:ext cx="1265193" cy="1261378"/>
            <a:chOff x="1193795" y="1958074"/>
            <a:chExt cx="1265193" cy="1261378"/>
          </a:xfrm>
        </p:grpSpPr>
        <p:sp>
          <p:nvSpPr>
            <p:cNvPr id="7" name="Freeform 7"/>
            <p:cNvSpPr>
              <a:spLocks/>
            </p:cNvSpPr>
            <p:nvPr/>
          </p:nvSpPr>
          <p:spPr bwMode="auto">
            <a:xfrm>
              <a:off x="1193795" y="1958074"/>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sp>
          <p:nvSpPr>
            <p:cNvPr id="8" name="Freeform 7"/>
            <p:cNvSpPr>
              <a:spLocks/>
            </p:cNvSpPr>
            <p:nvPr/>
          </p:nvSpPr>
          <p:spPr bwMode="auto">
            <a:xfrm flipV="1">
              <a:off x="1193795" y="2588763"/>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grpSp>
      <p:grpSp>
        <p:nvGrpSpPr>
          <p:cNvPr id="39" name="组合 38"/>
          <p:cNvGrpSpPr/>
          <p:nvPr/>
        </p:nvGrpSpPr>
        <p:grpSpPr>
          <a:xfrm>
            <a:off x="2288635" y="1941148"/>
            <a:ext cx="1265193" cy="1261378"/>
            <a:chOff x="2288635" y="1941148"/>
            <a:chExt cx="1265193" cy="1261378"/>
          </a:xfrm>
        </p:grpSpPr>
        <p:sp>
          <p:nvSpPr>
            <p:cNvPr id="6" name="Freeform 7"/>
            <p:cNvSpPr>
              <a:spLocks/>
            </p:cNvSpPr>
            <p:nvPr/>
          </p:nvSpPr>
          <p:spPr bwMode="auto">
            <a:xfrm>
              <a:off x="2288635" y="1941148"/>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sp>
          <p:nvSpPr>
            <p:cNvPr id="9" name="Freeform 7"/>
            <p:cNvSpPr>
              <a:spLocks/>
            </p:cNvSpPr>
            <p:nvPr/>
          </p:nvSpPr>
          <p:spPr bwMode="auto">
            <a:xfrm flipV="1">
              <a:off x="2288635" y="2571837"/>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grpSp>
      <p:grpSp>
        <p:nvGrpSpPr>
          <p:cNvPr id="40" name="组合 39"/>
          <p:cNvGrpSpPr/>
          <p:nvPr/>
        </p:nvGrpSpPr>
        <p:grpSpPr>
          <a:xfrm>
            <a:off x="3387581" y="1958074"/>
            <a:ext cx="1265193" cy="1261378"/>
            <a:chOff x="3387581" y="1958074"/>
            <a:chExt cx="1265193" cy="1261378"/>
          </a:xfrm>
        </p:grpSpPr>
        <p:sp>
          <p:nvSpPr>
            <p:cNvPr id="5" name="Freeform 7"/>
            <p:cNvSpPr>
              <a:spLocks/>
            </p:cNvSpPr>
            <p:nvPr/>
          </p:nvSpPr>
          <p:spPr bwMode="auto">
            <a:xfrm flipV="1">
              <a:off x="3387581" y="2588763"/>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sp>
          <p:nvSpPr>
            <p:cNvPr id="10" name="Freeform 7"/>
            <p:cNvSpPr>
              <a:spLocks/>
            </p:cNvSpPr>
            <p:nvPr/>
          </p:nvSpPr>
          <p:spPr bwMode="auto">
            <a:xfrm>
              <a:off x="3387581" y="1958074"/>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grpSp>
      <p:grpSp>
        <p:nvGrpSpPr>
          <p:cNvPr id="41" name="组合 40"/>
          <p:cNvGrpSpPr/>
          <p:nvPr/>
        </p:nvGrpSpPr>
        <p:grpSpPr>
          <a:xfrm>
            <a:off x="4486186" y="1941148"/>
            <a:ext cx="1265193" cy="1261378"/>
            <a:chOff x="4486186" y="1941148"/>
            <a:chExt cx="1265193" cy="1261378"/>
          </a:xfrm>
        </p:grpSpPr>
        <p:sp>
          <p:nvSpPr>
            <p:cNvPr id="4" name="Freeform 7"/>
            <p:cNvSpPr>
              <a:spLocks/>
            </p:cNvSpPr>
            <p:nvPr/>
          </p:nvSpPr>
          <p:spPr bwMode="auto">
            <a:xfrm>
              <a:off x="4486186" y="1941148"/>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sp>
          <p:nvSpPr>
            <p:cNvPr id="11" name="Freeform 7"/>
            <p:cNvSpPr>
              <a:spLocks/>
            </p:cNvSpPr>
            <p:nvPr/>
          </p:nvSpPr>
          <p:spPr bwMode="auto">
            <a:xfrm flipV="1">
              <a:off x="4486186" y="2571837"/>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grpSp>
      <p:grpSp>
        <p:nvGrpSpPr>
          <p:cNvPr id="42" name="组合 41"/>
          <p:cNvGrpSpPr/>
          <p:nvPr/>
        </p:nvGrpSpPr>
        <p:grpSpPr>
          <a:xfrm>
            <a:off x="5584906" y="1941148"/>
            <a:ext cx="1265193" cy="1261378"/>
            <a:chOff x="5584906" y="1941148"/>
            <a:chExt cx="1265193" cy="1261378"/>
          </a:xfrm>
        </p:grpSpPr>
        <p:sp>
          <p:nvSpPr>
            <p:cNvPr id="3" name="Freeform 7"/>
            <p:cNvSpPr>
              <a:spLocks/>
            </p:cNvSpPr>
            <p:nvPr/>
          </p:nvSpPr>
          <p:spPr bwMode="auto">
            <a:xfrm flipV="1">
              <a:off x="5584906" y="2571837"/>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sp>
          <p:nvSpPr>
            <p:cNvPr id="12" name="Freeform 7"/>
            <p:cNvSpPr>
              <a:spLocks/>
            </p:cNvSpPr>
            <p:nvPr/>
          </p:nvSpPr>
          <p:spPr bwMode="auto">
            <a:xfrm>
              <a:off x="5584906" y="1941148"/>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grpSp>
      <p:grpSp>
        <p:nvGrpSpPr>
          <p:cNvPr id="43" name="组合 42"/>
          <p:cNvGrpSpPr/>
          <p:nvPr/>
        </p:nvGrpSpPr>
        <p:grpSpPr>
          <a:xfrm>
            <a:off x="6680250" y="1946718"/>
            <a:ext cx="1265193" cy="1250020"/>
            <a:chOff x="6680250" y="1946718"/>
            <a:chExt cx="1265193" cy="1250020"/>
          </a:xfrm>
        </p:grpSpPr>
        <p:sp>
          <p:nvSpPr>
            <p:cNvPr id="2" name="Freeform 7"/>
            <p:cNvSpPr>
              <a:spLocks/>
            </p:cNvSpPr>
            <p:nvPr/>
          </p:nvSpPr>
          <p:spPr bwMode="auto">
            <a:xfrm>
              <a:off x="6680250" y="1946718"/>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sp>
          <p:nvSpPr>
            <p:cNvPr id="13" name="Freeform 7"/>
            <p:cNvSpPr>
              <a:spLocks/>
            </p:cNvSpPr>
            <p:nvPr/>
          </p:nvSpPr>
          <p:spPr bwMode="auto">
            <a:xfrm flipV="1">
              <a:off x="6680250" y="2566049"/>
              <a:ext cx="1265193" cy="630689"/>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blipFill dpi="0" rotWithShape="1">
              <a:blip r:embed="rId3">
                <a:alphaModFix amt="60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dirty="0"/>
            </a:p>
          </p:txBody>
        </p:sp>
      </p:grpSp>
      <p:sp>
        <p:nvSpPr>
          <p:cNvPr id="26" name="KSO_Shape"/>
          <p:cNvSpPr>
            <a:spLocks/>
          </p:cNvSpPr>
          <p:nvPr/>
        </p:nvSpPr>
        <p:spPr bwMode="auto">
          <a:xfrm>
            <a:off x="2735328" y="2325667"/>
            <a:ext cx="359057" cy="489623"/>
          </a:xfrm>
          <a:custGeom>
            <a:avLst/>
            <a:gdLst>
              <a:gd name="T0" fmla="*/ 1043490 w 1727200"/>
              <a:gd name="T1" fmla="*/ 1889661 h 2355851"/>
              <a:gd name="T2" fmla="*/ 971954 w 1727200"/>
              <a:gd name="T3" fmla="*/ 1879217 h 2355851"/>
              <a:gd name="T4" fmla="*/ 908642 w 1727200"/>
              <a:gd name="T5" fmla="*/ 1873228 h 2355851"/>
              <a:gd name="T6" fmla="*/ 805395 w 1727200"/>
              <a:gd name="T7" fmla="*/ 1891200 h 2355851"/>
              <a:gd name="T8" fmla="*/ 294377 w 1727200"/>
              <a:gd name="T9" fmla="*/ 1864112 h 2355851"/>
              <a:gd name="T10" fmla="*/ 204319 w 1727200"/>
              <a:gd name="T11" fmla="*/ 1859188 h 2355851"/>
              <a:gd name="T12" fmla="*/ 403037 w 1727200"/>
              <a:gd name="T13" fmla="*/ 1831093 h 2355851"/>
              <a:gd name="T14" fmla="*/ 385153 w 1727200"/>
              <a:gd name="T15" fmla="*/ 1875835 h 2355851"/>
              <a:gd name="T16" fmla="*/ 314255 w 1727200"/>
              <a:gd name="T17" fmla="*/ 1828555 h 2355851"/>
              <a:gd name="T18" fmla="*/ 1396680 w 1727200"/>
              <a:gd name="T19" fmla="*/ 1673890 h 2355851"/>
              <a:gd name="T20" fmla="*/ 1158484 w 1727200"/>
              <a:gd name="T21" fmla="*/ 1682254 h 2355851"/>
              <a:gd name="T22" fmla="*/ 1397000 w 1727200"/>
              <a:gd name="T23" fmla="*/ 1515868 h 2355851"/>
              <a:gd name="T24" fmla="*/ 987568 w 1727200"/>
              <a:gd name="T25" fmla="*/ 1490804 h 2355851"/>
              <a:gd name="T26" fmla="*/ 1253277 w 1727200"/>
              <a:gd name="T27" fmla="*/ 1471432 h 2355851"/>
              <a:gd name="T28" fmla="*/ 1237020 w 1727200"/>
              <a:gd name="T29" fmla="*/ 1450572 h 2355851"/>
              <a:gd name="T30" fmla="*/ 1230964 w 1727200"/>
              <a:gd name="T31" fmla="*/ 1399867 h 2355851"/>
              <a:gd name="T32" fmla="*/ 604919 w 1727200"/>
              <a:gd name="T33" fmla="*/ 1195760 h 2355851"/>
              <a:gd name="T34" fmla="*/ 622850 w 1727200"/>
              <a:gd name="T35" fmla="*/ 1257377 h 2355851"/>
              <a:gd name="T36" fmla="*/ 583786 w 1727200"/>
              <a:gd name="T37" fmla="*/ 1172011 h 2355851"/>
              <a:gd name="T38" fmla="*/ 952240 w 1727200"/>
              <a:gd name="T39" fmla="*/ 984723 h 2355851"/>
              <a:gd name="T40" fmla="*/ 1237109 w 1727200"/>
              <a:gd name="T41" fmla="*/ 829944 h 2355851"/>
              <a:gd name="T42" fmla="*/ 1296524 w 1727200"/>
              <a:gd name="T43" fmla="*/ 1344054 h 2355851"/>
              <a:gd name="T44" fmla="*/ 1222657 w 1727200"/>
              <a:gd name="T45" fmla="*/ 1307767 h 2355851"/>
              <a:gd name="T46" fmla="*/ 1156498 w 1727200"/>
              <a:gd name="T47" fmla="*/ 1377129 h 2355851"/>
              <a:gd name="T48" fmla="*/ 962517 w 1727200"/>
              <a:gd name="T49" fmla="*/ 1487272 h 2355851"/>
              <a:gd name="T50" fmla="*/ 740274 w 1727200"/>
              <a:gd name="T51" fmla="*/ 1122482 h 2355851"/>
              <a:gd name="T52" fmla="*/ 841118 w 1727200"/>
              <a:gd name="T53" fmla="*/ 781135 h 2355851"/>
              <a:gd name="T54" fmla="*/ 430898 w 1727200"/>
              <a:gd name="T55" fmla="*/ 801009 h 2355851"/>
              <a:gd name="T56" fmla="*/ 461998 w 1727200"/>
              <a:gd name="T57" fmla="*/ 1129855 h 2355851"/>
              <a:gd name="T58" fmla="*/ 426089 w 1727200"/>
              <a:gd name="T59" fmla="*/ 1378495 h 2355851"/>
              <a:gd name="T60" fmla="*/ 70855 w 1727200"/>
              <a:gd name="T61" fmla="*/ 1387478 h 2355851"/>
              <a:gd name="T62" fmla="*/ 4488 w 1727200"/>
              <a:gd name="T63" fmla="*/ 1088468 h 2355851"/>
              <a:gd name="T64" fmla="*/ 57068 w 1727200"/>
              <a:gd name="T65" fmla="*/ 810313 h 2355851"/>
              <a:gd name="T66" fmla="*/ 331509 w 1727200"/>
              <a:gd name="T67" fmla="*/ 787534 h 2355851"/>
              <a:gd name="T68" fmla="*/ 125811 w 1727200"/>
              <a:gd name="T69" fmla="*/ 501282 h 2355851"/>
              <a:gd name="T70" fmla="*/ 1024838 w 1727200"/>
              <a:gd name="T71" fmla="*/ 389600 h 2355851"/>
              <a:gd name="T72" fmla="*/ 1138915 w 1727200"/>
              <a:gd name="T73" fmla="*/ 510268 h 2355851"/>
              <a:gd name="T74" fmla="*/ 1127025 w 1727200"/>
              <a:gd name="T75" fmla="*/ 638637 h 2355851"/>
              <a:gd name="T76" fmla="*/ 1059865 w 1727200"/>
              <a:gd name="T77" fmla="*/ 727854 h 2355851"/>
              <a:gd name="T78" fmla="*/ 942253 w 1727200"/>
              <a:gd name="T79" fmla="*/ 763476 h 2355851"/>
              <a:gd name="T80" fmla="*/ 853240 w 1727200"/>
              <a:gd name="T81" fmla="*/ 625158 h 2355851"/>
              <a:gd name="T82" fmla="*/ 861595 w 1727200"/>
              <a:gd name="T83" fmla="*/ 509305 h 2355851"/>
              <a:gd name="T84" fmla="*/ 872842 w 1727200"/>
              <a:gd name="T85" fmla="*/ 486520 h 2355851"/>
              <a:gd name="T86" fmla="*/ 954142 w 1727200"/>
              <a:gd name="T87" fmla="*/ 391205 h 2355851"/>
              <a:gd name="T88" fmla="*/ 400618 w 1727200"/>
              <a:gd name="T89" fmla="*/ 437418 h 2355851"/>
              <a:gd name="T90" fmla="*/ 332958 w 1727200"/>
              <a:gd name="T91" fmla="*/ 478818 h 2355851"/>
              <a:gd name="T92" fmla="*/ 400618 w 1727200"/>
              <a:gd name="T93" fmla="*/ 536583 h 2355851"/>
              <a:gd name="T94" fmla="*/ 341295 w 1727200"/>
              <a:gd name="T95" fmla="*/ 713413 h 2355851"/>
              <a:gd name="T96" fmla="*/ 222971 w 1727200"/>
              <a:gd name="T97" fmla="*/ 739728 h 2355851"/>
              <a:gd name="T98" fmla="*/ 126131 w 1727200"/>
              <a:gd name="T99" fmla="*/ 619061 h 2355851"/>
              <a:gd name="T100" fmla="*/ 120359 w 1727200"/>
              <a:gd name="T101" fmla="*/ 525352 h 2355851"/>
              <a:gd name="T102" fmla="*/ 146013 w 1727200"/>
              <a:gd name="T103" fmla="*/ 392168 h 2355851"/>
              <a:gd name="T104" fmla="*/ 525159 w 1727200"/>
              <a:gd name="T105" fmla="*/ 97743 h 2355851"/>
              <a:gd name="T106" fmla="*/ 539603 w 1727200"/>
              <a:gd name="T107" fmla="*/ 290238 h 2355851"/>
              <a:gd name="T108" fmla="*/ 351817 w 1727200"/>
              <a:gd name="T109" fmla="*/ 148669 h 2355851"/>
              <a:gd name="T110" fmla="*/ 477009 w 1727200"/>
              <a:gd name="T111" fmla="*/ 31763 h 2355851"/>
              <a:gd name="T112" fmla="*/ 941443 w 1727200"/>
              <a:gd name="T113" fmla="*/ 76586 h 2355851"/>
              <a:gd name="T114" fmla="*/ 935336 w 1727200"/>
              <a:gd name="T115" fmla="*/ 277506 h 2355851"/>
              <a:gd name="T116" fmla="*/ 743090 w 1727200"/>
              <a:gd name="T117" fmla="*/ 361463 h 2355851"/>
              <a:gd name="T118" fmla="*/ 549880 w 1727200"/>
              <a:gd name="T119" fmla="*/ 200920 h 2355851"/>
              <a:gd name="T120" fmla="*/ 642145 w 1727200"/>
              <a:gd name="T121" fmla="*/ 29802 h 2355851"/>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727200" h="2355851">
                <a:moveTo>
                  <a:pt x="1251043" y="2284413"/>
                </a:moveTo>
                <a:lnTo>
                  <a:pt x="1346200" y="2284413"/>
                </a:lnTo>
                <a:lnTo>
                  <a:pt x="1345016" y="2287238"/>
                </a:lnTo>
                <a:lnTo>
                  <a:pt x="1345410" y="2288853"/>
                </a:lnTo>
                <a:lnTo>
                  <a:pt x="1345410" y="2291275"/>
                </a:lnTo>
                <a:lnTo>
                  <a:pt x="1345805" y="2294503"/>
                </a:lnTo>
                <a:lnTo>
                  <a:pt x="1345410" y="2299347"/>
                </a:lnTo>
                <a:lnTo>
                  <a:pt x="1345016" y="2305804"/>
                </a:lnTo>
                <a:lnTo>
                  <a:pt x="1343831" y="2313473"/>
                </a:lnTo>
                <a:lnTo>
                  <a:pt x="1341857" y="2322756"/>
                </a:lnTo>
                <a:lnTo>
                  <a:pt x="1340278" y="2323159"/>
                </a:lnTo>
                <a:lnTo>
                  <a:pt x="1337908" y="2323563"/>
                </a:lnTo>
                <a:lnTo>
                  <a:pt x="1331986" y="2324774"/>
                </a:lnTo>
                <a:lnTo>
                  <a:pt x="1320930" y="2325177"/>
                </a:lnTo>
                <a:lnTo>
                  <a:pt x="1320535" y="2324774"/>
                </a:lnTo>
                <a:lnTo>
                  <a:pt x="1319746" y="2324774"/>
                </a:lnTo>
                <a:lnTo>
                  <a:pt x="1319351" y="2323159"/>
                </a:lnTo>
                <a:lnTo>
                  <a:pt x="1318561" y="2321948"/>
                </a:lnTo>
                <a:lnTo>
                  <a:pt x="1318166" y="2321141"/>
                </a:lnTo>
                <a:lnTo>
                  <a:pt x="1316982" y="2320334"/>
                </a:lnTo>
                <a:lnTo>
                  <a:pt x="1315008" y="2320334"/>
                </a:lnTo>
                <a:lnTo>
                  <a:pt x="1312639" y="2321545"/>
                </a:lnTo>
                <a:lnTo>
                  <a:pt x="1308295" y="2323966"/>
                </a:lnTo>
                <a:lnTo>
                  <a:pt x="1299214" y="2330828"/>
                </a:lnTo>
                <a:lnTo>
                  <a:pt x="1290133" y="2336882"/>
                </a:lnTo>
                <a:lnTo>
                  <a:pt x="1279867" y="2342936"/>
                </a:lnTo>
                <a:lnTo>
                  <a:pt x="1274339" y="2345761"/>
                </a:lnTo>
                <a:lnTo>
                  <a:pt x="1269601" y="2347779"/>
                </a:lnTo>
                <a:lnTo>
                  <a:pt x="1263678" y="2349797"/>
                </a:lnTo>
                <a:lnTo>
                  <a:pt x="1257756" y="2351412"/>
                </a:lnTo>
                <a:lnTo>
                  <a:pt x="1251833" y="2353430"/>
                </a:lnTo>
                <a:lnTo>
                  <a:pt x="1245516" y="2354237"/>
                </a:lnTo>
                <a:lnTo>
                  <a:pt x="1238803" y="2355044"/>
                </a:lnTo>
                <a:lnTo>
                  <a:pt x="1231696" y="2355851"/>
                </a:lnTo>
                <a:lnTo>
                  <a:pt x="1224589" y="2355851"/>
                </a:lnTo>
                <a:lnTo>
                  <a:pt x="1217087" y="2355448"/>
                </a:lnTo>
                <a:lnTo>
                  <a:pt x="1210770" y="2354640"/>
                </a:lnTo>
                <a:lnTo>
                  <a:pt x="1205637" y="2353833"/>
                </a:lnTo>
                <a:lnTo>
                  <a:pt x="1201688" y="2352622"/>
                </a:lnTo>
                <a:lnTo>
                  <a:pt x="1198135" y="2350604"/>
                </a:lnTo>
                <a:lnTo>
                  <a:pt x="1195766" y="2348990"/>
                </a:lnTo>
                <a:lnTo>
                  <a:pt x="1193791" y="2346972"/>
                </a:lnTo>
                <a:lnTo>
                  <a:pt x="1192607" y="2344147"/>
                </a:lnTo>
                <a:lnTo>
                  <a:pt x="1192212" y="2342129"/>
                </a:lnTo>
                <a:lnTo>
                  <a:pt x="1192607" y="2339303"/>
                </a:lnTo>
                <a:lnTo>
                  <a:pt x="1193397" y="2336478"/>
                </a:lnTo>
                <a:lnTo>
                  <a:pt x="1194976" y="2333653"/>
                </a:lnTo>
                <a:lnTo>
                  <a:pt x="1196555" y="2330424"/>
                </a:lnTo>
                <a:lnTo>
                  <a:pt x="1198924" y="2327195"/>
                </a:lnTo>
                <a:lnTo>
                  <a:pt x="1201688" y="2323966"/>
                </a:lnTo>
                <a:lnTo>
                  <a:pt x="1207216" y="2317912"/>
                </a:lnTo>
                <a:lnTo>
                  <a:pt x="1213928" y="2311455"/>
                </a:lnTo>
                <a:lnTo>
                  <a:pt x="1221825" y="2305401"/>
                </a:lnTo>
                <a:lnTo>
                  <a:pt x="1228932" y="2299750"/>
                </a:lnTo>
                <a:lnTo>
                  <a:pt x="1235645" y="2294503"/>
                </a:lnTo>
                <a:lnTo>
                  <a:pt x="1246305" y="2287238"/>
                </a:lnTo>
                <a:lnTo>
                  <a:pt x="1251043" y="2284413"/>
                </a:lnTo>
                <a:close/>
                <a:moveTo>
                  <a:pt x="1054800" y="2279650"/>
                </a:moveTo>
                <a:lnTo>
                  <a:pt x="1150937" y="2279650"/>
                </a:lnTo>
                <a:lnTo>
                  <a:pt x="1149740" y="2282428"/>
                </a:lnTo>
                <a:lnTo>
                  <a:pt x="1150139" y="2284413"/>
                </a:lnTo>
                <a:lnTo>
                  <a:pt x="1150139" y="2286397"/>
                </a:lnTo>
                <a:lnTo>
                  <a:pt x="1150538" y="2289572"/>
                </a:lnTo>
                <a:lnTo>
                  <a:pt x="1150538" y="2294335"/>
                </a:lnTo>
                <a:lnTo>
                  <a:pt x="1149740" y="2300288"/>
                </a:lnTo>
                <a:lnTo>
                  <a:pt x="1148544" y="2307828"/>
                </a:lnTo>
                <a:lnTo>
                  <a:pt x="1146948" y="2316956"/>
                </a:lnTo>
                <a:lnTo>
                  <a:pt x="1144953" y="2318147"/>
                </a:lnTo>
                <a:lnTo>
                  <a:pt x="1142560" y="2318544"/>
                </a:lnTo>
                <a:lnTo>
                  <a:pt x="1136576" y="2318941"/>
                </a:lnTo>
                <a:lnTo>
                  <a:pt x="1125407" y="2319338"/>
                </a:lnTo>
                <a:lnTo>
                  <a:pt x="1125008" y="2319338"/>
                </a:lnTo>
                <a:lnTo>
                  <a:pt x="1124609" y="2319338"/>
                </a:lnTo>
                <a:lnTo>
                  <a:pt x="1123811" y="2318147"/>
                </a:lnTo>
                <a:lnTo>
                  <a:pt x="1123412" y="2316560"/>
                </a:lnTo>
                <a:lnTo>
                  <a:pt x="1122615" y="2315369"/>
                </a:lnTo>
                <a:lnTo>
                  <a:pt x="1121418" y="2314972"/>
                </a:lnTo>
                <a:lnTo>
                  <a:pt x="1119822" y="2314972"/>
                </a:lnTo>
                <a:lnTo>
                  <a:pt x="1117030" y="2315766"/>
                </a:lnTo>
                <a:lnTo>
                  <a:pt x="1113041" y="2318941"/>
                </a:lnTo>
                <a:lnTo>
                  <a:pt x="1103467" y="2325291"/>
                </a:lnTo>
                <a:lnTo>
                  <a:pt x="1094292" y="2331641"/>
                </a:lnTo>
                <a:lnTo>
                  <a:pt x="1083920" y="2336800"/>
                </a:lnTo>
                <a:lnTo>
                  <a:pt x="1079133" y="2339578"/>
                </a:lnTo>
                <a:lnTo>
                  <a:pt x="1073549" y="2341960"/>
                </a:lnTo>
                <a:lnTo>
                  <a:pt x="1067565" y="2343944"/>
                </a:lnTo>
                <a:lnTo>
                  <a:pt x="1061581" y="2345928"/>
                </a:lnTo>
                <a:lnTo>
                  <a:pt x="1055598" y="2347119"/>
                </a:lnTo>
                <a:lnTo>
                  <a:pt x="1049215" y="2348310"/>
                </a:lnTo>
                <a:lnTo>
                  <a:pt x="1042434" y="2349103"/>
                </a:lnTo>
                <a:lnTo>
                  <a:pt x="1035652" y="2349500"/>
                </a:lnTo>
                <a:lnTo>
                  <a:pt x="1028073" y="2349500"/>
                </a:lnTo>
                <a:lnTo>
                  <a:pt x="1020493" y="2349500"/>
                </a:lnTo>
                <a:lnTo>
                  <a:pt x="1014111" y="2348706"/>
                </a:lnTo>
                <a:lnTo>
                  <a:pt x="1008925" y="2347913"/>
                </a:lnTo>
                <a:lnTo>
                  <a:pt x="1004936" y="2346722"/>
                </a:lnTo>
                <a:lnTo>
                  <a:pt x="1001346" y="2345135"/>
                </a:lnTo>
                <a:lnTo>
                  <a:pt x="998952" y="2342753"/>
                </a:lnTo>
                <a:lnTo>
                  <a:pt x="997357" y="2341166"/>
                </a:lnTo>
                <a:lnTo>
                  <a:pt x="995761" y="2338785"/>
                </a:lnTo>
                <a:lnTo>
                  <a:pt x="995362" y="2336006"/>
                </a:lnTo>
                <a:lnTo>
                  <a:pt x="995761" y="2333625"/>
                </a:lnTo>
                <a:lnTo>
                  <a:pt x="996958" y="2330847"/>
                </a:lnTo>
                <a:lnTo>
                  <a:pt x="998154" y="2328069"/>
                </a:lnTo>
                <a:lnTo>
                  <a:pt x="999750" y="2325291"/>
                </a:lnTo>
                <a:lnTo>
                  <a:pt x="1002144" y="2321719"/>
                </a:lnTo>
                <a:lnTo>
                  <a:pt x="1004936" y="2318941"/>
                </a:lnTo>
                <a:lnTo>
                  <a:pt x="1010920" y="2312591"/>
                </a:lnTo>
                <a:lnTo>
                  <a:pt x="1017701" y="2306241"/>
                </a:lnTo>
                <a:lnTo>
                  <a:pt x="1025280" y="2300288"/>
                </a:lnTo>
                <a:lnTo>
                  <a:pt x="1032461" y="2294731"/>
                </a:lnTo>
                <a:lnTo>
                  <a:pt x="1039242" y="2289572"/>
                </a:lnTo>
                <a:lnTo>
                  <a:pt x="1050013" y="2282031"/>
                </a:lnTo>
                <a:lnTo>
                  <a:pt x="1054800" y="2279650"/>
                </a:lnTo>
                <a:close/>
                <a:moveTo>
                  <a:pt x="214312" y="2259013"/>
                </a:moveTo>
                <a:lnTo>
                  <a:pt x="309863" y="2259013"/>
                </a:lnTo>
                <a:lnTo>
                  <a:pt x="314207" y="2261449"/>
                </a:lnTo>
                <a:lnTo>
                  <a:pt x="324867" y="2269161"/>
                </a:lnTo>
                <a:lnTo>
                  <a:pt x="331580" y="2274031"/>
                </a:lnTo>
                <a:lnTo>
                  <a:pt x="339082" y="2280120"/>
                </a:lnTo>
                <a:lnTo>
                  <a:pt x="346584" y="2286208"/>
                </a:lnTo>
                <a:lnTo>
                  <a:pt x="353296" y="2292703"/>
                </a:lnTo>
                <a:lnTo>
                  <a:pt x="359219" y="2299197"/>
                </a:lnTo>
                <a:lnTo>
                  <a:pt x="361982" y="2302038"/>
                </a:lnTo>
                <a:lnTo>
                  <a:pt x="363957" y="2305286"/>
                </a:lnTo>
                <a:lnTo>
                  <a:pt x="365536" y="2308127"/>
                </a:lnTo>
                <a:lnTo>
                  <a:pt x="367115" y="2311374"/>
                </a:lnTo>
                <a:lnTo>
                  <a:pt x="367905" y="2314215"/>
                </a:lnTo>
                <a:lnTo>
                  <a:pt x="368300" y="2316651"/>
                </a:lnTo>
                <a:lnTo>
                  <a:pt x="367905" y="2319492"/>
                </a:lnTo>
                <a:lnTo>
                  <a:pt x="367115" y="2321521"/>
                </a:lnTo>
                <a:lnTo>
                  <a:pt x="364746" y="2323551"/>
                </a:lnTo>
                <a:lnTo>
                  <a:pt x="362377" y="2325986"/>
                </a:lnTo>
                <a:lnTo>
                  <a:pt x="358824" y="2327204"/>
                </a:lnTo>
                <a:lnTo>
                  <a:pt x="354875" y="2328422"/>
                </a:lnTo>
                <a:lnTo>
                  <a:pt x="349742" y="2329639"/>
                </a:lnTo>
                <a:lnTo>
                  <a:pt x="343425" y="2330045"/>
                </a:lnTo>
                <a:lnTo>
                  <a:pt x="335923" y="2330451"/>
                </a:lnTo>
                <a:lnTo>
                  <a:pt x="328816" y="2330451"/>
                </a:lnTo>
                <a:lnTo>
                  <a:pt x="321709" y="2330045"/>
                </a:lnTo>
                <a:lnTo>
                  <a:pt x="315391" y="2329234"/>
                </a:lnTo>
                <a:lnTo>
                  <a:pt x="308679" y="2328016"/>
                </a:lnTo>
                <a:lnTo>
                  <a:pt x="302756" y="2326798"/>
                </a:lnTo>
                <a:lnTo>
                  <a:pt x="296834" y="2324363"/>
                </a:lnTo>
                <a:lnTo>
                  <a:pt x="291306" y="2322739"/>
                </a:lnTo>
                <a:lnTo>
                  <a:pt x="286173" y="2320304"/>
                </a:lnTo>
                <a:lnTo>
                  <a:pt x="281040" y="2317463"/>
                </a:lnTo>
                <a:lnTo>
                  <a:pt x="270774" y="2312186"/>
                </a:lnTo>
                <a:lnTo>
                  <a:pt x="261298" y="2305691"/>
                </a:lnTo>
                <a:lnTo>
                  <a:pt x="252612" y="2299197"/>
                </a:lnTo>
                <a:lnTo>
                  <a:pt x="248268" y="2295950"/>
                </a:lnTo>
                <a:lnTo>
                  <a:pt x="245504" y="2294732"/>
                </a:lnTo>
                <a:lnTo>
                  <a:pt x="243530" y="2294732"/>
                </a:lnTo>
                <a:lnTo>
                  <a:pt x="242346" y="2295544"/>
                </a:lnTo>
                <a:lnTo>
                  <a:pt x="241951" y="2296762"/>
                </a:lnTo>
                <a:lnTo>
                  <a:pt x="241556" y="2298385"/>
                </a:lnTo>
                <a:lnTo>
                  <a:pt x="240766" y="2299197"/>
                </a:lnTo>
                <a:lnTo>
                  <a:pt x="240371" y="2299603"/>
                </a:lnTo>
                <a:lnTo>
                  <a:pt x="239582" y="2299603"/>
                </a:lnTo>
                <a:lnTo>
                  <a:pt x="228526" y="2299197"/>
                </a:lnTo>
                <a:lnTo>
                  <a:pt x="222604" y="2298791"/>
                </a:lnTo>
                <a:lnTo>
                  <a:pt x="220629" y="2298385"/>
                </a:lnTo>
                <a:lnTo>
                  <a:pt x="219050" y="2297574"/>
                </a:lnTo>
                <a:lnTo>
                  <a:pt x="216681" y="2287832"/>
                </a:lnTo>
                <a:lnTo>
                  <a:pt x="215496" y="2280120"/>
                </a:lnTo>
                <a:lnTo>
                  <a:pt x="215102" y="2274031"/>
                </a:lnTo>
                <a:lnTo>
                  <a:pt x="215102" y="2269161"/>
                </a:lnTo>
                <a:lnTo>
                  <a:pt x="215102" y="2265914"/>
                </a:lnTo>
                <a:lnTo>
                  <a:pt x="215496" y="2263478"/>
                </a:lnTo>
                <a:lnTo>
                  <a:pt x="215891" y="2261449"/>
                </a:lnTo>
                <a:lnTo>
                  <a:pt x="214312" y="2259013"/>
                </a:lnTo>
                <a:close/>
                <a:moveTo>
                  <a:pt x="387350" y="2254250"/>
                </a:moveTo>
                <a:lnTo>
                  <a:pt x="482901" y="2254250"/>
                </a:lnTo>
                <a:lnTo>
                  <a:pt x="487245" y="2257390"/>
                </a:lnTo>
                <a:lnTo>
                  <a:pt x="498300" y="2264453"/>
                </a:lnTo>
                <a:lnTo>
                  <a:pt x="505013" y="2269162"/>
                </a:lnTo>
                <a:lnTo>
                  <a:pt x="512120" y="2274656"/>
                </a:lnTo>
                <a:lnTo>
                  <a:pt x="519622" y="2280935"/>
                </a:lnTo>
                <a:lnTo>
                  <a:pt x="526334" y="2286821"/>
                </a:lnTo>
                <a:lnTo>
                  <a:pt x="532257" y="2293099"/>
                </a:lnTo>
                <a:lnTo>
                  <a:pt x="534626" y="2296239"/>
                </a:lnTo>
                <a:lnTo>
                  <a:pt x="537390" y="2299378"/>
                </a:lnTo>
                <a:lnTo>
                  <a:pt x="538969" y="2302125"/>
                </a:lnTo>
                <a:lnTo>
                  <a:pt x="540153" y="2305264"/>
                </a:lnTo>
                <a:lnTo>
                  <a:pt x="540943" y="2308011"/>
                </a:lnTo>
                <a:lnTo>
                  <a:pt x="541338" y="2310758"/>
                </a:lnTo>
                <a:lnTo>
                  <a:pt x="540943" y="2313113"/>
                </a:lnTo>
                <a:lnTo>
                  <a:pt x="539759" y="2315075"/>
                </a:lnTo>
                <a:lnTo>
                  <a:pt x="538179" y="2317429"/>
                </a:lnTo>
                <a:lnTo>
                  <a:pt x="535415" y="2318999"/>
                </a:lnTo>
                <a:lnTo>
                  <a:pt x="532257" y="2320569"/>
                </a:lnTo>
                <a:lnTo>
                  <a:pt x="527913" y="2321746"/>
                </a:lnTo>
                <a:lnTo>
                  <a:pt x="523175" y="2322923"/>
                </a:lnTo>
                <a:lnTo>
                  <a:pt x="516858" y="2323315"/>
                </a:lnTo>
                <a:lnTo>
                  <a:pt x="509356" y="2324100"/>
                </a:lnTo>
                <a:lnTo>
                  <a:pt x="501459" y="2324100"/>
                </a:lnTo>
                <a:lnTo>
                  <a:pt x="494747" y="2323315"/>
                </a:lnTo>
                <a:lnTo>
                  <a:pt x="488034" y="2322531"/>
                </a:lnTo>
                <a:lnTo>
                  <a:pt x="481717" y="2321353"/>
                </a:lnTo>
                <a:lnTo>
                  <a:pt x="476189" y="2319784"/>
                </a:lnTo>
                <a:lnTo>
                  <a:pt x="470267" y="2318214"/>
                </a:lnTo>
                <a:lnTo>
                  <a:pt x="464344" y="2315860"/>
                </a:lnTo>
                <a:lnTo>
                  <a:pt x="459211" y="2313897"/>
                </a:lnTo>
                <a:lnTo>
                  <a:pt x="453683" y="2311543"/>
                </a:lnTo>
                <a:lnTo>
                  <a:pt x="443812" y="2306049"/>
                </a:lnTo>
                <a:lnTo>
                  <a:pt x="434336" y="2299770"/>
                </a:lnTo>
                <a:lnTo>
                  <a:pt x="425255" y="2293099"/>
                </a:lnTo>
                <a:lnTo>
                  <a:pt x="420911" y="2290745"/>
                </a:lnTo>
                <a:lnTo>
                  <a:pt x="418542" y="2289175"/>
                </a:lnTo>
                <a:lnTo>
                  <a:pt x="416963" y="2289175"/>
                </a:lnTo>
                <a:lnTo>
                  <a:pt x="415778" y="2289960"/>
                </a:lnTo>
                <a:lnTo>
                  <a:pt x="415384" y="2291530"/>
                </a:lnTo>
                <a:lnTo>
                  <a:pt x="414199" y="2292707"/>
                </a:lnTo>
                <a:lnTo>
                  <a:pt x="413409" y="2293492"/>
                </a:lnTo>
                <a:lnTo>
                  <a:pt x="413015" y="2293884"/>
                </a:lnTo>
                <a:lnTo>
                  <a:pt x="412620" y="2293884"/>
                </a:lnTo>
                <a:lnTo>
                  <a:pt x="401959" y="2293492"/>
                </a:lnTo>
                <a:lnTo>
                  <a:pt x="396036" y="2293099"/>
                </a:lnTo>
                <a:lnTo>
                  <a:pt x="393273" y="2292315"/>
                </a:lnTo>
                <a:lnTo>
                  <a:pt x="391693" y="2291922"/>
                </a:lnTo>
                <a:lnTo>
                  <a:pt x="390114" y="2282504"/>
                </a:lnTo>
                <a:lnTo>
                  <a:pt x="388929" y="2275048"/>
                </a:lnTo>
                <a:lnTo>
                  <a:pt x="388140" y="2269162"/>
                </a:lnTo>
                <a:lnTo>
                  <a:pt x="388140" y="2264845"/>
                </a:lnTo>
                <a:lnTo>
                  <a:pt x="388534" y="2261314"/>
                </a:lnTo>
                <a:lnTo>
                  <a:pt x="388534" y="2258959"/>
                </a:lnTo>
                <a:lnTo>
                  <a:pt x="388929" y="2257390"/>
                </a:lnTo>
                <a:lnTo>
                  <a:pt x="387350" y="2254250"/>
                </a:lnTo>
                <a:close/>
                <a:moveTo>
                  <a:pt x="1427162" y="1922463"/>
                </a:moveTo>
                <a:lnTo>
                  <a:pt x="1564119" y="1922463"/>
                </a:lnTo>
                <a:lnTo>
                  <a:pt x="1564119" y="1952298"/>
                </a:lnTo>
                <a:lnTo>
                  <a:pt x="1564515" y="1953094"/>
                </a:lnTo>
                <a:lnTo>
                  <a:pt x="1565306" y="1953889"/>
                </a:lnTo>
                <a:lnTo>
                  <a:pt x="1567285" y="1955083"/>
                </a:lnTo>
                <a:lnTo>
                  <a:pt x="1569265" y="1955878"/>
                </a:lnTo>
                <a:lnTo>
                  <a:pt x="1571640" y="1956674"/>
                </a:lnTo>
                <a:lnTo>
                  <a:pt x="1575994" y="1957071"/>
                </a:lnTo>
                <a:lnTo>
                  <a:pt x="1580744" y="1957469"/>
                </a:lnTo>
                <a:lnTo>
                  <a:pt x="1585494" y="1957071"/>
                </a:lnTo>
                <a:lnTo>
                  <a:pt x="1589452" y="1956674"/>
                </a:lnTo>
                <a:lnTo>
                  <a:pt x="1592618" y="1955878"/>
                </a:lnTo>
                <a:lnTo>
                  <a:pt x="1594993" y="1955083"/>
                </a:lnTo>
                <a:lnTo>
                  <a:pt x="1596577" y="1953889"/>
                </a:lnTo>
                <a:lnTo>
                  <a:pt x="1597368" y="1953094"/>
                </a:lnTo>
                <a:lnTo>
                  <a:pt x="1598160" y="1952298"/>
                </a:lnTo>
                <a:lnTo>
                  <a:pt x="1598160" y="1922463"/>
                </a:lnTo>
                <a:lnTo>
                  <a:pt x="1727200" y="1922463"/>
                </a:lnTo>
                <a:lnTo>
                  <a:pt x="1727200" y="2064079"/>
                </a:lnTo>
                <a:lnTo>
                  <a:pt x="1727200" y="2066863"/>
                </a:lnTo>
                <a:lnTo>
                  <a:pt x="1726804" y="2070045"/>
                </a:lnTo>
                <a:lnTo>
                  <a:pt x="1726013" y="2072830"/>
                </a:lnTo>
                <a:lnTo>
                  <a:pt x="1725221" y="2075615"/>
                </a:lnTo>
                <a:lnTo>
                  <a:pt x="1724034" y="2078001"/>
                </a:lnTo>
                <a:lnTo>
                  <a:pt x="1722450" y="2080388"/>
                </a:lnTo>
                <a:lnTo>
                  <a:pt x="1720471" y="2083173"/>
                </a:lnTo>
                <a:lnTo>
                  <a:pt x="1718888" y="2085162"/>
                </a:lnTo>
                <a:lnTo>
                  <a:pt x="1716909" y="2086753"/>
                </a:lnTo>
                <a:lnTo>
                  <a:pt x="1714138" y="2088742"/>
                </a:lnTo>
                <a:lnTo>
                  <a:pt x="1711763" y="2090333"/>
                </a:lnTo>
                <a:lnTo>
                  <a:pt x="1709388" y="2091526"/>
                </a:lnTo>
                <a:lnTo>
                  <a:pt x="1706617" y="2092322"/>
                </a:lnTo>
                <a:lnTo>
                  <a:pt x="1703846" y="2093118"/>
                </a:lnTo>
                <a:lnTo>
                  <a:pt x="1700680" y="2093515"/>
                </a:lnTo>
                <a:lnTo>
                  <a:pt x="1697513" y="2093913"/>
                </a:lnTo>
                <a:lnTo>
                  <a:pt x="1456849" y="2093913"/>
                </a:lnTo>
                <a:lnTo>
                  <a:pt x="1454078" y="2093515"/>
                </a:lnTo>
                <a:lnTo>
                  <a:pt x="1451308" y="2093118"/>
                </a:lnTo>
                <a:lnTo>
                  <a:pt x="1448141" y="2092322"/>
                </a:lnTo>
                <a:lnTo>
                  <a:pt x="1445766" y="2091526"/>
                </a:lnTo>
                <a:lnTo>
                  <a:pt x="1442995" y="2090333"/>
                </a:lnTo>
                <a:lnTo>
                  <a:pt x="1440620" y="2088742"/>
                </a:lnTo>
                <a:lnTo>
                  <a:pt x="1438245" y="2086753"/>
                </a:lnTo>
                <a:lnTo>
                  <a:pt x="1435870" y="2085162"/>
                </a:lnTo>
                <a:lnTo>
                  <a:pt x="1434287" y="2083173"/>
                </a:lnTo>
                <a:lnTo>
                  <a:pt x="1432308" y="2080388"/>
                </a:lnTo>
                <a:lnTo>
                  <a:pt x="1431120" y="2078001"/>
                </a:lnTo>
                <a:lnTo>
                  <a:pt x="1429537" y="2075615"/>
                </a:lnTo>
                <a:lnTo>
                  <a:pt x="1428745" y="2072830"/>
                </a:lnTo>
                <a:lnTo>
                  <a:pt x="1427954" y="2070045"/>
                </a:lnTo>
                <a:lnTo>
                  <a:pt x="1427558" y="2066863"/>
                </a:lnTo>
                <a:lnTo>
                  <a:pt x="1427162" y="2064079"/>
                </a:lnTo>
                <a:lnTo>
                  <a:pt x="1427162" y="1922463"/>
                </a:lnTo>
                <a:close/>
                <a:moveTo>
                  <a:pt x="1456849" y="1844675"/>
                </a:moveTo>
                <a:lnTo>
                  <a:pt x="1697513" y="1844675"/>
                </a:lnTo>
                <a:lnTo>
                  <a:pt x="1700680" y="1845074"/>
                </a:lnTo>
                <a:lnTo>
                  <a:pt x="1703846" y="1845474"/>
                </a:lnTo>
                <a:lnTo>
                  <a:pt x="1706617" y="1845873"/>
                </a:lnTo>
                <a:lnTo>
                  <a:pt x="1709388" y="1847071"/>
                </a:lnTo>
                <a:lnTo>
                  <a:pt x="1711763" y="1848269"/>
                </a:lnTo>
                <a:lnTo>
                  <a:pt x="1714138" y="1849467"/>
                </a:lnTo>
                <a:lnTo>
                  <a:pt x="1716909" y="1851463"/>
                </a:lnTo>
                <a:lnTo>
                  <a:pt x="1718888" y="1853460"/>
                </a:lnTo>
                <a:lnTo>
                  <a:pt x="1720471" y="1855457"/>
                </a:lnTo>
                <a:lnTo>
                  <a:pt x="1722450" y="1858252"/>
                </a:lnTo>
                <a:lnTo>
                  <a:pt x="1724034" y="1860248"/>
                </a:lnTo>
                <a:lnTo>
                  <a:pt x="1725221" y="1863044"/>
                </a:lnTo>
                <a:lnTo>
                  <a:pt x="1726013" y="1865839"/>
                </a:lnTo>
                <a:lnTo>
                  <a:pt x="1726804" y="1868634"/>
                </a:lnTo>
                <a:lnTo>
                  <a:pt x="1727200" y="1871828"/>
                </a:lnTo>
                <a:lnTo>
                  <a:pt x="1727200" y="1874624"/>
                </a:lnTo>
                <a:lnTo>
                  <a:pt x="1727200" y="1909763"/>
                </a:lnTo>
                <a:lnTo>
                  <a:pt x="1427162" y="1909763"/>
                </a:lnTo>
                <a:lnTo>
                  <a:pt x="1427162" y="1874624"/>
                </a:lnTo>
                <a:lnTo>
                  <a:pt x="1427558" y="1871828"/>
                </a:lnTo>
                <a:lnTo>
                  <a:pt x="1427954" y="1868634"/>
                </a:lnTo>
                <a:lnTo>
                  <a:pt x="1428745" y="1865839"/>
                </a:lnTo>
                <a:lnTo>
                  <a:pt x="1429537" y="1863044"/>
                </a:lnTo>
                <a:lnTo>
                  <a:pt x="1431120" y="1860248"/>
                </a:lnTo>
                <a:lnTo>
                  <a:pt x="1432308" y="1858252"/>
                </a:lnTo>
                <a:lnTo>
                  <a:pt x="1434287" y="1855457"/>
                </a:lnTo>
                <a:lnTo>
                  <a:pt x="1435870" y="1853460"/>
                </a:lnTo>
                <a:lnTo>
                  <a:pt x="1438245" y="1851463"/>
                </a:lnTo>
                <a:lnTo>
                  <a:pt x="1440620" y="1849467"/>
                </a:lnTo>
                <a:lnTo>
                  <a:pt x="1442995" y="1848269"/>
                </a:lnTo>
                <a:lnTo>
                  <a:pt x="1445766" y="1847071"/>
                </a:lnTo>
                <a:lnTo>
                  <a:pt x="1448141" y="1845873"/>
                </a:lnTo>
                <a:lnTo>
                  <a:pt x="1451308" y="1845474"/>
                </a:lnTo>
                <a:lnTo>
                  <a:pt x="1454078" y="1845074"/>
                </a:lnTo>
                <a:lnTo>
                  <a:pt x="1456849" y="1844675"/>
                </a:lnTo>
                <a:close/>
                <a:moveTo>
                  <a:pt x="1220993" y="1843629"/>
                </a:moveTo>
                <a:lnTo>
                  <a:pt x="1221192" y="1843629"/>
                </a:lnTo>
                <a:lnTo>
                  <a:pt x="1221390" y="1843670"/>
                </a:lnTo>
                <a:lnTo>
                  <a:pt x="1221398" y="1844027"/>
                </a:lnTo>
                <a:lnTo>
                  <a:pt x="1221390" y="1844026"/>
                </a:lnTo>
                <a:lnTo>
                  <a:pt x="1220993" y="1843629"/>
                </a:lnTo>
                <a:close/>
                <a:moveTo>
                  <a:pt x="1620838" y="1724025"/>
                </a:moveTo>
                <a:lnTo>
                  <a:pt x="1620444" y="1728788"/>
                </a:lnTo>
                <a:lnTo>
                  <a:pt x="1618474" y="1739503"/>
                </a:lnTo>
                <a:lnTo>
                  <a:pt x="1615321" y="1755775"/>
                </a:lnTo>
                <a:lnTo>
                  <a:pt x="1612956" y="1764903"/>
                </a:lnTo>
                <a:lnTo>
                  <a:pt x="1610197" y="1774031"/>
                </a:lnTo>
                <a:lnTo>
                  <a:pt x="1607439" y="1783556"/>
                </a:lnTo>
                <a:lnTo>
                  <a:pt x="1603498" y="1792685"/>
                </a:lnTo>
                <a:lnTo>
                  <a:pt x="1599557" y="1801019"/>
                </a:lnTo>
                <a:lnTo>
                  <a:pt x="1595222" y="1808560"/>
                </a:lnTo>
                <a:lnTo>
                  <a:pt x="1592857" y="1812528"/>
                </a:lnTo>
                <a:lnTo>
                  <a:pt x="1589704" y="1815306"/>
                </a:lnTo>
                <a:lnTo>
                  <a:pt x="1587340" y="1818481"/>
                </a:lnTo>
                <a:lnTo>
                  <a:pt x="1584187" y="1820466"/>
                </a:lnTo>
                <a:lnTo>
                  <a:pt x="1581428" y="1822450"/>
                </a:lnTo>
                <a:lnTo>
                  <a:pt x="1577881" y="1824435"/>
                </a:lnTo>
                <a:lnTo>
                  <a:pt x="1574728" y="1825228"/>
                </a:lnTo>
                <a:lnTo>
                  <a:pt x="1571181" y="1825625"/>
                </a:lnTo>
                <a:lnTo>
                  <a:pt x="1567240" y="1825625"/>
                </a:lnTo>
                <a:lnTo>
                  <a:pt x="1563299" y="1825625"/>
                </a:lnTo>
                <a:lnTo>
                  <a:pt x="1560147" y="1824831"/>
                </a:lnTo>
                <a:lnTo>
                  <a:pt x="1556994" y="1824038"/>
                </a:lnTo>
                <a:lnTo>
                  <a:pt x="1554235" y="1822450"/>
                </a:lnTo>
                <a:lnTo>
                  <a:pt x="1551476" y="1821260"/>
                </a:lnTo>
                <a:lnTo>
                  <a:pt x="1549506" y="1819672"/>
                </a:lnTo>
                <a:lnTo>
                  <a:pt x="1547929" y="1817688"/>
                </a:lnTo>
                <a:lnTo>
                  <a:pt x="1546353" y="1815306"/>
                </a:lnTo>
                <a:lnTo>
                  <a:pt x="1544777" y="1812925"/>
                </a:lnTo>
                <a:lnTo>
                  <a:pt x="1543988" y="1810544"/>
                </a:lnTo>
                <a:lnTo>
                  <a:pt x="1543200" y="1807369"/>
                </a:lnTo>
                <a:lnTo>
                  <a:pt x="1542412" y="1800622"/>
                </a:lnTo>
                <a:lnTo>
                  <a:pt x="1542018" y="1793478"/>
                </a:lnTo>
                <a:lnTo>
                  <a:pt x="1542018" y="1789906"/>
                </a:lnTo>
                <a:lnTo>
                  <a:pt x="1542018" y="1786731"/>
                </a:lnTo>
                <a:lnTo>
                  <a:pt x="1541624" y="1784350"/>
                </a:lnTo>
                <a:lnTo>
                  <a:pt x="1540836" y="1781969"/>
                </a:lnTo>
                <a:lnTo>
                  <a:pt x="1540047" y="1780381"/>
                </a:lnTo>
                <a:lnTo>
                  <a:pt x="1539259" y="1779191"/>
                </a:lnTo>
                <a:lnTo>
                  <a:pt x="1538077" y="1778397"/>
                </a:lnTo>
                <a:lnTo>
                  <a:pt x="1536895" y="1778000"/>
                </a:lnTo>
                <a:lnTo>
                  <a:pt x="1535712" y="1778000"/>
                </a:lnTo>
                <a:lnTo>
                  <a:pt x="1534924" y="1778397"/>
                </a:lnTo>
                <a:lnTo>
                  <a:pt x="1534136" y="1778794"/>
                </a:lnTo>
                <a:lnTo>
                  <a:pt x="1532954" y="1779985"/>
                </a:lnTo>
                <a:lnTo>
                  <a:pt x="1532165" y="1781572"/>
                </a:lnTo>
                <a:lnTo>
                  <a:pt x="1531377" y="1783556"/>
                </a:lnTo>
                <a:lnTo>
                  <a:pt x="1530983" y="1785541"/>
                </a:lnTo>
                <a:lnTo>
                  <a:pt x="1530589" y="1787922"/>
                </a:lnTo>
                <a:lnTo>
                  <a:pt x="1530195" y="1790700"/>
                </a:lnTo>
                <a:lnTo>
                  <a:pt x="1529407" y="1793875"/>
                </a:lnTo>
                <a:lnTo>
                  <a:pt x="1528224" y="1797447"/>
                </a:lnTo>
                <a:lnTo>
                  <a:pt x="1526648" y="1801019"/>
                </a:lnTo>
                <a:lnTo>
                  <a:pt x="1522313" y="1808163"/>
                </a:lnTo>
                <a:lnTo>
                  <a:pt x="1517584" y="1814513"/>
                </a:lnTo>
                <a:lnTo>
                  <a:pt x="1515613" y="1817291"/>
                </a:lnTo>
                <a:lnTo>
                  <a:pt x="1513643" y="1818878"/>
                </a:lnTo>
                <a:lnTo>
                  <a:pt x="1512066" y="1820069"/>
                </a:lnTo>
                <a:lnTo>
                  <a:pt x="1510096" y="1820069"/>
                </a:lnTo>
                <a:lnTo>
                  <a:pt x="1509307" y="1820069"/>
                </a:lnTo>
                <a:lnTo>
                  <a:pt x="1508913" y="1819275"/>
                </a:lnTo>
                <a:lnTo>
                  <a:pt x="1508125" y="1817688"/>
                </a:lnTo>
                <a:lnTo>
                  <a:pt x="1508125" y="1814116"/>
                </a:lnTo>
                <a:lnTo>
                  <a:pt x="1508125" y="1809353"/>
                </a:lnTo>
                <a:lnTo>
                  <a:pt x="1509307" y="1797844"/>
                </a:lnTo>
                <a:lnTo>
                  <a:pt x="1510096" y="1785144"/>
                </a:lnTo>
                <a:lnTo>
                  <a:pt x="1510490" y="1772047"/>
                </a:lnTo>
                <a:lnTo>
                  <a:pt x="1511278" y="1759744"/>
                </a:lnTo>
                <a:lnTo>
                  <a:pt x="1512854" y="1749028"/>
                </a:lnTo>
                <a:lnTo>
                  <a:pt x="1513643" y="1743869"/>
                </a:lnTo>
                <a:lnTo>
                  <a:pt x="1514825" y="1739503"/>
                </a:lnTo>
                <a:lnTo>
                  <a:pt x="1516401" y="1736328"/>
                </a:lnTo>
                <a:lnTo>
                  <a:pt x="1517978" y="1733550"/>
                </a:lnTo>
                <a:lnTo>
                  <a:pt x="1519554" y="1732360"/>
                </a:lnTo>
                <a:lnTo>
                  <a:pt x="1520736" y="1731963"/>
                </a:lnTo>
                <a:lnTo>
                  <a:pt x="1521919" y="1731169"/>
                </a:lnTo>
                <a:lnTo>
                  <a:pt x="1523101" y="1731169"/>
                </a:lnTo>
                <a:lnTo>
                  <a:pt x="1620838" y="1724025"/>
                </a:lnTo>
                <a:close/>
                <a:moveTo>
                  <a:pt x="741170" y="1477566"/>
                </a:moveTo>
                <a:lnTo>
                  <a:pt x="739191" y="1478360"/>
                </a:lnTo>
                <a:lnTo>
                  <a:pt x="735628" y="1479154"/>
                </a:lnTo>
                <a:lnTo>
                  <a:pt x="731273" y="1478757"/>
                </a:lnTo>
                <a:lnTo>
                  <a:pt x="729690" y="1480345"/>
                </a:lnTo>
                <a:lnTo>
                  <a:pt x="728898" y="1481535"/>
                </a:lnTo>
                <a:lnTo>
                  <a:pt x="728502" y="1483123"/>
                </a:lnTo>
                <a:lnTo>
                  <a:pt x="728898" y="1485107"/>
                </a:lnTo>
                <a:lnTo>
                  <a:pt x="730086" y="1486695"/>
                </a:lnTo>
                <a:lnTo>
                  <a:pt x="731669" y="1487885"/>
                </a:lnTo>
                <a:lnTo>
                  <a:pt x="734440" y="1489076"/>
                </a:lnTo>
                <a:lnTo>
                  <a:pt x="737607" y="1489870"/>
                </a:lnTo>
                <a:lnTo>
                  <a:pt x="740774" y="1489076"/>
                </a:lnTo>
                <a:lnTo>
                  <a:pt x="743546" y="1487885"/>
                </a:lnTo>
                <a:lnTo>
                  <a:pt x="745525" y="1487091"/>
                </a:lnTo>
                <a:lnTo>
                  <a:pt x="747504" y="1485901"/>
                </a:lnTo>
                <a:lnTo>
                  <a:pt x="748692" y="1484313"/>
                </a:lnTo>
                <a:lnTo>
                  <a:pt x="749088" y="1483123"/>
                </a:lnTo>
                <a:lnTo>
                  <a:pt x="749484" y="1481932"/>
                </a:lnTo>
                <a:lnTo>
                  <a:pt x="749880" y="1481138"/>
                </a:lnTo>
                <a:lnTo>
                  <a:pt x="749484" y="1480345"/>
                </a:lnTo>
                <a:lnTo>
                  <a:pt x="748692" y="1479551"/>
                </a:lnTo>
                <a:lnTo>
                  <a:pt x="747900" y="1478757"/>
                </a:lnTo>
                <a:lnTo>
                  <a:pt x="746713" y="1478360"/>
                </a:lnTo>
                <a:lnTo>
                  <a:pt x="744733" y="1477566"/>
                </a:lnTo>
                <a:lnTo>
                  <a:pt x="743150" y="1477566"/>
                </a:lnTo>
                <a:lnTo>
                  <a:pt x="741170" y="1477566"/>
                </a:lnTo>
                <a:close/>
                <a:moveTo>
                  <a:pt x="770069" y="1446213"/>
                </a:moveTo>
                <a:lnTo>
                  <a:pt x="773236" y="1446213"/>
                </a:lnTo>
                <a:lnTo>
                  <a:pt x="775612" y="1446213"/>
                </a:lnTo>
                <a:lnTo>
                  <a:pt x="777195" y="1446610"/>
                </a:lnTo>
                <a:lnTo>
                  <a:pt x="778383" y="1447404"/>
                </a:lnTo>
                <a:lnTo>
                  <a:pt x="779175" y="1448198"/>
                </a:lnTo>
                <a:lnTo>
                  <a:pt x="779175" y="1448991"/>
                </a:lnTo>
                <a:lnTo>
                  <a:pt x="779175" y="1450182"/>
                </a:lnTo>
                <a:lnTo>
                  <a:pt x="782342" y="1451373"/>
                </a:lnTo>
                <a:lnTo>
                  <a:pt x="784717" y="1452166"/>
                </a:lnTo>
                <a:lnTo>
                  <a:pt x="787092" y="1453357"/>
                </a:lnTo>
                <a:lnTo>
                  <a:pt x="788280" y="1455341"/>
                </a:lnTo>
                <a:lnTo>
                  <a:pt x="822325" y="1543051"/>
                </a:lnTo>
                <a:lnTo>
                  <a:pt x="818366" y="1543448"/>
                </a:lnTo>
                <a:lnTo>
                  <a:pt x="809261" y="1544639"/>
                </a:lnTo>
                <a:lnTo>
                  <a:pt x="795406" y="1546623"/>
                </a:lnTo>
                <a:lnTo>
                  <a:pt x="787488" y="1547020"/>
                </a:lnTo>
                <a:lnTo>
                  <a:pt x="778779" y="1547417"/>
                </a:lnTo>
                <a:lnTo>
                  <a:pt x="776403" y="1549798"/>
                </a:lnTo>
                <a:lnTo>
                  <a:pt x="773632" y="1552973"/>
                </a:lnTo>
                <a:lnTo>
                  <a:pt x="770069" y="1554957"/>
                </a:lnTo>
                <a:lnTo>
                  <a:pt x="766902" y="1557339"/>
                </a:lnTo>
                <a:lnTo>
                  <a:pt x="758589" y="1561704"/>
                </a:lnTo>
                <a:lnTo>
                  <a:pt x="749880" y="1564879"/>
                </a:lnTo>
                <a:lnTo>
                  <a:pt x="741170" y="1568054"/>
                </a:lnTo>
                <a:lnTo>
                  <a:pt x="731273" y="1570435"/>
                </a:lnTo>
                <a:lnTo>
                  <a:pt x="721772" y="1572420"/>
                </a:lnTo>
                <a:lnTo>
                  <a:pt x="712271" y="1574404"/>
                </a:lnTo>
                <a:lnTo>
                  <a:pt x="702770" y="1575595"/>
                </a:lnTo>
                <a:lnTo>
                  <a:pt x="694061" y="1576389"/>
                </a:lnTo>
                <a:lnTo>
                  <a:pt x="679414" y="1577579"/>
                </a:lnTo>
                <a:lnTo>
                  <a:pt x="668725" y="1577976"/>
                </a:lnTo>
                <a:lnTo>
                  <a:pt x="665162" y="1577976"/>
                </a:lnTo>
                <a:lnTo>
                  <a:pt x="672288" y="1466454"/>
                </a:lnTo>
                <a:lnTo>
                  <a:pt x="672684" y="1464073"/>
                </a:lnTo>
                <a:lnTo>
                  <a:pt x="673079" y="1462485"/>
                </a:lnTo>
                <a:lnTo>
                  <a:pt x="673871" y="1460898"/>
                </a:lnTo>
                <a:lnTo>
                  <a:pt x="675059" y="1459707"/>
                </a:lnTo>
                <a:lnTo>
                  <a:pt x="676642" y="1458516"/>
                </a:lnTo>
                <a:lnTo>
                  <a:pt x="678622" y="1456929"/>
                </a:lnTo>
                <a:lnTo>
                  <a:pt x="682581" y="1454944"/>
                </a:lnTo>
                <a:lnTo>
                  <a:pt x="687727" y="1453357"/>
                </a:lnTo>
                <a:lnTo>
                  <a:pt x="693269" y="1452166"/>
                </a:lnTo>
                <a:lnTo>
                  <a:pt x="699999" y="1451373"/>
                </a:lnTo>
                <a:lnTo>
                  <a:pt x="706729" y="1450182"/>
                </a:lnTo>
                <a:lnTo>
                  <a:pt x="721772" y="1449388"/>
                </a:lnTo>
                <a:lnTo>
                  <a:pt x="737212" y="1448594"/>
                </a:lnTo>
                <a:lnTo>
                  <a:pt x="752255" y="1447801"/>
                </a:lnTo>
                <a:lnTo>
                  <a:pt x="759777" y="1447404"/>
                </a:lnTo>
                <a:lnTo>
                  <a:pt x="766506" y="1446610"/>
                </a:lnTo>
                <a:lnTo>
                  <a:pt x="770069" y="1446213"/>
                </a:lnTo>
                <a:close/>
                <a:moveTo>
                  <a:pt x="59062" y="1431772"/>
                </a:moveTo>
                <a:lnTo>
                  <a:pt x="61440" y="1459148"/>
                </a:lnTo>
                <a:lnTo>
                  <a:pt x="192645" y="1469067"/>
                </a:lnTo>
                <a:lnTo>
                  <a:pt x="59062" y="1431772"/>
                </a:lnTo>
                <a:close/>
                <a:moveTo>
                  <a:pt x="1076062" y="950913"/>
                </a:moveTo>
                <a:lnTo>
                  <a:pt x="1080032" y="951310"/>
                </a:lnTo>
                <a:lnTo>
                  <a:pt x="1083606" y="951707"/>
                </a:lnTo>
                <a:lnTo>
                  <a:pt x="1083606" y="952104"/>
                </a:lnTo>
                <a:lnTo>
                  <a:pt x="1084400" y="952502"/>
                </a:lnTo>
                <a:lnTo>
                  <a:pt x="1087974" y="954487"/>
                </a:lnTo>
                <a:lnTo>
                  <a:pt x="1093136" y="957267"/>
                </a:lnTo>
                <a:lnTo>
                  <a:pt x="1100283" y="960444"/>
                </a:lnTo>
                <a:lnTo>
                  <a:pt x="1093930" y="1312288"/>
                </a:lnTo>
                <a:lnTo>
                  <a:pt x="1134431" y="1020408"/>
                </a:lnTo>
                <a:lnTo>
                  <a:pt x="1128078" y="998170"/>
                </a:lnTo>
                <a:lnTo>
                  <a:pt x="1141975" y="972357"/>
                </a:lnTo>
                <a:lnTo>
                  <a:pt x="1175726" y="972754"/>
                </a:lnTo>
                <a:lnTo>
                  <a:pt x="1190418" y="998170"/>
                </a:lnTo>
                <a:lnTo>
                  <a:pt x="1182874" y="1017231"/>
                </a:lnTo>
                <a:lnTo>
                  <a:pt x="1177315" y="1217775"/>
                </a:lnTo>
                <a:lnTo>
                  <a:pt x="1165800" y="1329364"/>
                </a:lnTo>
                <a:lnTo>
                  <a:pt x="1283333" y="956076"/>
                </a:lnTo>
                <a:lnTo>
                  <a:pt x="1317084" y="953296"/>
                </a:lnTo>
                <a:lnTo>
                  <a:pt x="1339717" y="952104"/>
                </a:lnTo>
                <a:lnTo>
                  <a:pt x="1347261" y="951707"/>
                </a:lnTo>
                <a:lnTo>
                  <a:pt x="1351232" y="951707"/>
                </a:lnTo>
                <a:lnTo>
                  <a:pt x="1365129" y="954090"/>
                </a:lnTo>
                <a:lnTo>
                  <a:pt x="1378630" y="957664"/>
                </a:lnTo>
                <a:lnTo>
                  <a:pt x="1392130" y="960444"/>
                </a:lnTo>
                <a:lnTo>
                  <a:pt x="1405234" y="964415"/>
                </a:lnTo>
                <a:lnTo>
                  <a:pt x="1418337" y="967592"/>
                </a:lnTo>
                <a:lnTo>
                  <a:pt x="1430249" y="971960"/>
                </a:lnTo>
                <a:lnTo>
                  <a:pt x="1442558" y="975534"/>
                </a:lnTo>
                <a:lnTo>
                  <a:pt x="1454073" y="979903"/>
                </a:lnTo>
                <a:lnTo>
                  <a:pt x="1465191" y="984271"/>
                </a:lnTo>
                <a:lnTo>
                  <a:pt x="1475118" y="988242"/>
                </a:lnTo>
                <a:lnTo>
                  <a:pt x="1484648" y="993007"/>
                </a:lnTo>
                <a:lnTo>
                  <a:pt x="1493780" y="997376"/>
                </a:lnTo>
                <a:lnTo>
                  <a:pt x="1501722" y="1001347"/>
                </a:lnTo>
                <a:lnTo>
                  <a:pt x="1508869" y="1006112"/>
                </a:lnTo>
                <a:lnTo>
                  <a:pt x="1514825" y="1010480"/>
                </a:lnTo>
                <a:lnTo>
                  <a:pt x="1520384" y="1014452"/>
                </a:lnTo>
                <a:lnTo>
                  <a:pt x="1523164" y="1018026"/>
                </a:lnTo>
                <a:lnTo>
                  <a:pt x="1526737" y="1021997"/>
                </a:lnTo>
                <a:lnTo>
                  <a:pt x="1529517" y="1026365"/>
                </a:lnTo>
                <a:lnTo>
                  <a:pt x="1532693" y="1031528"/>
                </a:lnTo>
                <a:lnTo>
                  <a:pt x="1535473" y="1037484"/>
                </a:lnTo>
                <a:lnTo>
                  <a:pt x="1538252" y="1043441"/>
                </a:lnTo>
                <a:lnTo>
                  <a:pt x="1541429" y="1050192"/>
                </a:lnTo>
                <a:lnTo>
                  <a:pt x="1544208" y="1057737"/>
                </a:lnTo>
                <a:lnTo>
                  <a:pt x="1549370" y="1073622"/>
                </a:lnTo>
                <a:lnTo>
                  <a:pt x="1554532" y="1091095"/>
                </a:lnTo>
                <a:lnTo>
                  <a:pt x="1558900" y="1110156"/>
                </a:lnTo>
                <a:lnTo>
                  <a:pt x="1563665" y="1131204"/>
                </a:lnTo>
                <a:lnTo>
                  <a:pt x="1568033" y="1153442"/>
                </a:lnTo>
                <a:lnTo>
                  <a:pt x="1572003" y="1176475"/>
                </a:lnTo>
                <a:lnTo>
                  <a:pt x="1575577" y="1201096"/>
                </a:lnTo>
                <a:lnTo>
                  <a:pt x="1579151" y="1225717"/>
                </a:lnTo>
                <a:lnTo>
                  <a:pt x="1582327" y="1251927"/>
                </a:lnTo>
                <a:lnTo>
                  <a:pt x="1585107" y="1278136"/>
                </a:lnTo>
                <a:lnTo>
                  <a:pt x="1588283" y="1305140"/>
                </a:lnTo>
                <a:lnTo>
                  <a:pt x="1590666" y="1332144"/>
                </a:lnTo>
                <a:lnTo>
                  <a:pt x="1595034" y="1386152"/>
                </a:lnTo>
                <a:lnTo>
                  <a:pt x="1598210" y="1439365"/>
                </a:lnTo>
                <a:lnTo>
                  <a:pt x="1601387" y="1490196"/>
                </a:lnTo>
                <a:lnTo>
                  <a:pt x="1602975" y="1538644"/>
                </a:lnTo>
                <a:lnTo>
                  <a:pt x="1603769" y="1581532"/>
                </a:lnTo>
                <a:lnTo>
                  <a:pt x="1603769" y="1618861"/>
                </a:lnTo>
                <a:lnTo>
                  <a:pt x="1603372" y="1649836"/>
                </a:lnTo>
                <a:lnTo>
                  <a:pt x="1602975" y="1662147"/>
                </a:lnTo>
                <a:lnTo>
                  <a:pt x="1602181" y="1671678"/>
                </a:lnTo>
                <a:lnTo>
                  <a:pt x="1601784" y="1678031"/>
                </a:lnTo>
                <a:lnTo>
                  <a:pt x="1601784" y="1683591"/>
                </a:lnTo>
                <a:lnTo>
                  <a:pt x="1602578" y="1688356"/>
                </a:lnTo>
                <a:lnTo>
                  <a:pt x="1602975" y="1692328"/>
                </a:lnTo>
                <a:lnTo>
                  <a:pt x="1604166" y="1696696"/>
                </a:lnTo>
                <a:lnTo>
                  <a:pt x="1605357" y="1699873"/>
                </a:lnTo>
                <a:lnTo>
                  <a:pt x="1607740" y="1705432"/>
                </a:lnTo>
                <a:lnTo>
                  <a:pt x="1609328" y="1709404"/>
                </a:lnTo>
                <a:lnTo>
                  <a:pt x="1609725" y="1710992"/>
                </a:lnTo>
                <a:lnTo>
                  <a:pt x="1609725" y="1711786"/>
                </a:lnTo>
                <a:lnTo>
                  <a:pt x="1609328" y="1712978"/>
                </a:lnTo>
                <a:lnTo>
                  <a:pt x="1608534" y="1713375"/>
                </a:lnTo>
                <a:lnTo>
                  <a:pt x="1606549" y="1713772"/>
                </a:lnTo>
                <a:lnTo>
                  <a:pt x="1604166" y="1714169"/>
                </a:lnTo>
                <a:lnTo>
                  <a:pt x="1599798" y="1714169"/>
                </a:lnTo>
                <a:lnTo>
                  <a:pt x="1595431" y="1714169"/>
                </a:lnTo>
                <a:lnTo>
                  <a:pt x="1583916" y="1713375"/>
                </a:lnTo>
                <a:lnTo>
                  <a:pt x="1571209" y="1711786"/>
                </a:lnTo>
                <a:lnTo>
                  <a:pt x="1558106" y="1710198"/>
                </a:lnTo>
                <a:lnTo>
                  <a:pt x="1534679" y="1706227"/>
                </a:lnTo>
                <a:lnTo>
                  <a:pt x="1521178" y="1704241"/>
                </a:lnTo>
                <a:lnTo>
                  <a:pt x="1520384" y="1693519"/>
                </a:lnTo>
                <a:lnTo>
                  <a:pt x="1518002" y="1674855"/>
                </a:lnTo>
                <a:lnTo>
                  <a:pt x="1511649" y="1617273"/>
                </a:lnTo>
                <a:lnTo>
                  <a:pt x="1493383" y="1456044"/>
                </a:lnTo>
                <a:lnTo>
                  <a:pt x="1474324" y="1299183"/>
                </a:lnTo>
                <a:lnTo>
                  <a:pt x="1467177" y="1245970"/>
                </a:lnTo>
                <a:lnTo>
                  <a:pt x="1465191" y="1230482"/>
                </a:lnTo>
                <a:lnTo>
                  <a:pt x="1463603" y="1223334"/>
                </a:lnTo>
                <a:lnTo>
                  <a:pt x="1462412" y="1218569"/>
                </a:lnTo>
                <a:lnTo>
                  <a:pt x="1461221" y="1215789"/>
                </a:lnTo>
                <a:lnTo>
                  <a:pt x="1460029" y="1214598"/>
                </a:lnTo>
                <a:lnTo>
                  <a:pt x="1459632" y="1214201"/>
                </a:lnTo>
                <a:lnTo>
                  <a:pt x="1459235" y="1214201"/>
                </a:lnTo>
                <a:lnTo>
                  <a:pt x="1458441" y="1215392"/>
                </a:lnTo>
                <a:lnTo>
                  <a:pt x="1457250" y="1216980"/>
                </a:lnTo>
                <a:lnTo>
                  <a:pt x="1456456" y="1222937"/>
                </a:lnTo>
                <a:lnTo>
                  <a:pt x="1456059" y="1229688"/>
                </a:lnTo>
                <a:lnTo>
                  <a:pt x="1455662" y="1236836"/>
                </a:lnTo>
                <a:lnTo>
                  <a:pt x="1455662" y="1243984"/>
                </a:lnTo>
                <a:lnTo>
                  <a:pt x="1451691" y="1302757"/>
                </a:lnTo>
                <a:lnTo>
                  <a:pt x="1447323" y="1369870"/>
                </a:lnTo>
                <a:lnTo>
                  <a:pt x="1442955" y="1440556"/>
                </a:lnTo>
                <a:lnTo>
                  <a:pt x="1439779" y="1509655"/>
                </a:lnTo>
                <a:lnTo>
                  <a:pt x="1434220" y="1624024"/>
                </a:lnTo>
                <a:lnTo>
                  <a:pt x="1431837" y="1671678"/>
                </a:lnTo>
                <a:lnTo>
                  <a:pt x="1431837" y="1676046"/>
                </a:lnTo>
                <a:lnTo>
                  <a:pt x="1431440" y="1687165"/>
                </a:lnTo>
                <a:lnTo>
                  <a:pt x="1429852" y="1703050"/>
                </a:lnTo>
                <a:lnTo>
                  <a:pt x="1428661" y="1711786"/>
                </a:lnTo>
                <a:lnTo>
                  <a:pt x="1427470" y="1720920"/>
                </a:lnTo>
                <a:lnTo>
                  <a:pt x="1425484" y="1730451"/>
                </a:lnTo>
                <a:lnTo>
                  <a:pt x="1422705" y="1739187"/>
                </a:lnTo>
                <a:lnTo>
                  <a:pt x="1419925" y="1747527"/>
                </a:lnTo>
                <a:lnTo>
                  <a:pt x="1416352" y="1755469"/>
                </a:lnTo>
                <a:lnTo>
                  <a:pt x="1414366" y="1759043"/>
                </a:lnTo>
                <a:lnTo>
                  <a:pt x="1412381" y="1762220"/>
                </a:lnTo>
                <a:lnTo>
                  <a:pt x="1409998" y="1765000"/>
                </a:lnTo>
                <a:lnTo>
                  <a:pt x="1407616" y="1766985"/>
                </a:lnTo>
                <a:lnTo>
                  <a:pt x="1404836" y="1769368"/>
                </a:lnTo>
                <a:lnTo>
                  <a:pt x="1402057" y="1770956"/>
                </a:lnTo>
                <a:lnTo>
                  <a:pt x="1398880" y="1771751"/>
                </a:lnTo>
                <a:lnTo>
                  <a:pt x="1395307" y="1772148"/>
                </a:lnTo>
                <a:lnTo>
                  <a:pt x="1350041" y="2259805"/>
                </a:lnTo>
                <a:lnTo>
                  <a:pt x="1229728" y="2262188"/>
                </a:lnTo>
                <a:lnTo>
                  <a:pt x="1221398" y="1844027"/>
                </a:lnTo>
                <a:lnTo>
                  <a:pt x="1224169" y="1844423"/>
                </a:lnTo>
                <a:lnTo>
                  <a:pt x="1226949" y="1844820"/>
                </a:lnTo>
                <a:lnTo>
                  <a:pt x="1221390" y="1843670"/>
                </a:lnTo>
                <a:lnTo>
                  <a:pt x="1221390" y="1843629"/>
                </a:lnTo>
                <a:lnTo>
                  <a:pt x="1221192" y="1843629"/>
                </a:lnTo>
                <a:lnTo>
                  <a:pt x="1215434" y="1842437"/>
                </a:lnTo>
                <a:lnTo>
                  <a:pt x="1204316" y="1840849"/>
                </a:lnTo>
                <a:lnTo>
                  <a:pt x="1190021" y="1839260"/>
                </a:lnTo>
                <a:lnTo>
                  <a:pt x="1160638" y="2260600"/>
                </a:lnTo>
                <a:lnTo>
                  <a:pt x="1054620" y="2260600"/>
                </a:lnTo>
                <a:lnTo>
                  <a:pt x="1015310" y="1736010"/>
                </a:lnTo>
                <a:lnTo>
                  <a:pt x="1010942" y="1729259"/>
                </a:lnTo>
                <a:lnTo>
                  <a:pt x="1006574" y="1722508"/>
                </a:lnTo>
                <a:lnTo>
                  <a:pt x="1002604" y="1715757"/>
                </a:lnTo>
                <a:lnTo>
                  <a:pt x="999030" y="1708609"/>
                </a:lnTo>
                <a:lnTo>
                  <a:pt x="995456" y="1701461"/>
                </a:lnTo>
                <a:lnTo>
                  <a:pt x="992677" y="1693916"/>
                </a:lnTo>
                <a:lnTo>
                  <a:pt x="989500" y="1687165"/>
                </a:lnTo>
                <a:lnTo>
                  <a:pt x="987515" y="1679620"/>
                </a:lnTo>
                <a:lnTo>
                  <a:pt x="986721" y="1675649"/>
                </a:lnTo>
                <a:lnTo>
                  <a:pt x="982353" y="1629583"/>
                </a:lnTo>
                <a:lnTo>
                  <a:pt x="977985" y="1578355"/>
                </a:lnTo>
                <a:lnTo>
                  <a:pt x="972029" y="1512831"/>
                </a:lnTo>
                <a:lnTo>
                  <a:pt x="960514" y="1330555"/>
                </a:lnTo>
                <a:lnTo>
                  <a:pt x="955352" y="1372650"/>
                </a:lnTo>
                <a:lnTo>
                  <a:pt x="948602" y="1421892"/>
                </a:lnTo>
                <a:lnTo>
                  <a:pt x="942249" y="1462795"/>
                </a:lnTo>
                <a:lnTo>
                  <a:pt x="939866" y="1479871"/>
                </a:lnTo>
                <a:lnTo>
                  <a:pt x="938278" y="1480268"/>
                </a:lnTo>
                <a:lnTo>
                  <a:pt x="938675" y="1485430"/>
                </a:lnTo>
                <a:lnTo>
                  <a:pt x="849731" y="1541027"/>
                </a:lnTo>
                <a:lnTo>
                  <a:pt x="804862" y="1434997"/>
                </a:lnTo>
                <a:lnTo>
                  <a:pt x="915248" y="1388137"/>
                </a:lnTo>
                <a:lnTo>
                  <a:pt x="915248" y="1370664"/>
                </a:lnTo>
                <a:lnTo>
                  <a:pt x="916439" y="1352397"/>
                </a:lnTo>
                <a:lnTo>
                  <a:pt x="917630" y="1332541"/>
                </a:lnTo>
                <a:lnTo>
                  <a:pt x="919616" y="1312288"/>
                </a:lnTo>
                <a:lnTo>
                  <a:pt x="923586" y="1282107"/>
                </a:lnTo>
                <a:lnTo>
                  <a:pt x="928351" y="1250735"/>
                </a:lnTo>
                <a:lnTo>
                  <a:pt x="934307" y="1218569"/>
                </a:lnTo>
                <a:lnTo>
                  <a:pt x="941455" y="1187197"/>
                </a:lnTo>
                <a:lnTo>
                  <a:pt x="948999" y="1155428"/>
                </a:lnTo>
                <a:lnTo>
                  <a:pt x="953367" y="1139940"/>
                </a:lnTo>
                <a:lnTo>
                  <a:pt x="958132" y="1124453"/>
                </a:lnTo>
                <a:lnTo>
                  <a:pt x="962499" y="1109759"/>
                </a:lnTo>
                <a:lnTo>
                  <a:pt x="967661" y="1095066"/>
                </a:lnTo>
                <a:lnTo>
                  <a:pt x="972823" y="1080770"/>
                </a:lnTo>
                <a:lnTo>
                  <a:pt x="977985" y="1067268"/>
                </a:lnTo>
                <a:lnTo>
                  <a:pt x="983147" y="1053766"/>
                </a:lnTo>
                <a:lnTo>
                  <a:pt x="988706" y="1041058"/>
                </a:lnTo>
                <a:lnTo>
                  <a:pt x="994662" y="1028748"/>
                </a:lnTo>
                <a:lnTo>
                  <a:pt x="1000618" y="1017629"/>
                </a:lnTo>
                <a:lnTo>
                  <a:pt x="1006971" y="1006906"/>
                </a:lnTo>
                <a:lnTo>
                  <a:pt x="1013324" y="996979"/>
                </a:lnTo>
                <a:lnTo>
                  <a:pt x="1019678" y="987845"/>
                </a:lnTo>
                <a:lnTo>
                  <a:pt x="1026428" y="979505"/>
                </a:lnTo>
                <a:lnTo>
                  <a:pt x="1033178" y="972357"/>
                </a:lnTo>
                <a:lnTo>
                  <a:pt x="1039928" y="966004"/>
                </a:lnTo>
                <a:lnTo>
                  <a:pt x="1047075" y="960444"/>
                </a:lnTo>
                <a:lnTo>
                  <a:pt x="1050252" y="958458"/>
                </a:lnTo>
                <a:lnTo>
                  <a:pt x="1054223" y="956870"/>
                </a:lnTo>
                <a:lnTo>
                  <a:pt x="1057399" y="954884"/>
                </a:lnTo>
                <a:lnTo>
                  <a:pt x="1061370" y="953296"/>
                </a:lnTo>
                <a:lnTo>
                  <a:pt x="1064547" y="952502"/>
                </a:lnTo>
                <a:lnTo>
                  <a:pt x="1068517" y="951707"/>
                </a:lnTo>
                <a:lnTo>
                  <a:pt x="1072488" y="951310"/>
                </a:lnTo>
                <a:lnTo>
                  <a:pt x="1076062" y="950913"/>
                </a:lnTo>
                <a:close/>
                <a:moveTo>
                  <a:pt x="460208" y="927100"/>
                </a:moveTo>
                <a:lnTo>
                  <a:pt x="466154" y="927100"/>
                </a:lnTo>
                <a:lnTo>
                  <a:pt x="472099" y="927497"/>
                </a:lnTo>
                <a:lnTo>
                  <a:pt x="477649" y="929084"/>
                </a:lnTo>
                <a:lnTo>
                  <a:pt x="483198" y="931068"/>
                </a:lnTo>
                <a:lnTo>
                  <a:pt x="488351" y="933845"/>
                </a:lnTo>
                <a:lnTo>
                  <a:pt x="493505" y="937416"/>
                </a:lnTo>
                <a:lnTo>
                  <a:pt x="498658" y="940987"/>
                </a:lnTo>
                <a:lnTo>
                  <a:pt x="503414" y="945351"/>
                </a:lnTo>
                <a:lnTo>
                  <a:pt x="508171" y="950509"/>
                </a:lnTo>
                <a:lnTo>
                  <a:pt x="512531" y="955666"/>
                </a:lnTo>
                <a:lnTo>
                  <a:pt x="516891" y="962015"/>
                </a:lnTo>
                <a:lnTo>
                  <a:pt x="520855" y="968363"/>
                </a:lnTo>
                <a:lnTo>
                  <a:pt x="525216" y="975504"/>
                </a:lnTo>
                <a:lnTo>
                  <a:pt x="528783" y="982646"/>
                </a:lnTo>
                <a:lnTo>
                  <a:pt x="532747" y="990581"/>
                </a:lnTo>
                <a:lnTo>
                  <a:pt x="535918" y="998913"/>
                </a:lnTo>
                <a:lnTo>
                  <a:pt x="539486" y="1007245"/>
                </a:lnTo>
                <a:lnTo>
                  <a:pt x="546224" y="1025495"/>
                </a:lnTo>
                <a:lnTo>
                  <a:pt x="552170" y="1044539"/>
                </a:lnTo>
                <a:lnTo>
                  <a:pt x="557720" y="1064774"/>
                </a:lnTo>
                <a:lnTo>
                  <a:pt x="562080" y="1086199"/>
                </a:lnTo>
                <a:lnTo>
                  <a:pt x="566837" y="1108020"/>
                </a:lnTo>
                <a:lnTo>
                  <a:pt x="570800" y="1129842"/>
                </a:lnTo>
                <a:lnTo>
                  <a:pt x="573972" y="1152060"/>
                </a:lnTo>
                <a:lnTo>
                  <a:pt x="577539" y="1175072"/>
                </a:lnTo>
                <a:lnTo>
                  <a:pt x="579917" y="1197290"/>
                </a:lnTo>
                <a:lnTo>
                  <a:pt x="582296" y="1219508"/>
                </a:lnTo>
                <a:lnTo>
                  <a:pt x="584674" y="1240933"/>
                </a:lnTo>
                <a:lnTo>
                  <a:pt x="587449" y="1282592"/>
                </a:lnTo>
                <a:lnTo>
                  <a:pt x="589431" y="1319887"/>
                </a:lnTo>
                <a:lnTo>
                  <a:pt x="591016" y="1351628"/>
                </a:lnTo>
                <a:lnTo>
                  <a:pt x="591016" y="1376226"/>
                </a:lnTo>
                <a:lnTo>
                  <a:pt x="591016" y="1392890"/>
                </a:lnTo>
                <a:lnTo>
                  <a:pt x="590620" y="1397651"/>
                </a:lnTo>
                <a:lnTo>
                  <a:pt x="589827" y="1399635"/>
                </a:lnTo>
                <a:lnTo>
                  <a:pt x="588242" y="1390510"/>
                </a:lnTo>
                <a:lnTo>
                  <a:pt x="585070" y="1366308"/>
                </a:lnTo>
                <a:lnTo>
                  <a:pt x="580710" y="1336551"/>
                </a:lnTo>
                <a:lnTo>
                  <a:pt x="577143" y="1307191"/>
                </a:lnTo>
                <a:lnTo>
                  <a:pt x="571197" y="1397254"/>
                </a:lnTo>
                <a:lnTo>
                  <a:pt x="204933" y="1299256"/>
                </a:lnTo>
                <a:lnTo>
                  <a:pt x="140718" y="1285370"/>
                </a:lnTo>
                <a:lnTo>
                  <a:pt x="569611" y="1420266"/>
                </a:lnTo>
                <a:lnTo>
                  <a:pt x="569215" y="1425424"/>
                </a:lnTo>
                <a:lnTo>
                  <a:pt x="647700" y="1454784"/>
                </a:lnTo>
                <a:lnTo>
                  <a:pt x="646511" y="1467083"/>
                </a:lnTo>
                <a:lnTo>
                  <a:pt x="644925" y="1480970"/>
                </a:lnTo>
                <a:lnTo>
                  <a:pt x="642150" y="1513503"/>
                </a:lnTo>
                <a:lnTo>
                  <a:pt x="638979" y="1548418"/>
                </a:lnTo>
                <a:lnTo>
                  <a:pt x="636997" y="1565478"/>
                </a:lnTo>
                <a:lnTo>
                  <a:pt x="634619" y="1582539"/>
                </a:lnTo>
                <a:lnTo>
                  <a:pt x="619160" y="1576587"/>
                </a:lnTo>
                <a:lnTo>
                  <a:pt x="601322" y="1570636"/>
                </a:lnTo>
                <a:lnTo>
                  <a:pt x="581107" y="1564288"/>
                </a:lnTo>
                <a:lnTo>
                  <a:pt x="559305" y="1557940"/>
                </a:lnTo>
                <a:lnTo>
                  <a:pt x="553359" y="1625388"/>
                </a:lnTo>
                <a:lnTo>
                  <a:pt x="550981" y="1651177"/>
                </a:lnTo>
                <a:lnTo>
                  <a:pt x="550188" y="1655542"/>
                </a:lnTo>
                <a:lnTo>
                  <a:pt x="547810" y="1662683"/>
                </a:lnTo>
                <a:lnTo>
                  <a:pt x="545035" y="1669825"/>
                </a:lnTo>
                <a:lnTo>
                  <a:pt x="541864" y="1676966"/>
                </a:lnTo>
                <a:lnTo>
                  <a:pt x="538693" y="1684108"/>
                </a:lnTo>
                <a:lnTo>
                  <a:pt x="534729" y="1690853"/>
                </a:lnTo>
                <a:lnTo>
                  <a:pt x="531161" y="1697994"/>
                </a:lnTo>
                <a:lnTo>
                  <a:pt x="526801" y="1704739"/>
                </a:lnTo>
                <a:lnTo>
                  <a:pt x="522045" y="1711484"/>
                </a:lnTo>
                <a:lnTo>
                  <a:pt x="483198" y="2235200"/>
                </a:lnTo>
                <a:lnTo>
                  <a:pt x="377362" y="2235200"/>
                </a:lnTo>
                <a:lnTo>
                  <a:pt x="324246" y="1818608"/>
                </a:lnTo>
                <a:lnTo>
                  <a:pt x="317508" y="1819401"/>
                </a:lnTo>
                <a:lnTo>
                  <a:pt x="310769" y="1819798"/>
                </a:lnTo>
                <a:lnTo>
                  <a:pt x="306409" y="1819401"/>
                </a:lnTo>
                <a:lnTo>
                  <a:pt x="302049" y="1819005"/>
                </a:lnTo>
                <a:lnTo>
                  <a:pt x="316319" y="2229646"/>
                </a:lnTo>
                <a:lnTo>
                  <a:pt x="188285" y="2234803"/>
                </a:lnTo>
                <a:lnTo>
                  <a:pt x="132790" y="1794803"/>
                </a:lnTo>
                <a:lnTo>
                  <a:pt x="128430" y="1793612"/>
                </a:lnTo>
                <a:lnTo>
                  <a:pt x="124863" y="1792025"/>
                </a:lnTo>
                <a:lnTo>
                  <a:pt x="120899" y="1789248"/>
                </a:lnTo>
                <a:lnTo>
                  <a:pt x="117728" y="1786471"/>
                </a:lnTo>
                <a:lnTo>
                  <a:pt x="114160" y="1783297"/>
                </a:lnTo>
                <a:lnTo>
                  <a:pt x="111385" y="1779329"/>
                </a:lnTo>
                <a:lnTo>
                  <a:pt x="108611" y="1775362"/>
                </a:lnTo>
                <a:lnTo>
                  <a:pt x="105836" y="1770997"/>
                </a:lnTo>
                <a:lnTo>
                  <a:pt x="103458" y="1766236"/>
                </a:lnTo>
                <a:lnTo>
                  <a:pt x="101079" y="1761078"/>
                </a:lnTo>
                <a:lnTo>
                  <a:pt x="97115" y="1750763"/>
                </a:lnTo>
                <a:lnTo>
                  <a:pt x="93151" y="1739257"/>
                </a:lnTo>
                <a:lnTo>
                  <a:pt x="90377" y="1727354"/>
                </a:lnTo>
                <a:lnTo>
                  <a:pt x="87602" y="1715848"/>
                </a:lnTo>
                <a:lnTo>
                  <a:pt x="85224" y="1704342"/>
                </a:lnTo>
                <a:lnTo>
                  <a:pt x="81656" y="1683314"/>
                </a:lnTo>
                <a:lnTo>
                  <a:pt x="78881" y="1666254"/>
                </a:lnTo>
                <a:lnTo>
                  <a:pt x="78089" y="1659906"/>
                </a:lnTo>
                <a:lnTo>
                  <a:pt x="76899" y="1655938"/>
                </a:lnTo>
                <a:lnTo>
                  <a:pt x="76503" y="1651177"/>
                </a:lnTo>
                <a:lnTo>
                  <a:pt x="70557" y="1587300"/>
                </a:lnTo>
                <a:lnTo>
                  <a:pt x="63819" y="1517074"/>
                </a:lnTo>
                <a:lnTo>
                  <a:pt x="56684" y="1428598"/>
                </a:lnTo>
                <a:lnTo>
                  <a:pt x="47567" y="1425424"/>
                </a:lnTo>
                <a:lnTo>
                  <a:pt x="39639" y="1421853"/>
                </a:lnTo>
                <a:lnTo>
                  <a:pt x="32900" y="1418679"/>
                </a:lnTo>
                <a:lnTo>
                  <a:pt x="27351" y="1415505"/>
                </a:lnTo>
                <a:lnTo>
                  <a:pt x="23387" y="1412331"/>
                </a:lnTo>
                <a:lnTo>
                  <a:pt x="20216" y="1409157"/>
                </a:lnTo>
                <a:lnTo>
                  <a:pt x="19423" y="1407967"/>
                </a:lnTo>
                <a:lnTo>
                  <a:pt x="18630" y="1406776"/>
                </a:lnTo>
                <a:lnTo>
                  <a:pt x="18234" y="1405189"/>
                </a:lnTo>
                <a:lnTo>
                  <a:pt x="18630" y="1403999"/>
                </a:lnTo>
                <a:lnTo>
                  <a:pt x="16252" y="1398445"/>
                </a:lnTo>
                <a:lnTo>
                  <a:pt x="13874" y="1390906"/>
                </a:lnTo>
                <a:lnTo>
                  <a:pt x="11892" y="1381781"/>
                </a:lnTo>
                <a:lnTo>
                  <a:pt x="9910" y="1371465"/>
                </a:lnTo>
                <a:lnTo>
                  <a:pt x="7531" y="1359166"/>
                </a:lnTo>
                <a:lnTo>
                  <a:pt x="5549" y="1346073"/>
                </a:lnTo>
                <a:lnTo>
                  <a:pt x="3964" y="1331393"/>
                </a:lnTo>
                <a:lnTo>
                  <a:pt x="2775" y="1315920"/>
                </a:lnTo>
                <a:lnTo>
                  <a:pt x="1189" y="1299256"/>
                </a:lnTo>
                <a:lnTo>
                  <a:pt x="396" y="1282196"/>
                </a:lnTo>
                <a:lnTo>
                  <a:pt x="0" y="1263945"/>
                </a:lnTo>
                <a:lnTo>
                  <a:pt x="396" y="1245297"/>
                </a:lnTo>
                <a:lnTo>
                  <a:pt x="793" y="1226253"/>
                </a:lnTo>
                <a:lnTo>
                  <a:pt x="2378" y="1206812"/>
                </a:lnTo>
                <a:lnTo>
                  <a:pt x="4360" y="1187371"/>
                </a:lnTo>
                <a:lnTo>
                  <a:pt x="6739" y="1167533"/>
                </a:lnTo>
                <a:lnTo>
                  <a:pt x="10306" y="1147696"/>
                </a:lnTo>
                <a:lnTo>
                  <a:pt x="14270" y="1127858"/>
                </a:lnTo>
                <a:lnTo>
                  <a:pt x="19423" y="1108417"/>
                </a:lnTo>
                <a:lnTo>
                  <a:pt x="22594" y="1098498"/>
                </a:lnTo>
                <a:lnTo>
                  <a:pt x="25369" y="1088976"/>
                </a:lnTo>
                <a:lnTo>
                  <a:pt x="28540" y="1079851"/>
                </a:lnTo>
                <a:lnTo>
                  <a:pt x="32504" y="1070329"/>
                </a:lnTo>
                <a:lnTo>
                  <a:pt x="36468" y="1061203"/>
                </a:lnTo>
                <a:lnTo>
                  <a:pt x="40035" y="1052475"/>
                </a:lnTo>
                <a:lnTo>
                  <a:pt x="44792" y="1043349"/>
                </a:lnTo>
                <a:lnTo>
                  <a:pt x="49549" y="1034621"/>
                </a:lnTo>
                <a:lnTo>
                  <a:pt x="53909" y="1026289"/>
                </a:lnTo>
                <a:lnTo>
                  <a:pt x="59458" y="1018354"/>
                </a:lnTo>
                <a:lnTo>
                  <a:pt x="65008" y="1010022"/>
                </a:lnTo>
                <a:lnTo>
                  <a:pt x="70557" y="1002087"/>
                </a:lnTo>
                <a:lnTo>
                  <a:pt x="76899" y="994548"/>
                </a:lnTo>
                <a:lnTo>
                  <a:pt x="83242" y="987407"/>
                </a:lnTo>
                <a:lnTo>
                  <a:pt x="89980" y="980662"/>
                </a:lnTo>
                <a:lnTo>
                  <a:pt x="97115" y="973917"/>
                </a:lnTo>
                <a:lnTo>
                  <a:pt x="104250" y="967569"/>
                </a:lnTo>
                <a:lnTo>
                  <a:pt x="112178" y="961618"/>
                </a:lnTo>
                <a:lnTo>
                  <a:pt x="120106" y="956063"/>
                </a:lnTo>
                <a:lnTo>
                  <a:pt x="128430" y="950905"/>
                </a:lnTo>
                <a:lnTo>
                  <a:pt x="137547" y="946144"/>
                </a:lnTo>
                <a:lnTo>
                  <a:pt x="146664" y="941383"/>
                </a:lnTo>
                <a:lnTo>
                  <a:pt x="155781" y="937416"/>
                </a:lnTo>
                <a:lnTo>
                  <a:pt x="166087" y="933845"/>
                </a:lnTo>
                <a:lnTo>
                  <a:pt x="175997" y="930671"/>
                </a:lnTo>
                <a:lnTo>
                  <a:pt x="187096" y="927894"/>
                </a:lnTo>
                <a:lnTo>
                  <a:pt x="190663" y="927497"/>
                </a:lnTo>
                <a:lnTo>
                  <a:pt x="198591" y="927894"/>
                </a:lnTo>
                <a:lnTo>
                  <a:pt x="221185" y="929084"/>
                </a:lnTo>
                <a:lnTo>
                  <a:pt x="254878" y="931861"/>
                </a:lnTo>
                <a:lnTo>
                  <a:pt x="371813" y="1304811"/>
                </a:lnTo>
                <a:lnTo>
                  <a:pt x="360714" y="1193322"/>
                </a:lnTo>
                <a:lnTo>
                  <a:pt x="355165" y="993358"/>
                </a:lnTo>
                <a:lnTo>
                  <a:pt x="347633" y="973917"/>
                </a:lnTo>
                <a:lnTo>
                  <a:pt x="362300" y="948525"/>
                </a:lnTo>
                <a:lnTo>
                  <a:pt x="395993" y="948525"/>
                </a:lnTo>
                <a:lnTo>
                  <a:pt x="409866" y="973917"/>
                </a:lnTo>
                <a:lnTo>
                  <a:pt x="403524" y="996532"/>
                </a:lnTo>
                <a:lnTo>
                  <a:pt x="443956" y="1288147"/>
                </a:lnTo>
                <a:lnTo>
                  <a:pt x="437614" y="937019"/>
                </a:lnTo>
                <a:lnTo>
                  <a:pt x="444749" y="933448"/>
                </a:lnTo>
                <a:lnTo>
                  <a:pt x="449902" y="930671"/>
                </a:lnTo>
                <a:lnTo>
                  <a:pt x="453073" y="928687"/>
                </a:lnTo>
                <a:lnTo>
                  <a:pt x="453866" y="927894"/>
                </a:lnTo>
                <a:lnTo>
                  <a:pt x="460208" y="927100"/>
                </a:lnTo>
                <a:close/>
                <a:moveTo>
                  <a:pt x="1383083" y="640160"/>
                </a:moveTo>
                <a:lnTo>
                  <a:pt x="1382686" y="644922"/>
                </a:lnTo>
                <a:lnTo>
                  <a:pt x="1384275" y="651669"/>
                </a:lnTo>
                <a:lnTo>
                  <a:pt x="1385070" y="658813"/>
                </a:lnTo>
                <a:lnTo>
                  <a:pt x="1385467" y="666750"/>
                </a:lnTo>
                <a:lnTo>
                  <a:pt x="1385864" y="674688"/>
                </a:lnTo>
                <a:lnTo>
                  <a:pt x="1386262" y="674688"/>
                </a:lnTo>
                <a:lnTo>
                  <a:pt x="1385467" y="660797"/>
                </a:lnTo>
                <a:lnTo>
                  <a:pt x="1383083" y="640160"/>
                </a:lnTo>
                <a:close/>
                <a:moveTo>
                  <a:pt x="153566" y="634207"/>
                </a:moveTo>
                <a:lnTo>
                  <a:pt x="152376" y="649288"/>
                </a:lnTo>
                <a:lnTo>
                  <a:pt x="152773" y="649685"/>
                </a:lnTo>
                <a:lnTo>
                  <a:pt x="153566" y="634207"/>
                </a:lnTo>
                <a:close/>
                <a:moveTo>
                  <a:pt x="155152" y="615157"/>
                </a:moveTo>
                <a:lnTo>
                  <a:pt x="153566" y="633810"/>
                </a:lnTo>
                <a:lnTo>
                  <a:pt x="154359" y="626666"/>
                </a:lnTo>
                <a:lnTo>
                  <a:pt x="155548" y="619919"/>
                </a:lnTo>
                <a:lnTo>
                  <a:pt x="155152" y="615157"/>
                </a:lnTo>
                <a:close/>
                <a:moveTo>
                  <a:pt x="1356862" y="559594"/>
                </a:moveTo>
                <a:lnTo>
                  <a:pt x="1359643" y="561578"/>
                </a:lnTo>
                <a:lnTo>
                  <a:pt x="1362424" y="563960"/>
                </a:lnTo>
                <a:lnTo>
                  <a:pt x="1367589" y="569516"/>
                </a:lnTo>
                <a:lnTo>
                  <a:pt x="1365205" y="565547"/>
                </a:lnTo>
                <a:lnTo>
                  <a:pt x="1362424" y="562372"/>
                </a:lnTo>
                <a:lnTo>
                  <a:pt x="1361232" y="561181"/>
                </a:lnTo>
                <a:lnTo>
                  <a:pt x="1359643" y="560388"/>
                </a:lnTo>
                <a:lnTo>
                  <a:pt x="1358451" y="559991"/>
                </a:lnTo>
                <a:lnTo>
                  <a:pt x="1356862" y="559594"/>
                </a:lnTo>
                <a:close/>
                <a:moveTo>
                  <a:pt x="180128" y="534591"/>
                </a:moveTo>
                <a:lnTo>
                  <a:pt x="178939" y="535385"/>
                </a:lnTo>
                <a:lnTo>
                  <a:pt x="176956" y="536178"/>
                </a:lnTo>
                <a:lnTo>
                  <a:pt x="175767" y="536972"/>
                </a:lnTo>
                <a:lnTo>
                  <a:pt x="173388" y="540544"/>
                </a:lnTo>
                <a:lnTo>
                  <a:pt x="170613" y="544513"/>
                </a:lnTo>
                <a:lnTo>
                  <a:pt x="175767" y="539353"/>
                </a:lnTo>
                <a:lnTo>
                  <a:pt x="178939" y="536575"/>
                </a:lnTo>
                <a:lnTo>
                  <a:pt x="181714" y="534591"/>
                </a:lnTo>
                <a:lnTo>
                  <a:pt x="180128" y="534591"/>
                </a:lnTo>
                <a:close/>
                <a:moveTo>
                  <a:pt x="1221780" y="479425"/>
                </a:moveTo>
                <a:lnTo>
                  <a:pt x="1236480" y="479425"/>
                </a:lnTo>
                <a:lnTo>
                  <a:pt x="1251578" y="480219"/>
                </a:lnTo>
                <a:lnTo>
                  <a:pt x="1267072" y="481806"/>
                </a:lnTo>
                <a:lnTo>
                  <a:pt x="1282964" y="484585"/>
                </a:lnTo>
                <a:lnTo>
                  <a:pt x="1299253" y="488156"/>
                </a:lnTo>
                <a:lnTo>
                  <a:pt x="1315940" y="492919"/>
                </a:lnTo>
                <a:lnTo>
                  <a:pt x="1323886" y="495300"/>
                </a:lnTo>
                <a:lnTo>
                  <a:pt x="1332229" y="498872"/>
                </a:lnTo>
                <a:lnTo>
                  <a:pt x="1340970" y="502047"/>
                </a:lnTo>
                <a:lnTo>
                  <a:pt x="1349710" y="505619"/>
                </a:lnTo>
                <a:lnTo>
                  <a:pt x="1358054" y="509588"/>
                </a:lnTo>
                <a:lnTo>
                  <a:pt x="1366794" y="513953"/>
                </a:lnTo>
                <a:lnTo>
                  <a:pt x="1368383" y="515144"/>
                </a:lnTo>
                <a:lnTo>
                  <a:pt x="1370370" y="516731"/>
                </a:lnTo>
                <a:lnTo>
                  <a:pt x="1374343" y="521494"/>
                </a:lnTo>
                <a:lnTo>
                  <a:pt x="1378713" y="527844"/>
                </a:lnTo>
                <a:lnTo>
                  <a:pt x="1383878" y="536178"/>
                </a:lnTo>
                <a:lnTo>
                  <a:pt x="1388646" y="545703"/>
                </a:lnTo>
                <a:lnTo>
                  <a:pt x="1393413" y="556022"/>
                </a:lnTo>
                <a:lnTo>
                  <a:pt x="1397783" y="567928"/>
                </a:lnTo>
                <a:lnTo>
                  <a:pt x="1401756" y="580231"/>
                </a:lnTo>
                <a:lnTo>
                  <a:pt x="1404935" y="592931"/>
                </a:lnTo>
                <a:lnTo>
                  <a:pt x="1406127" y="599282"/>
                </a:lnTo>
                <a:lnTo>
                  <a:pt x="1407319" y="605632"/>
                </a:lnTo>
                <a:lnTo>
                  <a:pt x="1407716" y="612378"/>
                </a:lnTo>
                <a:lnTo>
                  <a:pt x="1408113" y="618728"/>
                </a:lnTo>
                <a:lnTo>
                  <a:pt x="1408113" y="624682"/>
                </a:lnTo>
                <a:lnTo>
                  <a:pt x="1408113" y="631032"/>
                </a:lnTo>
                <a:lnTo>
                  <a:pt x="1407319" y="637382"/>
                </a:lnTo>
                <a:lnTo>
                  <a:pt x="1406524" y="643335"/>
                </a:lnTo>
                <a:lnTo>
                  <a:pt x="1404935" y="649288"/>
                </a:lnTo>
                <a:lnTo>
                  <a:pt x="1402551" y="654844"/>
                </a:lnTo>
                <a:lnTo>
                  <a:pt x="1400167" y="660400"/>
                </a:lnTo>
                <a:lnTo>
                  <a:pt x="1397386" y="665163"/>
                </a:lnTo>
                <a:lnTo>
                  <a:pt x="1393810" y="670322"/>
                </a:lnTo>
                <a:lnTo>
                  <a:pt x="1389440" y="675085"/>
                </a:lnTo>
                <a:lnTo>
                  <a:pt x="1391427" y="675878"/>
                </a:lnTo>
                <a:lnTo>
                  <a:pt x="1392619" y="677466"/>
                </a:lnTo>
                <a:lnTo>
                  <a:pt x="1393413" y="679053"/>
                </a:lnTo>
                <a:lnTo>
                  <a:pt x="1394605" y="681832"/>
                </a:lnTo>
                <a:lnTo>
                  <a:pt x="1396591" y="687785"/>
                </a:lnTo>
                <a:lnTo>
                  <a:pt x="1398975" y="694928"/>
                </a:lnTo>
                <a:lnTo>
                  <a:pt x="1400167" y="703263"/>
                </a:lnTo>
                <a:lnTo>
                  <a:pt x="1401359" y="712788"/>
                </a:lnTo>
                <a:lnTo>
                  <a:pt x="1402154" y="723107"/>
                </a:lnTo>
                <a:lnTo>
                  <a:pt x="1402154" y="734616"/>
                </a:lnTo>
                <a:lnTo>
                  <a:pt x="1402154" y="746125"/>
                </a:lnTo>
                <a:lnTo>
                  <a:pt x="1401359" y="757635"/>
                </a:lnTo>
                <a:lnTo>
                  <a:pt x="1399770" y="768350"/>
                </a:lnTo>
                <a:lnTo>
                  <a:pt x="1398181" y="777082"/>
                </a:lnTo>
                <a:lnTo>
                  <a:pt x="1395797" y="784225"/>
                </a:lnTo>
                <a:lnTo>
                  <a:pt x="1394605" y="787004"/>
                </a:lnTo>
                <a:lnTo>
                  <a:pt x="1393413" y="789782"/>
                </a:lnTo>
                <a:lnTo>
                  <a:pt x="1392221" y="791766"/>
                </a:lnTo>
                <a:lnTo>
                  <a:pt x="1390632" y="793354"/>
                </a:lnTo>
                <a:lnTo>
                  <a:pt x="1389043" y="794147"/>
                </a:lnTo>
                <a:lnTo>
                  <a:pt x="1387454" y="794941"/>
                </a:lnTo>
                <a:lnTo>
                  <a:pt x="1386262" y="794147"/>
                </a:lnTo>
                <a:lnTo>
                  <a:pt x="1385070" y="793354"/>
                </a:lnTo>
                <a:lnTo>
                  <a:pt x="1383878" y="792163"/>
                </a:lnTo>
                <a:lnTo>
                  <a:pt x="1382289" y="790575"/>
                </a:lnTo>
                <a:lnTo>
                  <a:pt x="1379905" y="785813"/>
                </a:lnTo>
                <a:lnTo>
                  <a:pt x="1377918" y="779463"/>
                </a:lnTo>
                <a:lnTo>
                  <a:pt x="1375137" y="788988"/>
                </a:lnTo>
                <a:lnTo>
                  <a:pt x="1372356" y="798116"/>
                </a:lnTo>
                <a:lnTo>
                  <a:pt x="1368781" y="807244"/>
                </a:lnTo>
                <a:lnTo>
                  <a:pt x="1365602" y="816372"/>
                </a:lnTo>
                <a:lnTo>
                  <a:pt x="1361232" y="825104"/>
                </a:lnTo>
                <a:lnTo>
                  <a:pt x="1357259" y="833438"/>
                </a:lnTo>
                <a:lnTo>
                  <a:pt x="1352889" y="842169"/>
                </a:lnTo>
                <a:lnTo>
                  <a:pt x="1348121" y="850504"/>
                </a:lnTo>
                <a:lnTo>
                  <a:pt x="1343354" y="858044"/>
                </a:lnTo>
                <a:lnTo>
                  <a:pt x="1338189" y="865585"/>
                </a:lnTo>
                <a:lnTo>
                  <a:pt x="1333024" y="873126"/>
                </a:lnTo>
                <a:lnTo>
                  <a:pt x="1327462" y="880269"/>
                </a:lnTo>
                <a:lnTo>
                  <a:pt x="1321899" y="887413"/>
                </a:lnTo>
                <a:lnTo>
                  <a:pt x="1316337" y="893763"/>
                </a:lnTo>
                <a:lnTo>
                  <a:pt x="1310378" y="900113"/>
                </a:lnTo>
                <a:lnTo>
                  <a:pt x="1304418" y="906463"/>
                </a:lnTo>
                <a:lnTo>
                  <a:pt x="1298459" y="912416"/>
                </a:lnTo>
                <a:lnTo>
                  <a:pt x="1292499" y="917972"/>
                </a:lnTo>
                <a:lnTo>
                  <a:pt x="1286540" y="922735"/>
                </a:lnTo>
                <a:lnTo>
                  <a:pt x="1280183" y="927497"/>
                </a:lnTo>
                <a:lnTo>
                  <a:pt x="1274224" y="932260"/>
                </a:lnTo>
                <a:lnTo>
                  <a:pt x="1268661" y="936229"/>
                </a:lnTo>
                <a:lnTo>
                  <a:pt x="1262702" y="940197"/>
                </a:lnTo>
                <a:lnTo>
                  <a:pt x="1256743" y="943769"/>
                </a:lnTo>
                <a:lnTo>
                  <a:pt x="1250783" y="946548"/>
                </a:lnTo>
                <a:lnTo>
                  <a:pt x="1245221" y="949326"/>
                </a:lnTo>
                <a:lnTo>
                  <a:pt x="1239261" y="951707"/>
                </a:lnTo>
                <a:lnTo>
                  <a:pt x="1233699" y="953691"/>
                </a:lnTo>
                <a:lnTo>
                  <a:pt x="1228932" y="954882"/>
                </a:lnTo>
                <a:lnTo>
                  <a:pt x="1223767" y="956073"/>
                </a:lnTo>
                <a:lnTo>
                  <a:pt x="1218602" y="956469"/>
                </a:lnTo>
                <a:lnTo>
                  <a:pt x="1214232" y="957263"/>
                </a:lnTo>
                <a:lnTo>
                  <a:pt x="1208272" y="956469"/>
                </a:lnTo>
                <a:lnTo>
                  <a:pt x="1202313" y="956073"/>
                </a:lnTo>
                <a:lnTo>
                  <a:pt x="1195956" y="954882"/>
                </a:lnTo>
                <a:lnTo>
                  <a:pt x="1189996" y="953691"/>
                </a:lnTo>
                <a:lnTo>
                  <a:pt x="1183640" y="952104"/>
                </a:lnTo>
                <a:lnTo>
                  <a:pt x="1177283" y="949326"/>
                </a:lnTo>
                <a:lnTo>
                  <a:pt x="1171323" y="946944"/>
                </a:lnTo>
                <a:lnTo>
                  <a:pt x="1164967" y="944166"/>
                </a:lnTo>
                <a:lnTo>
                  <a:pt x="1158610" y="940594"/>
                </a:lnTo>
                <a:lnTo>
                  <a:pt x="1152253" y="937419"/>
                </a:lnTo>
                <a:lnTo>
                  <a:pt x="1146294" y="933054"/>
                </a:lnTo>
                <a:lnTo>
                  <a:pt x="1140334" y="928291"/>
                </a:lnTo>
                <a:lnTo>
                  <a:pt x="1133977" y="923926"/>
                </a:lnTo>
                <a:lnTo>
                  <a:pt x="1128018" y="918766"/>
                </a:lnTo>
                <a:lnTo>
                  <a:pt x="1122058" y="913210"/>
                </a:lnTo>
                <a:lnTo>
                  <a:pt x="1116099" y="907257"/>
                </a:lnTo>
                <a:lnTo>
                  <a:pt x="1110537" y="901304"/>
                </a:lnTo>
                <a:lnTo>
                  <a:pt x="1104975" y="894557"/>
                </a:lnTo>
                <a:lnTo>
                  <a:pt x="1099810" y="887810"/>
                </a:lnTo>
                <a:lnTo>
                  <a:pt x="1094645" y="880666"/>
                </a:lnTo>
                <a:lnTo>
                  <a:pt x="1089877" y="873522"/>
                </a:lnTo>
                <a:lnTo>
                  <a:pt x="1085507" y="865585"/>
                </a:lnTo>
                <a:lnTo>
                  <a:pt x="1080739" y="857647"/>
                </a:lnTo>
                <a:lnTo>
                  <a:pt x="1076766" y="849313"/>
                </a:lnTo>
                <a:lnTo>
                  <a:pt x="1072793" y="840582"/>
                </a:lnTo>
                <a:lnTo>
                  <a:pt x="1069218" y="831851"/>
                </a:lnTo>
                <a:lnTo>
                  <a:pt x="1066039" y="822722"/>
                </a:lnTo>
                <a:lnTo>
                  <a:pt x="1063258" y="813197"/>
                </a:lnTo>
                <a:lnTo>
                  <a:pt x="1060875" y="803672"/>
                </a:lnTo>
                <a:lnTo>
                  <a:pt x="1058491" y="793354"/>
                </a:lnTo>
                <a:lnTo>
                  <a:pt x="1056504" y="783432"/>
                </a:lnTo>
                <a:lnTo>
                  <a:pt x="1055312" y="772716"/>
                </a:lnTo>
                <a:lnTo>
                  <a:pt x="1054915" y="773113"/>
                </a:lnTo>
                <a:lnTo>
                  <a:pt x="1054518" y="773113"/>
                </a:lnTo>
                <a:lnTo>
                  <a:pt x="1053723" y="771525"/>
                </a:lnTo>
                <a:lnTo>
                  <a:pt x="1052929" y="767954"/>
                </a:lnTo>
                <a:lnTo>
                  <a:pt x="1051737" y="762000"/>
                </a:lnTo>
                <a:lnTo>
                  <a:pt x="1048558" y="745729"/>
                </a:lnTo>
                <a:lnTo>
                  <a:pt x="1046174" y="726282"/>
                </a:lnTo>
                <a:lnTo>
                  <a:pt x="1043393" y="706041"/>
                </a:lnTo>
                <a:lnTo>
                  <a:pt x="1042201" y="688578"/>
                </a:lnTo>
                <a:lnTo>
                  <a:pt x="1042201" y="681435"/>
                </a:lnTo>
                <a:lnTo>
                  <a:pt x="1042599" y="675878"/>
                </a:lnTo>
                <a:lnTo>
                  <a:pt x="1043393" y="672307"/>
                </a:lnTo>
                <a:lnTo>
                  <a:pt x="1043791" y="671116"/>
                </a:lnTo>
                <a:lnTo>
                  <a:pt x="1044585" y="671116"/>
                </a:lnTo>
                <a:lnTo>
                  <a:pt x="1045777" y="671116"/>
                </a:lnTo>
                <a:lnTo>
                  <a:pt x="1046969" y="671910"/>
                </a:lnTo>
                <a:lnTo>
                  <a:pt x="1048956" y="674291"/>
                </a:lnTo>
                <a:lnTo>
                  <a:pt x="1048558" y="662385"/>
                </a:lnTo>
                <a:lnTo>
                  <a:pt x="1048161" y="649685"/>
                </a:lnTo>
                <a:lnTo>
                  <a:pt x="1048558" y="636588"/>
                </a:lnTo>
                <a:lnTo>
                  <a:pt x="1050147" y="622697"/>
                </a:lnTo>
                <a:lnTo>
                  <a:pt x="1052929" y="624682"/>
                </a:lnTo>
                <a:lnTo>
                  <a:pt x="1055710" y="626666"/>
                </a:lnTo>
                <a:lnTo>
                  <a:pt x="1058888" y="627857"/>
                </a:lnTo>
                <a:lnTo>
                  <a:pt x="1061669" y="629047"/>
                </a:lnTo>
                <a:lnTo>
                  <a:pt x="1065245" y="629841"/>
                </a:lnTo>
                <a:lnTo>
                  <a:pt x="1068423" y="630238"/>
                </a:lnTo>
                <a:lnTo>
                  <a:pt x="1075575" y="630635"/>
                </a:lnTo>
                <a:lnTo>
                  <a:pt x="1082726" y="630238"/>
                </a:lnTo>
                <a:lnTo>
                  <a:pt x="1090672" y="629047"/>
                </a:lnTo>
                <a:lnTo>
                  <a:pt x="1099412" y="627063"/>
                </a:lnTo>
                <a:lnTo>
                  <a:pt x="1108153" y="623888"/>
                </a:lnTo>
                <a:lnTo>
                  <a:pt x="1116894" y="621110"/>
                </a:lnTo>
                <a:lnTo>
                  <a:pt x="1126429" y="617141"/>
                </a:lnTo>
                <a:lnTo>
                  <a:pt x="1146294" y="608410"/>
                </a:lnTo>
                <a:lnTo>
                  <a:pt x="1187613" y="588169"/>
                </a:lnTo>
                <a:lnTo>
                  <a:pt x="1176886" y="592535"/>
                </a:lnTo>
                <a:lnTo>
                  <a:pt x="1167350" y="597297"/>
                </a:lnTo>
                <a:lnTo>
                  <a:pt x="1158213" y="601663"/>
                </a:lnTo>
                <a:lnTo>
                  <a:pt x="1149869" y="605235"/>
                </a:lnTo>
                <a:lnTo>
                  <a:pt x="1141923" y="607616"/>
                </a:lnTo>
                <a:lnTo>
                  <a:pt x="1134375" y="609203"/>
                </a:lnTo>
                <a:lnTo>
                  <a:pt x="1126826" y="610394"/>
                </a:lnTo>
                <a:lnTo>
                  <a:pt x="1120072" y="611188"/>
                </a:lnTo>
                <a:lnTo>
                  <a:pt x="1113318" y="611188"/>
                </a:lnTo>
                <a:lnTo>
                  <a:pt x="1106564" y="610791"/>
                </a:lnTo>
                <a:lnTo>
                  <a:pt x="1100604" y="609600"/>
                </a:lnTo>
                <a:lnTo>
                  <a:pt x="1094645" y="608410"/>
                </a:lnTo>
                <a:lnTo>
                  <a:pt x="1089083" y="606822"/>
                </a:lnTo>
                <a:lnTo>
                  <a:pt x="1083521" y="604044"/>
                </a:lnTo>
                <a:lnTo>
                  <a:pt x="1079150" y="601663"/>
                </a:lnTo>
                <a:lnTo>
                  <a:pt x="1073985" y="599282"/>
                </a:lnTo>
                <a:lnTo>
                  <a:pt x="1069615" y="596107"/>
                </a:lnTo>
                <a:lnTo>
                  <a:pt x="1065642" y="592931"/>
                </a:lnTo>
                <a:lnTo>
                  <a:pt x="1061669" y="589360"/>
                </a:lnTo>
                <a:lnTo>
                  <a:pt x="1058491" y="586185"/>
                </a:lnTo>
                <a:lnTo>
                  <a:pt x="1052134" y="579041"/>
                </a:lnTo>
                <a:lnTo>
                  <a:pt x="1046572" y="572294"/>
                </a:lnTo>
                <a:lnTo>
                  <a:pt x="1042201" y="565944"/>
                </a:lnTo>
                <a:lnTo>
                  <a:pt x="1039023" y="560388"/>
                </a:lnTo>
                <a:lnTo>
                  <a:pt x="1036639" y="555625"/>
                </a:lnTo>
                <a:lnTo>
                  <a:pt x="1035050" y="552053"/>
                </a:lnTo>
                <a:lnTo>
                  <a:pt x="1041407" y="546497"/>
                </a:lnTo>
                <a:lnTo>
                  <a:pt x="1049353" y="540147"/>
                </a:lnTo>
                <a:lnTo>
                  <a:pt x="1060477" y="532606"/>
                </a:lnTo>
                <a:lnTo>
                  <a:pt x="1074383" y="523478"/>
                </a:lnTo>
                <a:lnTo>
                  <a:pt x="1082329" y="519113"/>
                </a:lnTo>
                <a:lnTo>
                  <a:pt x="1090672" y="514350"/>
                </a:lnTo>
                <a:lnTo>
                  <a:pt x="1100207" y="509588"/>
                </a:lnTo>
                <a:lnTo>
                  <a:pt x="1109742" y="505619"/>
                </a:lnTo>
                <a:lnTo>
                  <a:pt x="1120072" y="500856"/>
                </a:lnTo>
                <a:lnTo>
                  <a:pt x="1130799" y="496888"/>
                </a:lnTo>
                <a:lnTo>
                  <a:pt x="1142321" y="492919"/>
                </a:lnTo>
                <a:lnTo>
                  <a:pt x="1154637" y="489347"/>
                </a:lnTo>
                <a:lnTo>
                  <a:pt x="1166953" y="486172"/>
                </a:lnTo>
                <a:lnTo>
                  <a:pt x="1179667" y="483791"/>
                </a:lnTo>
                <a:lnTo>
                  <a:pt x="1193175" y="481410"/>
                </a:lnTo>
                <a:lnTo>
                  <a:pt x="1207478" y="480219"/>
                </a:lnTo>
                <a:lnTo>
                  <a:pt x="1221780" y="479425"/>
                </a:lnTo>
                <a:close/>
                <a:moveTo>
                  <a:pt x="301839" y="454025"/>
                </a:moveTo>
                <a:lnTo>
                  <a:pt x="316508" y="454422"/>
                </a:lnTo>
                <a:lnTo>
                  <a:pt x="330781" y="454819"/>
                </a:lnTo>
                <a:lnTo>
                  <a:pt x="344656" y="456803"/>
                </a:lnTo>
                <a:lnTo>
                  <a:pt x="358136" y="458788"/>
                </a:lnTo>
                <a:lnTo>
                  <a:pt x="371219" y="461169"/>
                </a:lnTo>
                <a:lnTo>
                  <a:pt x="383509" y="464344"/>
                </a:lnTo>
                <a:lnTo>
                  <a:pt x="395799" y="467916"/>
                </a:lnTo>
                <a:lnTo>
                  <a:pt x="406900" y="471885"/>
                </a:lnTo>
                <a:lnTo>
                  <a:pt x="418000" y="475853"/>
                </a:lnTo>
                <a:lnTo>
                  <a:pt x="428308" y="480219"/>
                </a:lnTo>
                <a:lnTo>
                  <a:pt x="437823" y="484981"/>
                </a:lnTo>
                <a:lnTo>
                  <a:pt x="446941" y="489347"/>
                </a:lnTo>
                <a:lnTo>
                  <a:pt x="455663" y="494110"/>
                </a:lnTo>
                <a:lnTo>
                  <a:pt x="463593" y="498872"/>
                </a:lnTo>
                <a:lnTo>
                  <a:pt x="477468" y="507206"/>
                </a:lnTo>
                <a:lnTo>
                  <a:pt x="488173" y="515144"/>
                </a:lnTo>
                <a:lnTo>
                  <a:pt x="496498" y="521097"/>
                </a:lnTo>
                <a:lnTo>
                  <a:pt x="503238" y="527050"/>
                </a:lnTo>
                <a:lnTo>
                  <a:pt x="500859" y="531019"/>
                </a:lnTo>
                <a:lnTo>
                  <a:pt x="498877" y="534988"/>
                </a:lnTo>
                <a:lnTo>
                  <a:pt x="495309" y="540941"/>
                </a:lnTo>
                <a:lnTo>
                  <a:pt x="491344" y="547291"/>
                </a:lnTo>
                <a:lnTo>
                  <a:pt x="485794" y="554038"/>
                </a:lnTo>
                <a:lnTo>
                  <a:pt x="479451" y="561181"/>
                </a:lnTo>
                <a:lnTo>
                  <a:pt x="476279" y="564753"/>
                </a:lnTo>
                <a:lnTo>
                  <a:pt x="472315" y="567928"/>
                </a:lnTo>
                <a:lnTo>
                  <a:pt x="467954" y="570707"/>
                </a:lnTo>
                <a:lnTo>
                  <a:pt x="463989" y="573882"/>
                </a:lnTo>
                <a:lnTo>
                  <a:pt x="459232" y="576660"/>
                </a:lnTo>
                <a:lnTo>
                  <a:pt x="454078" y="579438"/>
                </a:lnTo>
                <a:lnTo>
                  <a:pt x="448924" y="581422"/>
                </a:lnTo>
                <a:lnTo>
                  <a:pt x="443373" y="583010"/>
                </a:lnTo>
                <a:lnTo>
                  <a:pt x="437427" y="584994"/>
                </a:lnTo>
                <a:lnTo>
                  <a:pt x="431480" y="585788"/>
                </a:lnTo>
                <a:lnTo>
                  <a:pt x="424740" y="586185"/>
                </a:lnTo>
                <a:lnTo>
                  <a:pt x="418000" y="586185"/>
                </a:lnTo>
                <a:lnTo>
                  <a:pt x="411261" y="585788"/>
                </a:lnTo>
                <a:lnTo>
                  <a:pt x="403728" y="584200"/>
                </a:lnTo>
                <a:lnTo>
                  <a:pt x="396195" y="582216"/>
                </a:lnTo>
                <a:lnTo>
                  <a:pt x="388266" y="579835"/>
                </a:lnTo>
                <a:lnTo>
                  <a:pt x="379544" y="576263"/>
                </a:lnTo>
                <a:lnTo>
                  <a:pt x="370822" y="572294"/>
                </a:lnTo>
                <a:lnTo>
                  <a:pt x="361307" y="567531"/>
                </a:lnTo>
                <a:lnTo>
                  <a:pt x="350603" y="563166"/>
                </a:lnTo>
                <a:lnTo>
                  <a:pt x="392231" y="583010"/>
                </a:lnTo>
                <a:lnTo>
                  <a:pt x="411657" y="592138"/>
                </a:lnTo>
                <a:lnTo>
                  <a:pt x="420776" y="595710"/>
                </a:lnTo>
                <a:lnTo>
                  <a:pt x="429894" y="599282"/>
                </a:lnTo>
                <a:lnTo>
                  <a:pt x="438616" y="601663"/>
                </a:lnTo>
                <a:lnTo>
                  <a:pt x="446941" y="603647"/>
                </a:lnTo>
                <a:lnTo>
                  <a:pt x="454871" y="605235"/>
                </a:lnTo>
                <a:lnTo>
                  <a:pt x="462403" y="606028"/>
                </a:lnTo>
                <a:lnTo>
                  <a:pt x="469539" y="605632"/>
                </a:lnTo>
                <a:lnTo>
                  <a:pt x="472711" y="604441"/>
                </a:lnTo>
                <a:lnTo>
                  <a:pt x="476279" y="603647"/>
                </a:lnTo>
                <a:lnTo>
                  <a:pt x="479054" y="602853"/>
                </a:lnTo>
                <a:lnTo>
                  <a:pt x="481829" y="601266"/>
                </a:lnTo>
                <a:lnTo>
                  <a:pt x="485001" y="599678"/>
                </a:lnTo>
                <a:lnTo>
                  <a:pt x="487380" y="597694"/>
                </a:lnTo>
                <a:lnTo>
                  <a:pt x="489362" y="611982"/>
                </a:lnTo>
                <a:lnTo>
                  <a:pt x="489758" y="624682"/>
                </a:lnTo>
                <a:lnTo>
                  <a:pt x="489758" y="636985"/>
                </a:lnTo>
                <a:lnTo>
                  <a:pt x="488569" y="648891"/>
                </a:lnTo>
                <a:lnTo>
                  <a:pt x="490948" y="646907"/>
                </a:lnTo>
                <a:lnTo>
                  <a:pt x="492137" y="646510"/>
                </a:lnTo>
                <a:lnTo>
                  <a:pt x="493327" y="646113"/>
                </a:lnTo>
                <a:lnTo>
                  <a:pt x="493723" y="646510"/>
                </a:lnTo>
                <a:lnTo>
                  <a:pt x="494119" y="647303"/>
                </a:lnTo>
                <a:lnTo>
                  <a:pt x="494912" y="650875"/>
                </a:lnTo>
                <a:lnTo>
                  <a:pt x="495309" y="656432"/>
                </a:lnTo>
                <a:lnTo>
                  <a:pt x="495309" y="663575"/>
                </a:lnTo>
                <a:lnTo>
                  <a:pt x="494119" y="681435"/>
                </a:lnTo>
                <a:lnTo>
                  <a:pt x="491741" y="701279"/>
                </a:lnTo>
                <a:lnTo>
                  <a:pt x="489362" y="720725"/>
                </a:lnTo>
                <a:lnTo>
                  <a:pt x="486190" y="736600"/>
                </a:lnTo>
                <a:lnTo>
                  <a:pt x="485001" y="742554"/>
                </a:lnTo>
                <a:lnTo>
                  <a:pt x="484208" y="746522"/>
                </a:lnTo>
                <a:lnTo>
                  <a:pt x="483415" y="748507"/>
                </a:lnTo>
                <a:lnTo>
                  <a:pt x="483019" y="748507"/>
                </a:lnTo>
                <a:lnTo>
                  <a:pt x="482622" y="747713"/>
                </a:lnTo>
                <a:lnTo>
                  <a:pt x="481037" y="758032"/>
                </a:lnTo>
                <a:lnTo>
                  <a:pt x="479451" y="768350"/>
                </a:lnTo>
                <a:lnTo>
                  <a:pt x="477072" y="778272"/>
                </a:lnTo>
                <a:lnTo>
                  <a:pt x="474297" y="788194"/>
                </a:lnTo>
                <a:lnTo>
                  <a:pt x="471918" y="797719"/>
                </a:lnTo>
                <a:lnTo>
                  <a:pt x="468350" y="806451"/>
                </a:lnTo>
                <a:lnTo>
                  <a:pt x="465178" y="815976"/>
                </a:lnTo>
                <a:lnTo>
                  <a:pt x="460817" y="824310"/>
                </a:lnTo>
                <a:lnTo>
                  <a:pt x="457249" y="832644"/>
                </a:lnTo>
                <a:lnTo>
                  <a:pt x="452492" y="840582"/>
                </a:lnTo>
                <a:lnTo>
                  <a:pt x="447734" y="848122"/>
                </a:lnTo>
                <a:lnTo>
                  <a:pt x="443373" y="856060"/>
                </a:lnTo>
                <a:lnTo>
                  <a:pt x="438220" y="863204"/>
                </a:lnTo>
                <a:lnTo>
                  <a:pt x="432669" y="869951"/>
                </a:lnTo>
                <a:lnTo>
                  <a:pt x="427119" y="876301"/>
                </a:lnTo>
                <a:lnTo>
                  <a:pt x="421965" y="882254"/>
                </a:lnTo>
                <a:lnTo>
                  <a:pt x="416018" y="887810"/>
                </a:lnTo>
                <a:lnTo>
                  <a:pt x="410071" y="893366"/>
                </a:lnTo>
                <a:lnTo>
                  <a:pt x="404124" y="898922"/>
                </a:lnTo>
                <a:lnTo>
                  <a:pt x="398178" y="903685"/>
                </a:lnTo>
                <a:lnTo>
                  <a:pt x="391834" y="907654"/>
                </a:lnTo>
                <a:lnTo>
                  <a:pt x="385491" y="912019"/>
                </a:lnTo>
                <a:lnTo>
                  <a:pt x="379148" y="915591"/>
                </a:lnTo>
                <a:lnTo>
                  <a:pt x="372805" y="919163"/>
                </a:lnTo>
                <a:lnTo>
                  <a:pt x="366858" y="921941"/>
                </a:lnTo>
                <a:lnTo>
                  <a:pt x="360911" y="924719"/>
                </a:lnTo>
                <a:lnTo>
                  <a:pt x="354568" y="926704"/>
                </a:lnTo>
                <a:lnTo>
                  <a:pt x="348225" y="928688"/>
                </a:lnTo>
                <a:lnTo>
                  <a:pt x="342278" y="930276"/>
                </a:lnTo>
                <a:lnTo>
                  <a:pt x="335934" y="931069"/>
                </a:lnTo>
                <a:lnTo>
                  <a:pt x="329988" y="931863"/>
                </a:lnTo>
                <a:lnTo>
                  <a:pt x="324041" y="931863"/>
                </a:lnTo>
                <a:lnTo>
                  <a:pt x="319283" y="931863"/>
                </a:lnTo>
                <a:lnTo>
                  <a:pt x="314922" y="931069"/>
                </a:lnTo>
                <a:lnTo>
                  <a:pt x="309372" y="930276"/>
                </a:lnTo>
                <a:lnTo>
                  <a:pt x="304218" y="928291"/>
                </a:lnTo>
                <a:lnTo>
                  <a:pt x="298668" y="926704"/>
                </a:lnTo>
                <a:lnTo>
                  <a:pt x="293514" y="924323"/>
                </a:lnTo>
                <a:lnTo>
                  <a:pt x="287567" y="921544"/>
                </a:lnTo>
                <a:lnTo>
                  <a:pt x="281620" y="918369"/>
                </a:lnTo>
                <a:lnTo>
                  <a:pt x="275673" y="914797"/>
                </a:lnTo>
                <a:lnTo>
                  <a:pt x="269727" y="911226"/>
                </a:lnTo>
                <a:lnTo>
                  <a:pt x="263780" y="906860"/>
                </a:lnTo>
                <a:lnTo>
                  <a:pt x="257833" y="902494"/>
                </a:lnTo>
                <a:lnTo>
                  <a:pt x="251490" y="897732"/>
                </a:lnTo>
                <a:lnTo>
                  <a:pt x="245939" y="892572"/>
                </a:lnTo>
                <a:lnTo>
                  <a:pt x="239993" y="887016"/>
                </a:lnTo>
                <a:lnTo>
                  <a:pt x="234046" y="881063"/>
                </a:lnTo>
                <a:lnTo>
                  <a:pt x="228099" y="875110"/>
                </a:lnTo>
                <a:lnTo>
                  <a:pt x="222152" y="868760"/>
                </a:lnTo>
                <a:lnTo>
                  <a:pt x="216602" y="862013"/>
                </a:lnTo>
                <a:lnTo>
                  <a:pt x="210655" y="855663"/>
                </a:lnTo>
                <a:lnTo>
                  <a:pt x="205501" y="848122"/>
                </a:lnTo>
                <a:lnTo>
                  <a:pt x="200347" y="840582"/>
                </a:lnTo>
                <a:lnTo>
                  <a:pt x="195193" y="833041"/>
                </a:lnTo>
                <a:lnTo>
                  <a:pt x="190039" y="825104"/>
                </a:lnTo>
                <a:lnTo>
                  <a:pt x="185678" y="817166"/>
                </a:lnTo>
                <a:lnTo>
                  <a:pt x="181317" y="808832"/>
                </a:lnTo>
                <a:lnTo>
                  <a:pt x="176956" y="800101"/>
                </a:lnTo>
                <a:lnTo>
                  <a:pt x="173388" y="791369"/>
                </a:lnTo>
                <a:lnTo>
                  <a:pt x="169424" y="782638"/>
                </a:lnTo>
                <a:lnTo>
                  <a:pt x="166252" y="773113"/>
                </a:lnTo>
                <a:lnTo>
                  <a:pt x="163081" y="763985"/>
                </a:lnTo>
                <a:lnTo>
                  <a:pt x="160702" y="754460"/>
                </a:lnTo>
                <a:lnTo>
                  <a:pt x="158720" y="760413"/>
                </a:lnTo>
                <a:lnTo>
                  <a:pt x="155944" y="765572"/>
                </a:lnTo>
                <a:lnTo>
                  <a:pt x="154755" y="767160"/>
                </a:lnTo>
                <a:lnTo>
                  <a:pt x="153566" y="768747"/>
                </a:lnTo>
                <a:lnTo>
                  <a:pt x="152376" y="769541"/>
                </a:lnTo>
                <a:lnTo>
                  <a:pt x="151187" y="769541"/>
                </a:lnTo>
                <a:lnTo>
                  <a:pt x="149205" y="769144"/>
                </a:lnTo>
                <a:lnTo>
                  <a:pt x="148015" y="768350"/>
                </a:lnTo>
                <a:lnTo>
                  <a:pt x="146430" y="766763"/>
                </a:lnTo>
                <a:lnTo>
                  <a:pt x="145240" y="764779"/>
                </a:lnTo>
                <a:lnTo>
                  <a:pt x="143654" y="762397"/>
                </a:lnTo>
                <a:lnTo>
                  <a:pt x="142465" y="759222"/>
                </a:lnTo>
                <a:lnTo>
                  <a:pt x="140483" y="751682"/>
                </a:lnTo>
                <a:lnTo>
                  <a:pt x="138897" y="742950"/>
                </a:lnTo>
                <a:lnTo>
                  <a:pt x="136915" y="732632"/>
                </a:lnTo>
                <a:lnTo>
                  <a:pt x="136122" y="721519"/>
                </a:lnTo>
                <a:lnTo>
                  <a:pt x="136122" y="709216"/>
                </a:lnTo>
                <a:lnTo>
                  <a:pt x="136122" y="698104"/>
                </a:lnTo>
                <a:lnTo>
                  <a:pt x="136915" y="687785"/>
                </a:lnTo>
                <a:lnTo>
                  <a:pt x="138500" y="678260"/>
                </a:lnTo>
                <a:lnTo>
                  <a:pt x="139690" y="669528"/>
                </a:lnTo>
                <a:lnTo>
                  <a:pt x="141672" y="662385"/>
                </a:lnTo>
                <a:lnTo>
                  <a:pt x="143654" y="656432"/>
                </a:lnTo>
                <a:lnTo>
                  <a:pt x="145240" y="654447"/>
                </a:lnTo>
                <a:lnTo>
                  <a:pt x="146033" y="652066"/>
                </a:lnTo>
                <a:lnTo>
                  <a:pt x="147222" y="650875"/>
                </a:lnTo>
                <a:lnTo>
                  <a:pt x="148808" y="649685"/>
                </a:lnTo>
                <a:lnTo>
                  <a:pt x="144844" y="644922"/>
                </a:lnTo>
                <a:lnTo>
                  <a:pt x="141276" y="640557"/>
                </a:lnTo>
                <a:lnTo>
                  <a:pt x="138500" y="635397"/>
                </a:lnTo>
                <a:lnTo>
                  <a:pt x="135725" y="629841"/>
                </a:lnTo>
                <a:lnTo>
                  <a:pt x="133743" y="623888"/>
                </a:lnTo>
                <a:lnTo>
                  <a:pt x="132554" y="618728"/>
                </a:lnTo>
                <a:lnTo>
                  <a:pt x="131364" y="612378"/>
                </a:lnTo>
                <a:lnTo>
                  <a:pt x="130175" y="606425"/>
                </a:lnTo>
                <a:lnTo>
                  <a:pt x="130175" y="600075"/>
                </a:lnTo>
                <a:lnTo>
                  <a:pt x="130175" y="593725"/>
                </a:lnTo>
                <a:lnTo>
                  <a:pt x="130968" y="586978"/>
                </a:lnTo>
                <a:lnTo>
                  <a:pt x="131364" y="580628"/>
                </a:lnTo>
                <a:lnTo>
                  <a:pt x="132554" y="574278"/>
                </a:lnTo>
                <a:lnTo>
                  <a:pt x="133743" y="567531"/>
                </a:lnTo>
                <a:lnTo>
                  <a:pt x="136518" y="554831"/>
                </a:lnTo>
                <a:lnTo>
                  <a:pt x="140879" y="542528"/>
                </a:lnTo>
                <a:lnTo>
                  <a:pt x="145240" y="531416"/>
                </a:lnTo>
                <a:lnTo>
                  <a:pt x="149998" y="520700"/>
                </a:lnTo>
                <a:lnTo>
                  <a:pt x="154755" y="511175"/>
                </a:lnTo>
                <a:lnTo>
                  <a:pt x="159909" y="502841"/>
                </a:lnTo>
                <a:lnTo>
                  <a:pt x="163874" y="496094"/>
                </a:lnTo>
                <a:lnTo>
                  <a:pt x="168234" y="491728"/>
                </a:lnTo>
                <a:lnTo>
                  <a:pt x="169820" y="490141"/>
                </a:lnTo>
                <a:lnTo>
                  <a:pt x="171803" y="488950"/>
                </a:lnTo>
                <a:lnTo>
                  <a:pt x="180525" y="484981"/>
                </a:lnTo>
                <a:lnTo>
                  <a:pt x="188850" y="480616"/>
                </a:lnTo>
                <a:lnTo>
                  <a:pt x="197176" y="477044"/>
                </a:lnTo>
                <a:lnTo>
                  <a:pt x="206294" y="473472"/>
                </a:lnTo>
                <a:lnTo>
                  <a:pt x="214620" y="470694"/>
                </a:lnTo>
                <a:lnTo>
                  <a:pt x="222549" y="467519"/>
                </a:lnTo>
                <a:lnTo>
                  <a:pt x="239596" y="463153"/>
                </a:lnTo>
                <a:lnTo>
                  <a:pt x="255454" y="459581"/>
                </a:lnTo>
                <a:lnTo>
                  <a:pt x="270916" y="456803"/>
                </a:lnTo>
                <a:lnTo>
                  <a:pt x="286774" y="454819"/>
                </a:lnTo>
                <a:lnTo>
                  <a:pt x="301839" y="454025"/>
                </a:lnTo>
                <a:close/>
                <a:moveTo>
                  <a:pt x="634999" y="33338"/>
                </a:moveTo>
                <a:lnTo>
                  <a:pt x="647699" y="33338"/>
                </a:lnTo>
                <a:lnTo>
                  <a:pt x="660003" y="33734"/>
                </a:lnTo>
                <a:lnTo>
                  <a:pt x="671512" y="34923"/>
                </a:lnTo>
                <a:lnTo>
                  <a:pt x="683418" y="36903"/>
                </a:lnTo>
                <a:lnTo>
                  <a:pt x="695325" y="39280"/>
                </a:lnTo>
                <a:lnTo>
                  <a:pt x="706437" y="42052"/>
                </a:lnTo>
                <a:lnTo>
                  <a:pt x="697309" y="50766"/>
                </a:lnTo>
                <a:lnTo>
                  <a:pt x="688975" y="59877"/>
                </a:lnTo>
                <a:lnTo>
                  <a:pt x="681434" y="69383"/>
                </a:lnTo>
                <a:lnTo>
                  <a:pt x="673893" y="79285"/>
                </a:lnTo>
                <a:lnTo>
                  <a:pt x="667146" y="89188"/>
                </a:lnTo>
                <a:lnTo>
                  <a:pt x="660796" y="99486"/>
                </a:lnTo>
                <a:lnTo>
                  <a:pt x="654843" y="109785"/>
                </a:lnTo>
                <a:lnTo>
                  <a:pt x="649287" y="120875"/>
                </a:lnTo>
                <a:lnTo>
                  <a:pt x="644524" y="131966"/>
                </a:lnTo>
                <a:lnTo>
                  <a:pt x="640556" y="143057"/>
                </a:lnTo>
                <a:lnTo>
                  <a:pt x="636587" y="154543"/>
                </a:lnTo>
                <a:lnTo>
                  <a:pt x="633809" y="166426"/>
                </a:lnTo>
                <a:lnTo>
                  <a:pt x="631824" y="177913"/>
                </a:lnTo>
                <a:lnTo>
                  <a:pt x="629840" y="189796"/>
                </a:lnTo>
                <a:lnTo>
                  <a:pt x="628649" y="202075"/>
                </a:lnTo>
                <a:lnTo>
                  <a:pt x="628649" y="214750"/>
                </a:lnTo>
                <a:lnTo>
                  <a:pt x="628649" y="224256"/>
                </a:lnTo>
                <a:lnTo>
                  <a:pt x="629443" y="233762"/>
                </a:lnTo>
                <a:lnTo>
                  <a:pt x="630237" y="243269"/>
                </a:lnTo>
                <a:lnTo>
                  <a:pt x="632221" y="252379"/>
                </a:lnTo>
                <a:lnTo>
                  <a:pt x="633809" y="261885"/>
                </a:lnTo>
                <a:lnTo>
                  <a:pt x="635793" y="270995"/>
                </a:lnTo>
                <a:lnTo>
                  <a:pt x="638968" y="280502"/>
                </a:lnTo>
                <a:lnTo>
                  <a:pt x="641746" y="289216"/>
                </a:lnTo>
                <a:lnTo>
                  <a:pt x="644921" y="297930"/>
                </a:lnTo>
                <a:lnTo>
                  <a:pt x="648890" y="306644"/>
                </a:lnTo>
                <a:lnTo>
                  <a:pt x="652859" y="315358"/>
                </a:lnTo>
                <a:lnTo>
                  <a:pt x="657224" y="323676"/>
                </a:lnTo>
                <a:lnTo>
                  <a:pt x="661987" y="331994"/>
                </a:lnTo>
                <a:lnTo>
                  <a:pt x="667543" y="340312"/>
                </a:lnTo>
                <a:lnTo>
                  <a:pt x="673099" y="348630"/>
                </a:lnTo>
                <a:lnTo>
                  <a:pt x="678656" y="356552"/>
                </a:lnTo>
                <a:lnTo>
                  <a:pt x="667146" y="358928"/>
                </a:lnTo>
                <a:lnTo>
                  <a:pt x="655240" y="360513"/>
                </a:lnTo>
                <a:lnTo>
                  <a:pt x="643731" y="362097"/>
                </a:lnTo>
                <a:lnTo>
                  <a:pt x="573087" y="436563"/>
                </a:lnTo>
                <a:lnTo>
                  <a:pt x="552846" y="352195"/>
                </a:lnTo>
                <a:lnTo>
                  <a:pt x="541337" y="348630"/>
                </a:lnTo>
                <a:lnTo>
                  <a:pt x="530224" y="343877"/>
                </a:lnTo>
                <a:lnTo>
                  <a:pt x="519509" y="338332"/>
                </a:lnTo>
                <a:lnTo>
                  <a:pt x="508793" y="332390"/>
                </a:lnTo>
                <a:lnTo>
                  <a:pt x="499268" y="326053"/>
                </a:lnTo>
                <a:lnTo>
                  <a:pt x="490140" y="319319"/>
                </a:lnTo>
                <a:lnTo>
                  <a:pt x="481409" y="311793"/>
                </a:lnTo>
                <a:lnTo>
                  <a:pt x="473471" y="303871"/>
                </a:lnTo>
                <a:lnTo>
                  <a:pt x="465931" y="295553"/>
                </a:lnTo>
                <a:lnTo>
                  <a:pt x="459184" y="286443"/>
                </a:lnTo>
                <a:lnTo>
                  <a:pt x="453231" y="277333"/>
                </a:lnTo>
                <a:lnTo>
                  <a:pt x="447674" y="267827"/>
                </a:lnTo>
                <a:lnTo>
                  <a:pt x="443309" y="257924"/>
                </a:lnTo>
                <a:lnTo>
                  <a:pt x="439737" y="247626"/>
                </a:lnTo>
                <a:lnTo>
                  <a:pt x="436959" y="236535"/>
                </a:lnTo>
                <a:lnTo>
                  <a:pt x="434578" y="225444"/>
                </a:lnTo>
                <a:lnTo>
                  <a:pt x="433784" y="217126"/>
                </a:lnTo>
                <a:lnTo>
                  <a:pt x="433387" y="208808"/>
                </a:lnTo>
                <a:lnTo>
                  <a:pt x="433387" y="200490"/>
                </a:lnTo>
                <a:lnTo>
                  <a:pt x="434181" y="192568"/>
                </a:lnTo>
                <a:lnTo>
                  <a:pt x="434974" y="183854"/>
                </a:lnTo>
                <a:lnTo>
                  <a:pt x="436959" y="175932"/>
                </a:lnTo>
                <a:lnTo>
                  <a:pt x="438943" y="168011"/>
                </a:lnTo>
                <a:lnTo>
                  <a:pt x="441324" y="160089"/>
                </a:lnTo>
                <a:lnTo>
                  <a:pt x="444499" y="152563"/>
                </a:lnTo>
                <a:lnTo>
                  <a:pt x="447674" y="145037"/>
                </a:lnTo>
                <a:lnTo>
                  <a:pt x="451643" y="137115"/>
                </a:lnTo>
                <a:lnTo>
                  <a:pt x="456009" y="129985"/>
                </a:lnTo>
                <a:lnTo>
                  <a:pt x="460374" y="122856"/>
                </a:lnTo>
                <a:lnTo>
                  <a:pt x="465534" y="115726"/>
                </a:lnTo>
                <a:lnTo>
                  <a:pt x="471090" y="108992"/>
                </a:lnTo>
                <a:lnTo>
                  <a:pt x="476646" y="102259"/>
                </a:lnTo>
                <a:lnTo>
                  <a:pt x="482996" y="95921"/>
                </a:lnTo>
                <a:lnTo>
                  <a:pt x="488949" y="89980"/>
                </a:lnTo>
                <a:lnTo>
                  <a:pt x="495696" y="84434"/>
                </a:lnTo>
                <a:lnTo>
                  <a:pt x="503237" y="78889"/>
                </a:lnTo>
                <a:lnTo>
                  <a:pt x="510778" y="73344"/>
                </a:lnTo>
                <a:lnTo>
                  <a:pt x="518318" y="68195"/>
                </a:lnTo>
                <a:lnTo>
                  <a:pt x="526256" y="63441"/>
                </a:lnTo>
                <a:lnTo>
                  <a:pt x="534590" y="59084"/>
                </a:lnTo>
                <a:lnTo>
                  <a:pt x="543321" y="54727"/>
                </a:lnTo>
                <a:lnTo>
                  <a:pt x="552449" y="51162"/>
                </a:lnTo>
                <a:lnTo>
                  <a:pt x="561181" y="47598"/>
                </a:lnTo>
                <a:lnTo>
                  <a:pt x="570309" y="44429"/>
                </a:lnTo>
                <a:lnTo>
                  <a:pt x="580231" y="41656"/>
                </a:lnTo>
                <a:lnTo>
                  <a:pt x="589756" y="39280"/>
                </a:lnTo>
                <a:lnTo>
                  <a:pt x="600074" y="37299"/>
                </a:lnTo>
                <a:lnTo>
                  <a:pt x="609996" y="35319"/>
                </a:lnTo>
                <a:lnTo>
                  <a:pt x="622696" y="34130"/>
                </a:lnTo>
                <a:lnTo>
                  <a:pt x="634999" y="33338"/>
                </a:lnTo>
                <a:close/>
                <a:moveTo>
                  <a:pt x="942975" y="0"/>
                </a:moveTo>
                <a:lnTo>
                  <a:pt x="956886" y="396"/>
                </a:lnTo>
                <a:lnTo>
                  <a:pt x="970400" y="793"/>
                </a:lnTo>
                <a:lnTo>
                  <a:pt x="983119" y="2378"/>
                </a:lnTo>
                <a:lnTo>
                  <a:pt x="996236" y="4359"/>
                </a:lnTo>
                <a:lnTo>
                  <a:pt x="1009352" y="6737"/>
                </a:lnTo>
                <a:lnTo>
                  <a:pt x="1022071" y="9907"/>
                </a:lnTo>
                <a:lnTo>
                  <a:pt x="1034392" y="13078"/>
                </a:lnTo>
                <a:lnTo>
                  <a:pt x="1046714" y="17040"/>
                </a:lnTo>
                <a:lnTo>
                  <a:pt x="1058638" y="21003"/>
                </a:lnTo>
                <a:lnTo>
                  <a:pt x="1069767" y="25759"/>
                </a:lnTo>
                <a:lnTo>
                  <a:pt x="1080896" y="31307"/>
                </a:lnTo>
                <a:lnTo>
                  <a:pt x="1091628" y="36855"/>
                </a:lnTo>
                <a:lnTo>
                  <a:pt x="1102359" y="42403"/>
                </a:lnTo>
                <a:lnTo>
                  <a:pt x="1112693" y="48743"/>
                </a:lnTo>
                <a:lnTo>
                  <a:pt x="1121835" y="55480"/>
                </a:lnTo>
                <a:lnTo>
                  <a:pt x="1130977" y="62613"/>
                </a:lnTo>
                <a:lnTo>
                  <a:pt x="1140119" y="70143"/>
                </a:lnTo>
                <a:lnTo>
                  <a:pt x="1148465" y="78465"/>
                </a:lnTo>
                <a:lnTo>
                  <a:pt x="1156415" y="86390"/>
                </a:lnTo>
                <a:lnTo>
                  <a:pt x="1163966" y="94712"/>
                </a:lnTo>
                <a:lnTo>
                  <a:pt x="1170723" y="103431"/>
                </a:lnTo>
                <a:lnTo>
                  <a:pt x="1177083" y="112545"/>
                </a:lnTo>
                <a:lnTo>
                  <a:pt x="1183045" y="121660"/>
                </a:lnTo>
                <a:lnTo>
                  <a:pt x="1188609" y="130774"/>
                </a:lnTo>
                <a:lnTo>
                  <a:pt x="1192982" y="141078"/>
                </a:lnTo>
                <a:lnTo>
                  <a:pt x="1197354" y="150589"/>
                </a:lnTo>
                <a:lnTo>
                  <a:pt x="1201328" y="160892"/>
                </a:lnTo>
                <a:lnTo>
                  <a:pt x="1204111" y="171195"/>
                </a:lnTo>
                <a:lnTo>
                  <a:pt x="1206098" y="181895"/>
                </a:lnTo>
                <a:lnTo>
                  <a:pt x="1208085" y="192991"/>
                </a:lnTo>
                <a:lnTo>
                  <a:pt x="1209278" y="203294"/>
                </a:lnTo>
                <a:lnTo>
                  <a:pt x="1209675" y="214787"/>
                </a:lnTo>
                <a:lnTo>
                  <a:pt x="1209278" y="225486"/>
                </a:lnTo>
                <a:lnTo>
                  <a:pt x="1208085" y="236582"/>
                </a:lnTo>
                <a:lnTo>
                  <a:pt x="1206098" y="247282"/>
                </a:lnTo>
                <a:lnTo>
                  <a:pt x="1204111" y="257586"/>
                </a:lnTo>
                <a:lnTo>
                  <a:pt x="1201328" y="268285"/>
                </a:lnTo>
                <a:lnTo>
                  <a:pt x="1197354" y="278192"/>
                </a:lnTo>
                <a:lnTo>
                  <a:pt x="1192982" y="288496"/>
                </a:lnTo>
                <a:lnTo>
                  <a:pt x="1188609" y="298007"/>
                </a:lnTo>
                <a:lnTo>
                  <a:pt x="1183045" y="307914"/>
                </a:lnTo>
                <a:lnTo>
                  <a:pt x="1177083" y="317028"/>
                </a:lnTo>
                <a:lnTo>
                  <a:pt x="1170723" y="325747"/>
                </a:lnTo>
                <a:lnTo>
                  <a:pt x="1163966" y="334861"/>
                </a:lnTo>
                <a:lnTo>
                  <a:pt x="1156415" y="343183"/>
                </a:lnTo>
                <a:lnTo>
                  <a:pt x="1148465" y="351109"/>
                </a:lnTo>
                <a:lnTo>
                  <a:pt x="1140119" y="358638"/>
                </a:lnTo>
                <a:lnTo>
                  <a:pt x="1130977" y="366168"/>
                </a:lnTo>
                <a:lnTo>
                  <a:pt x="1121835" y="373301"/>
                </a:lnTo>
                <a:lnTo>
                  <a:pt x="1112693" y="380038"/>
                </a:lnTo>
                <a:lnTo>
                  <a:pt x="1102359" y="386378"/>
                </a:lnTo>
                <a:lnTo>
                  <a:pt x="1091628" y="392323"/>
                </a:lnTo>
                <a:lnTo>
                  <a:pt x="1080896" y="398267"/>
                </a:lnTo>
                <a:lnTo>
                  <a:pt x="1069767" y="403419"/>
                </a:lnTo>
                <a:lnTo>
                  <a:pt x="1058638" y="407778"/>
                </a:lnTo>
                <a:lnTo>
                  <a:pt x="1046714" y="412137"/>
                </a:lnTo>
                <a:lnTo>
                  <a:pt x="1034392" y="416496"/>
                </a:lnTo>
                <a:lnTo>
                  <a:pt x="1022071" y="419666"/>
                </a:lnTo>
                <a:lnTo>
                  <a:pt x="1009352" y="422440"/>
                </a:lnTo>
                <a:lnTo>
                  <a:pt x="996236" y="424818"/>
                </a:lnTo>
                <a:lnTo>
                  <a:pt x="983119" y="426799"/>
                </a:lnTo>
                <a:lnTo>
                  <a:pt x="970400" y="427988"/>
                </a:lnTo>
                <a:lnTo>
                  <a:pt x="956886" y="429177"/>
                </a:lnTo>
                <a:lnTo>
                  <a:pt x="942975" y="429573"/>
                </a:lnTo>
                <a:lnTo>
                  <a:pt x="931051" y="429573"/>
                </a:lnTo>
                <a:lnTo>
                  <a:pt x="923897" y="438292"/>
                </a:lnTo>
                <a:lnTo>
                  <a:pt x="921512" y="440669"/>
                </a:lnTo>
                <a:lnTo>
                  <a:pt x="920320" y="442651"/>
                </a:lnTo>
                <a:lnTo>
                  <a:pt x="919525" y="444632"/>
                </a:lnTo>
                <a:lnTo>
                  <a:pt x="918730" y="447010"/>
                </a:lnTo>
                <a:lnTo>
                  <a:pt x="918332" y="449784"/>
                </a:lnTo>
                <a:lnTo>
                  <a:pt x="917935" y="453351"/>
                </a:lnTo>
                <a:lnTo>
                  <a:pt x="917537" y="457710"/>
                </a:lnTo>
                <a:lnTo>
                  <a:pt x="917935" y="468806"/>
                </a:lnTo>
                <a:lnTo>
                  <a:pt x="919127" y="484657"/>
                </a:lnTo>
                <a:lnTo>
                  <a:pt x="921512" y="506056"/>
                </a:lnTo>
                <a:lnTo>
                  <a:pt x="925487" y="533400"/>
                </a:lnTo>
                <a:lnTo>
                  <a:pt x="803862" y="397474"/>
                </a:lnTo>
                <a:lnTo>
                  <a:pt x="799490" y="395493"/>
                </a:lnTo>
                <a:lnTo>
                  <a:pt x="785578" y="387171"/>
                </a:lnTo>
                <a:lnTo>
                  <a:pt x="772064" y="378849"/>
                </a:lnTo>
                <a:lnTo>
                  <a:pt x="759346" y="370131"/>
                </a:lnTo>
                <a:lnTo>
                  <a:pt x="747819" y="360223"/>
                </a:lnTo>
                <a:lnTo>
                  <a:pt x="736690" y="350713"/>
                </a:lnTo>
                <a:lnTo>
                  <a:pt x="726753" y="339617"/>
                </a:lnTo>
                <a:lnTo>
                  <a:pt x="717214" y="328917"/>
                </a:lnTo>
                <a:lnTo>
                  <a:pt x="708867" y="317425"/>
                </a:lnTo>
                <a:lnTo>
                  <a:pt x="701713" y="305536"/>
                </a:lnTo>
                <a:lnTo>
                  <a:pt x="694956" y="293251"/>
                </a:lnTo>
                <a:lnTo>
                  <a:pt x="689391" y="280966"/>
                </a:lnTo>
                <a:lnTo>
                  <a:pt x="687007" y="274626"/>
                </a:lnTo>
                <a:lnTo>
                  <a:pt x="684622" y="268285"/>
                </a:lnTo>
                <a:lnTo>
                  <a:pt x="682635" y="261548"/>
                </a:lnTo>
                <a:lnTo>
                  <a:pt x="681045" y="255208"/>
                </a:lnTo>
                <a:lnTo>
                  <a:pt x="679852" y="248471"/>
                </a:lnTo>
                <a:lnTo>
                  <a:pt x="678660" y="241734"/>
                </a:lnTo>
                <a:lnTo>
                  <a:pt x="677467" y="234997"/>
                </a:lnTo>
                <a:lnTo>
                  <a:pt x="676673" y="228260"/>
                </a:lnTo>
                <a:lnTo>
                  <a:pt x="676275" y="221524"/>
                </a:lnTo>
                <a:lnTo>
                  <a:pt x="676275" y="214787"/>
                </a:lnTo>
                <a:lnTo>
                  <a:pt x="676673" y="203294"/>
                </a:lnTo>
                <a:lnTo>
                  <a:pt x="677467" y="192991"/>
                </a:lnTo>
                <a:lnTo>
                  <a:pt x="679455" y="181895"/>
                </a:lnTo>
                <a:lnTo>
                  <a:pt x="681840" y="171195"/>
                </a:lnTo>
                <a:lnTo>
                  <a:pt x="684622" y="160892"/>
                </a:lnTo>
                <a:lnTo>
                  <a:pt x="688199" y="150589"/>
                </a:lnTo>
                <a:lnTo>
                  <a:pt x="692571" y="141078"/>
                </a:lnTo>
                <a:lnTo>
                  <a:pt x="696943" y="130774"/>
                </a:lnTo>
                <a:lnTo>
                  <a:pt x="702508" y="121660"/>
                </a:lnTo>
                <a:lnTo>
                  <a:pt x="708470" y="112545"/>
                </a:lnTo>
                <a:lnTo>
                  <a:pt x="714829" y="103431"/>
                </a:lnTo>
                <a:lnTo>
                  <a:pt x="721984" y="94712"/>
                </a:lnTo>
                <a:lnTo>
                  <a:pt x="729138" y="86390"/>
                </a:lnTo>
                <a:lnTo>
                  <a:pt x="737087" y="78465"/>
                </a:lnTo>
                <a:lnTo>
                  <a:pt x="745434" y="70143"/>
                </a:lnTo>
                <a:lnTo>
                  <a:pt x="754576" y="62613"/>
                </a:lnTo>
                <a:lnTo>
                  <a:pt x="763718" y="55480"/>
                </a:lnTo>
                <a:lnTo>
                  <a:pt x="773654" y="48743"/>
                </a:lnTo>
                <a:lnTo>
                  <a:pt x="783591" y="42403"/>
                </a:lnTo>
                <a:lnTo>
                  <a:pt x="793925" y="36855"/>
                </a:lnTo>
                <a:lnTo>
                  <a:pt x="804657" y="31307"/>
                </a:lnTo>
                <a:lnTo>
                  <a:pt x="815786" y="25759"/>
                </a:lnTo>
                <a:lnTo>
                  <a:pt x="827710" y="21003"/>
                </a:lnTo>
                <a:lnTo>
                  <a:pt x="839236" y="17040"/>
                </a:lnTo>
                <a:lnTo>
                  <a:pt x="851160" y="13078"/>
                </a:lnTo>
                <a:lnTo>
                  <a:pt x="863879" y="9907"/>
                </a:lnTo>
                <a:lnTo>
                  <a:pt x="876598" y="6737"/>
                </a:lnTo>
                <a:lnTo>
                  <a:pt x="889317" y="4359"/>
                </a:lnTo>
                <a:lnTo>
                  <a:pt x="902434" y="2378"/>
                </a:lnTo>
                <a:lnTo>
                  <a:pt x="915947" y="793"/>
                </a:lnTo>
                <a:lnTo>
                  <a:pt x="929461" y="396"/>
                </a:lnTo>
                <a:lnTo>
                  <a:pt x="942975" y="0"/>
                </a:lnTo>
                <a:close/>
              </a:path>
            </a:pathLst>
          </a:custGeom>
          <a:blipFill dpi="0" rotWithShape="1">
            <a:blip r:embed="rId3"/>
            <a:srcRect/>
            <a:stretch>
              <a:fillRect/>
            </a:stretch>
          </a:blipFill>
          <a:ln>
            <a:noFill/>
          </a:ln>
          <a:extLst/>
        </p:spPr>
        <p:txBody>
          <a:bodyPr vert="horz" wrap="square" lIns="68580" tIns="34290" rIns="68580" bIns="34290" numCol="1" anchor="t" anchorCtr="0" compatLnSpc="1">
            <a:prstTxWarp prst="textNoShape">
              <a:avLst/>
            </a:prstTxWarp>
          </a:bodyPr>
          <a:lstStyle/>
          <a:p>
            <a:endParaRPr lang="zh-CN" altLang="en-US"/>
          </a:p>
        </p:txBody>
      </p:sp>
      <p:sp>
        <p:nvSpPr>
          <p:cNvPr id="27" name="KSO_Shape"/>
          <p:cNvSpPr>
            <a:spLocks/>
          </p:cNvSpPr>
          <p:nvPr/>
        </p:nvSpPr>
        <p:spPr bwMode="auto">
          <a:xfrm>
            <a:off x="7093235" y="2298052"/>
            <a:ext cx="379484" cy="537006"/>
          </a:xfrm>
          <a:custGeom>
            <a:avLst/>
            <a:gdLst>
              <a:gd name="T0" fmla="*/ 421448 w 1895475"/>
              <a:gd name="T1" fmla="*/ 941065 h 2679701"/>
              <a:gd name="T2" fmla="*/ 442645 w 1895475"/>
              <a:gd name="T3" fmla="*/ 1051600 h 2679701"/>
              <a:gd name="T4" fmla="*/ 1207999 w 1895475"/>
              <a:gd name="T5" fmla="*/ 795180 h 2679701"/>
              <a:gd name="T6" fmla="*/ 1258950 w 1895475"/>
              <a:gd name="T7" fmla="*/ 846907 h 2679701"/>
              <a:gd name="T8" fmla="*/ 1346200 w 1895475"/>
              <a:gd name="T9" fmla="*/ 1122934 h 2679701"/>
              <a:gd name="T10" fmla="*/ 1248129 w 1895475"/>
              <a:gd name="T11" fmla="*/ 959395 h 2679701"/>
              <a:gd name="T12" fmla="*/ 1150734 w 1895475"/>
              <a:gd name="T13" fmla="*/ 861137 h 2679701"/>
              <a:gd name="T14" fmla="*/ 1166290 w 1895475"/>
              <a:gd name="T15" fmla="*/ 810314 h 2679701"/>
              <a:gd name="T16" fmla="*/ 915055 w 1895475"/>
              <a:gd name="T17" fmla="*/ 680744 h 2679701"/>
              <a:gd name="T18" fmla="*/ 1041557 w 1895475"/>
              <a:gd name="T19" fmla="*/ 724958 h 2679701"/>
              <a:gd name="T20" fmla="*/ 1127471 w 1895475"/>
              <a:gd name="T21" fmla="*/ 796467 h 2679701"/>
              <a:gd name="T22" fmla="*/ 1133785 w 1895475"/>
              <a:gd name="T23" fmla="*/ 1027011 h 2679701"/>
              <a:gd name="T24" fmla="*/ 1018106 w 1895475"/>
              <a:gd name="T25" fmla="*/ 917153 h 2679701"/>
              <a:gd name="T26" fmla="*/ 911447 w 1895475"/>
              <a:gd name="T27" fmla="*/ 1060849 h 2679701"/>
              <a:gd name="T28" fmla="*/ 697228 w 1895475"/>
              <a:gd name="T29" fmla="*/ 1038967 h 2679701"/>
              <a:gd name="T30" fmla="*/ 542990 w 1895475"/>
              <a:gd name="T31" fmla="*/ 974676 h 2679701"/>
              <a:gd name="T32" fmla="*/ 210837 w 1895475"/>
              <a:gd name="T33" fmla="*/ 1030395 h 2679701"/>
              <a:gd name="T34" fmla="*/ 224817 w 1895475"/>
              <a:gd name="T35" fmla="*/ 976030 h 2679701"/>
              <a:gd name="T36" fmla="*/ 326290 w 1895475"/>
              <a:gd name="T37" fmla="*/ 841132 h 2679701"/>
              <a:gd name="T38" fmla="*/ 419644 w 1895475"/>
              <a:gd name="T39" fmla="*/ 736011 h 2679701"/>
              <a:gd name="T40" fmla="*/ 533293 w 1895475"/>
              <a:gd name="T41" fmla="*/ 694505 h 2679701"/>
              <a:gd name="T42" fmla="*/ 786073 w 1895475"/>
              <a:gd name="T43" fmla="*/ 739621 h 2679701"/>
              <a:gd name="T44" fmla="*/ 92762 w 1895475"/>
              <a:gd name="T45" fmla="*/ 254507 h 2679701"/>
              <a:gd name="T46" fmla="*/ 91182 w 1895475"/>
              <a:gd name="T47" fmla="*/ 271895 h 2679701"/>
              <a:gd name="T48" fmla="*/ 301983 w 1895475"/>
              <a:gd name="T49" fmla="*/ 259926 h 2679701"/>
              <a:gd name="T50" fmla="*/ 794555 w 1895475"/>
              <a:gd name="T51" fmla="*/ 223228 h 2679701"/>
              <a:gd name="T52" fmla="*/ 908952 w 1895475"/>
              <a:gd name="T53" fmla="*/ 269047 h 2679701"/>
              <a:gd name="T54" fmla="*/ 906921 w 1895475"/>
              <a:gd name="T55" fmla="*/ 320961 h 2679701"/>
              <a:gd name="T56" fmla="*/ 839231 w 1895475"/>
              <a:gd name="T57" fmla="*/ 345112 h 2679701"/>
              <a:gd name="T58" fmla="*/ 857733 w 1895475"/>
              <a:gd name="T59" fmla="*/ 358429 h 2679701"/>
              <a:gd name="T60" fmla="*/ 911885 w 1895475"/>
              <a:gd name="T61" fmla="*/ 359106 h 2679701"/>
              <a:gd name="T62" fmla="*/ 922941 w 1895475"/>
              <a:gd name="T63" fmla="*/ 406054 h 2679701"/>
              <a:gd name="T64" fmla="*/ 933546 w 1895475"/>
              <a:gd name="T65" fmla="*/ 487310 h 2679701"/>
              <a:gd name="T66" fmla="*/ 918654 w 1895475"/>
              <a:gd name="T67" fmla="*/ 522972 h 2679701"/>
              <a:gd name="T68" fmla="*/ 895639 w 1895475"/>
              <a:gd name="T69" fmla="*/ 562923 h 2679701"/>
              <a:gd name="T70" fmla="*/ 832236 w 1895475"/>
              <a:gd name="T71" fmla="*/ 653433 h 2679701"/>
              <a:gd name="T72" fmla="*/ 753716 w 1895475"/>
              <a:gd name="T73" fmla="*/ 686161 h 2679701"/>
              <a:gd name="T74" fmla="*/ 682190 w 1895475"/>
              <a:gd name="T75" fmla="*/ 652530 h 2679701"/>
              <a:gd name="T76" fmla="*/ 612695 w 1895475"/>
              <a:gd name="T77" fmla="*/ 564728 h 2679701"/>
              <a:gd name="T78" fmla="*/ 584266 w 1895475"/>
              <a:gd name="T79" fmla="*/ 525906 h 2679701"/>
              <a:gd name="T80" fmla="*/ 568471 w 1895475"/>
              <a:gd name="T81" fmla="*/ 478958 h 2679701"/>
              <a:gd name="T82" fmla="*/ 581332 w 1895475"/>
              <a:gd name="T83" fmla="*/ 407860 h 2679701"/>
              <a:gd name="T84" fmla="*/ 588327 w 1895475"/>
              <a:gd name="T85" fmla="*/ 335858 h 2679701"/>
              <a:gd name="T86" fmla="*/ 573886 w 1895475"/>
              <a:gd name="T87" fmla="*/ 296359 h 2679701"/>
              <a:gd name="T88" fmla="*/ 657145 w 1895475"/>
              <a:gd name="T89" fmla="*/ 244897 h 2679701"/>
              <a:gd name="T90" fmla="*/ 755746 w 1895475"/>
              <a:gd name="T91" fmla="*/ 221648 h 2679701"/>
              <a:gd name="T92" fmla="*/ 87120 w 1895475"/>
              <a:gd name="T93" fmla="*/ 198727 h 2679701"/>
              <a:gd name="T94" fmla="*/ 423859 w 1895475"/>
              <a:gd name="T95" fmla="*/ 195566 h 2679701"/>
              <a:gd name="T96" fmla="*/ 91182 w 1895475"/>
              <a:gd name="T97" fmla="*/ 119914 h 2679701"/>
              <a:gd name="T98" fmla="*/ 92762 w 1895475"/>
              <a:gd name="T99" fmla="*/ 137303 h 2679701"/>
              <a:gd name="T100" fmla="*/ 422505 w 1895475"/>
              <a:gd name="T101" fmla="*/ 123075 h 2679701"/>
              <a:gd name="T102" fmla="*/ 406706 w 1895475"/>
              <a:gd name="T103" fmla="*/ 4065 h 2679701"/>
              <a:gd name="T104" fmla="*/ 472836 w 1895475"/>
              <a:gd name="T105" fmla="*/ 46068 h 2679701"/>
              <a:gd name="T106" fmla="*/ 501499 w 1895475"/>
              <a:gd name="T107" fmla="*/ 120140 h 2679701"/>
              <a:gd name="T108" fmla="*/ 483218 w 1895475"/>
              <a:gd name="T109" fmla="*/ 314577 h 2679701"/>
              <a:gd name="T110" fmla="*/ 424536 w 1895475"/>
              <a:gd name="T111" fmla="*/ 365388 h 2679701"/>
              <a:gd name="T112" fmla="*/ 120071 w 1895475"/>
              <a:gd name="T113" fmla="*/ 375324 h 2679701"/>
              <a:gd name="T114" fmla="*/ 46268 w 1895475"/>
              <a:gd name="T115" fmla="*/ 346418 h 2679701"/>
              <a:gd name="T116" fmla="*/ 4062 w 1895475"/>
              <a:gd name="T117" fmla="*/ 280476 h 2679701"/>
              <a:gd name="T118" fmla="*/ 7674 w 1895475"/>
              <a:gd name="T119" fmla="*/ 82878 h 2679701"/>
              <a:gd name="T120" fmla="*/ 55747 w 1895475"/>
              <a:gd name="T121" fmla="*/ 21680 h 2679701"/>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895475" h="2679701">
                <a:moveTo>
                  <a:pt x="742950" y="1773238"/>
                </a:moveTo>
                <a:lnTo>
                  <a:pt x="1381125" y="1773238"/>
                </a:lnTo>
                <a:lnTo>
                  <a:pt x="1381125" y="2679701"/>
                </a:lnTo>
                <a:lnTo>
                  <a:pt x="742950" y="2679701"/>
                </a:lnTo>
                <a:lnTo>
                  <a:pt x="742950" y="1773238"/>
                </a:lnTo>
                <a:close/>
                <a:moveTo>
                  <a:pt x="643572" y="1271090"/>
                </a:moveTo>
                <a:lnTo>
                  <a:pt x="641985" y="1271725"/>
                </a:lnTo>
                <a:lnTo>
                  <a:pt x="638492" y="1274263"/>
                </a:lnTo>
                <a:lnTo>
                  <a:pt x="634365" y="1278071"/>
                </a:lnTo>
                <a:lnTo>
                  <a:pt x="629602" y="1283148"/>
                </a:lnTo>
                <a:lnTo>
                  <a:pt x="623570" y="1289177"/>
                </a:lnTo>
                <a:lnTo>
                  <a:pt x="609917" y="1304409"/>
                </a:lnTo>
                <a:lnTo>
                  <a:pt x="593407" y="1323765"/>
                </a:lnTo>
                <a:lnTo>
                  <a:pt x="574675" y="1346294"/>
                </a:lnTo>
                <a:lnTo>
                  <a:pt x="553720" y="1371363"/>
                </a:lnTo>
                <a:lnTo>
                  <a:pt x="530225" y="1398335"/>
                </a:lnTo>
                <a:lnTo>
                  <a:pt x="548957" y="1421816"/>
                </a:lnTo>
                <a:lnTo>
                  <a:pt x="556895" y="1430701"/>
                </a:lnTo>
                <a:lnTo>
                  <a:pt x="564197" y="1438634"/>
                </a:lnTo>
                <a:lnTo>
                  <a:pt x="570865" y="1445298"/>
                </a:lnTo>
                <a:lnTo>
                  <a:pt x="577215" y="1451009"/>
                </a:lnTo>
                <a:lnTo>
                  <a:pt x="583565" y="1456404"/>
                </a:lnTo>
                <a:lnTo>
                  <a:pt x="589915" y="1460846"/>
                </a:lnTo>
                <a:lnTo>
                  <a:pt x="597217" y="1465289"/>
                </a:lnTo>
                <a:lnTo>
                  <a:pt x="604837" y="1469731"/>
                </a:lnTo>
                <a:lnTo>
                  <a:pt x="623252" y="1479251"/>
                </a:lnTo>
                <a:lnTo>
                  <a:pt x="647065" y="1491309"/>
                </a:lnTo>
                <a:lnTo>
                  <a:pt x="678815" y="1507492"/>
                </a:lnTo>
                <a:lnTo>
                  <a:pt x="664210" y="1288225"/>
                </a:lnTo>
                <a:lnTo>
                  <a:pt x="659765" y="1284418"/>
                </a:lnTo>
                <a:lnTo>
                  <a:pt x="655320" y="1280292"/>
                </a:lnTo>
                <a:lnTo>
                  <a:pt x="646112" y="1271408"/>
                </a:lnTo>
                <a:lnTo>
                  <a:pt x="645477" y="1271090"/>
                </a:lnTo>
                <a:lnTo>
                  <a:pt x="644525" y="1271090"/>
                </a:lnTo>
                <a:lnTo>
                  <a:pt x="643572" y="1271090"/>
                </a:lnTo>
                <a:close/>
                <a:moveTo>
                  <a:pt x="1691044" y="1117600"/>
                </a:moveTo>
                <a:lnTo>
                  <a:pt x="1693901" y="1117600"/>
                </a:lnTo>
                <a:lnTo>
                  <a:pt x="1697393" y="1117918"/>
                </a:lnTo>
                <a:lnTo>
                  <a:pt x="1700885" y="1118553"/>
                </a:lnTo>
                <a:lnTo>
                  <a:pt x="1704059" y="1119507"/>
                </a:lnTo>
                <a:lnTo>
                  <a:pt x="1707868" y="1120777"/>
                </a:lnTo>
                <a:lnTo>
                  <a:pt x="1711360" y="1122684"/>
                </a:lnTo>
                <a:lnTo>
                  <a:pt x="1714535" y="1124590"/>
                </a:lnTo>
                <a:lnTo>
                  <a:pt x="1718344" y="1126815"/>
                </a:lnTo>
                <a:lnTo>
                  <a:pt x="1721836" y="1129674"/>
                </a:lnTo>
                <a:lnTo>
                  <a:pt x="1728819" y="1136029"/>
                </a:lnTo>
                <a:lnTo>
                  <a:pt x="1736438" y="1143019"/>
                </a:lnTo>
                <a:lnTo>
                  <a:pt x="1743739" y="1151280"/>
                </a:lnTo>
                <a:lnTo>
                  <a:pt x="1750723" y="1160177"/>
                </a:lnTo>
                <a:lnTo>
                  <a:pt x="1758341" y="1169709"/>
                </a:lnTo>
                <a:lnTo>
                  <a:pt x="1765325" y="1180513"/>
                </a:lnTo>
                <a:lnTo>
                  <a:pt x="1772626" y="1191316"/>
                </a:lnTo>
                <a:lnTo>
                  <a:pt x="1779292" y="1202437"/>
                </a:lnTo>
                <a:lnTo>
                  <a:pt x="1786593" y="1214193"/>
                </a:lnTo>
                <a:lnTo>
                  <a:pt x="1793260" y="1226267"/>
                </a:lnTo>
                <a:lnTo>
                  <a:pt x="1799608" y="1238341"/>
                </a:lnTo>
                <a:lnTo>
                  <a:pt x="1812306" y="1262807"/>
                </a:lnTo>
                <a:lnTo>
                  <a:pt x="1823734" y="1286638"/>
                </a:lnTo>
                <a:lnTo>
                  <a:pt x="1833892" y="1308562"/>
                </a:lnTo>
                <a:lnTo>
                  <a:pt x="1842780" y="1328579"/>
                </a:lnTo>
                <a:lnTo>
                  <a:pt x="1855478" y="1358447"/>
                </a:lnTo>
                <a:lnTo>
                  <a:pt x="1860239" y="1369885"/>
                </a:lnTo>
                <a:lnTo>
                  <a:pt x="1824051" y="1509691"/>
                </a:lnTo>
                <a:lnTo>
                  <a:pt x="1805640" y="1579594"/>
                </a:lnTo>
                <a:lnTo>
                  <a:pt x="1895475" y="1579594"/>
                </a:lnTo>
                <a:lnTo>
                  <a:pt x="1688187" y="1958975"/>
                </a:lnTo>
                <a:lnTo>
                  <a:pt x="1452330" y="1958975"/>
                </a:lnTo>
                <a:lnTo>
                  <a:pt x="1452330" y="1701924"/>
                </a:lnTo>
                <a:lnTo>
                  <a:pt x="671428" y="1701924"/>
                </a:lnTo>
                <a:lnTo>
                  <a:pt x="671428" y="1958975"/>
                </a:lnTo>
                <a:lnTo>
                  <a:pt x="435571" y="1958975"/>
                </a:lnTo>
                <a:lnTo>
                  <a:pt x="228600" y="1579594"/>
                </a:lnTo>
                <a:lnTo>
                  <a:pt x="1763420" y="1579594"/>
                </a:lnTo>
                <a:lnTo>
                  <a:pt x="1787546" y="1509691"/>
                </a:lnTo>
                <a:lnTo>
                  <a:pt x="1825638" y="1399435"/>
                </a:lnTo>
                <a:lnTo>
                  <a:pt x="1820242" y="1395940"/>
                </a:lnTo>
                <a:lnTo>
                  <a:pt x="1799608" y="1381006"/>
                </a:lnTo>
                <a:lnTo>
                  <a:pt x="1757389" y="1349550"/>
                </a:lnTo>
                <a:lnTo>
                  <a:pt x="1726597" y="1326037"/>
                </a:lnTo>
                <a:lnTo>
                  <a:pt x="1687552" y="1295852"/>
                </a:lnTo>
                <a:lnTo>
                  <a:pt x="1677077" y="1287591"/>
                </a:lnTo>
                <a:lnTo>
                  <a:pt x="1667554" y="1279330"/>
                </a:lnTo>
                <a:lnTo>
                  <a:pt x="1659300" y="1271386"/>
                </a:lnTo>
                <a:lnTo>
                  <a:pt x="1651364" y="1263443"/>
                </a:lnTo>
                <a:lnTo>
                  <a:pt x="1644698" y="1255499"/>
                </a:lnTo>
                <a:lnTo>
                  <a:pt x="1638667" y="1247873"/>
                </a:lnTo>
                <a:lnTo>
                  <a:pt x="1633905" y="1240248"/>
                </a:lnTo>
                <a:lnTo>
                  <a:pt x="1629461" y="1232622"/>
                </a:lnTo>
                <a:lnTo>
                  <a:pt x="1625652" y="1225632"/>
                </a:lnTo>
                <a:lnTo>
                  <a:pt x="1622477" y="1218324"/>
                </a:lnTo>
                <a:lnTo>
                  <a:pt x="1620255" y="1211333"/>
                </a:lnTo>
                <a:lnTo>
                  <a:pt x="1618668" y="1204343"/>
                </a:lnTo>
                <a:lnTo>
                  <a:pt x="1617716" y="1197988"/>
                </a:lnTo>
                <a:lnTo>
                  <a:pt x="1617398" y="1191316"/>
                </a:lnTo>
                <a:lnTo>
                  <a:pt x="1617716" y="1185279"/>
                </a:lnTo>
                <a:lnTo>
                  <a:pt x="1618350" y="1179242"/>
                </a:lnTo>
                <a:lnTo>
                  <a:pt x="1619938" y="1173522"/>
                </a:lnTo>
                <a:lnTo>
                  <a:pt x="1621842" y="1168121"/>
                </a:lnTo>
                <a:lnTo>
                  <a:pt x="1624064" y="1162719"/>
                </a:lnTo>
                <a:lnTo>
                  <a:pt x="1626604" y="1157318"/>
                </a:lnTo>
                <a:lnTo>
                  <a:pt x="1630096" y="1152551"/>
                </a:lnTo>
                <a:lnTo>
                  <a:pt x="1633905" y="1148103"/>
                </a:lnTo>
                <a:lnTo>
                  <a:pt x="1638032" y="1143972"/>
                </a:lnTo>
                <a:lnTo>
                  <a:pt x="1642158" y="1139842"/>
                </a:lnTo>
                <a:lnTo>
                  <a:pt x="1646920" y="1136029"/>
                </a:lnTo>
                <a:lnTo>
                  <a:pt x="1651999" y="1132534"/>
                </a:lnTo>
                <a:lnTo>
                  <a:pt x="1657396" y="1129356"/>
                </a:lnTo>
                <a:lnTo>
                  <a:pt x="1663109" y="1126497"/>
                </a:lnTo>
                <a:lnTo>
                  <a:pt x="1668823" y="1123955"/>
                </a:lnTo>
                <a:lnTo>
                  <a:pt x="1674855" y="1121731"/>
                </a:lnTo>
                <a:lnTo>
                  <a:pt x="1681204" y="1119824"/>
                </a:lnTo>
                <a:lnTo>
                  <a:pt x="1687552" y="1118236"/>
                </a:lnTo>
                <a:lnTo>
                  <a:pt x="1691044" y="1117600"/>
                </a:lnTo>
                <a:close/>
                <a:moveTo>
                  <a:pt x="1264285" y="957263"/>
                </a:moveTo>
                <a:lnTo>
                  <a:pt x="1272222" y="957263"/>
                </a:lnTo>
                <a:lnTo>
                  <a:pt x="1280160" y="957263"/>
                </a:lnTo>
                <a:lnTo>
                  <a:pt x="1288415" y="957580"/>
                </a:lnTo>
                <a:lnTo>
                  <a:pt x="1296035" y="958215"/>
                </a:lnTo>
                <a:lnTo>
                  <a:pt x="1303972" y="959167"/>
                </a:lnTo>
                <a:lnTo>
                  <a:pt x="1319847" y="961388"/>
                </a:lnTo>
                <a:lnTo>
                  <a:pt x="1335722" y="964244"/>
                </a:lnTo>
                <a:lnTo>
                  <a:pt x="1350962" y="968052"/>
                </a:lnTo>
                <a:lnTo>
                  <a:pt x="1366520" y="972494"/>
                </a:lnTo>
                <a:lnTo>
                  <a:pt x="1381442" y="977889"/>
                </a:lnTo>
                <a:lnTo>
                  <a:pt x="1396682" y="983918"/>
                </a:lnTo>
                <a:lnTo>
                  <a:pt x="1411287" y="989947"/>
                </a:lnTo>
                <a:lnTo>
                  <a:pt x="1425575" y="996928"/>
                </a:lnTo>
                <a:lnTo>
                  <a:pt x="1439862" y="1004226"/>
                </a:lnTo>
                <a:lnTo>
                  <a:pt x="1453515" y="1011842"/>
                </a:lnTo>
                <a:lnTo>
                  <a:pt x="1466532" y="1019775"/>
                </a:lnTo>
                <a:lnTo>
                  <a:pt x="1479232" y="1027390"/>
                </a:lnTo>
                <a:lnTo>
                  <a:pt x="1491615" y="1035641"/>
                </a:lnTo>
                <a:lnTo>
                  <a:pt x="1503680" y="1044208"/>
                </a:lnTo>
                <a:lnTo>
                  <a:pt x="1515110" y="1052458"/>
                </a:lnTo>
                <a:lnTo>
                  <a:pt x="1525905" y="1061026"/>
                </a:lnTo>
                <a:lnTo>
                  <a:pt x="1536065" y="1069276"/>
                </a:lnTo>
                <a:lnTo>
                  <a:pt x="1545590" y="1077526"/>
                </a:lnTo>
                <a:lnTo>
                  <a:pt x="1554480" y="1085459"/>
                </a:lnTo>
                <a:lnTo>
                  <a:pt x="1562417" y="1093392"/>
                </a:lnTo>
                <a:lnTo>
                  <a:pt x="1570037" y="1100373"/>
                </a:lnTo>
                <a:lnTo>
                  <a:pt x="1576705" y="1107672"/>
                </a:lnTo>
                <a:lnTo>
                  <a:pt x="1582737" y="1114335"/>
                </a:lnTo>
                <a:lnTo>
                  <a:pt x="1587500" y="1120364"/>
                </a:lnTo>
                <a:lnTo>
                  <a:pt x="1591627" y="1126076"/>
                </a:lnTo>
                <a:lnTo>
                  <a:pt x="1595120" y="1131153"/>
                </a:lnTo>
                <a:lnTo>
                  <a:pt x="1597342" y="1135278"/>
                </a:lnTo>
                <a:lnTo>
                  <a:pt x="1598930" y="1139086"/>
                </a:lnTo>
                <a:lnTo>
                  <a:pt x="1599882" y="1146384"/>
                </a:lnTo>
                <a:lnTo>
                  <a:pt x="1600835" y="1155904"/>
                </a:lnTo>
                <a:lnTo>
                  <a:pt x="1601152" y="1168914"/>
                </a:lnTo>
                <a:lnTo>
                  <a:pt x="1601470" y="1184462"/>
                </a:lnTo>
                <a:lnTo>
                  <a:pt x="1601787" y="1222858"/>
                </a:lnTo>
                <a:lnTo>
                  <a:pt x="1601152" y="1269504"/>
                </a:lnTo>
                <a:lnTo>
                  <a:pt x="1599882" y="1323130"/>
                </a:lnTo>
                <a:lnTo>
                  <a:pt x="1598612" y="1381834"/>
                </a:lnTo>
                <a:lnTo>
                  <a:pt x="1596390" y="1444663"/>
                </a:lnTo>
                <a:lnTo>
                  <a:pt x="1593532" y="1509713"/>
                </a:lnTo>
                <a:lnTo>
                  <a:pt x="1435417" y="1509713"/>
                </a:lnTo>
                <a:lnTo>
                  <a:pt x="1436370" y="1463385"/>
                </a:lnTo>
                <a:lnTo>
                  <a:pt x="1437640" y="1420547"/>
                </a:lnTo>
                <a:lnTo>
                  <a:pt x="1437957" y="1381834"/>
                </a:lnTo>
                <a:lnTo>
                  <a:pt x="1437957" y="1348833"/>
                </a:lnTo>
                <a:lnTo>
                  <a:pt x="1437640" y="1322178"/>
                </a:lnTo>
                <a:lnTo>
                  <a:pt x="1437322" y="1311707"/>
                </a:lnTo>
                <a:lnTo>
                  <a:pt x="1436370" y="1302822"/>
                </a:lnTo>
                <a:lnTo>
                  <a:pt x="1435735" y="1296476"/>
                </a:lnTo>
                <a:lnTo>
                  <a:pt x="1434465" y="1292033"/>
                </a:lnTo>
                <a:lnTo>
                  <a:pt x="1433830" y="1291081"/>
                </a:lnTo>
                <a:lnTo>
                  <a:pt x="1433512" y="1290129"/>
                </a:lnTo>
                <a:lnTo>
                  <a:pt x="1432560" y="1290129"/>
                </a:lnTo>
                <a:lnTo>
                  <a:pt x="1431925" y="1290447"/>
                </a:lnTo>
                <a:lnTo>
                  <a:pt x="1429385" y="1293620"/>
                </a:lnTo>
                <a:lnTo>
                  <a:pt x="1429385" y="1292668"/>
                </a:lnTo>
                <a:lnTo>
                  <a:pt x="1427162" y="1296158"/>
                </a:lnTo>
                <a:lnTo>
                  <a:pt x="1424622" y="1299966"/>
                </a:lnTo>
                <a:lnTo>
                  <a:pt x="1410335" y="1509713"/>
                </a:lnTo>
                <a:lnTo>
                  <a:pt x="1332230" y="1509713"/>
                </a:lnTo>
                <a:lnTo>
                  <a:pt x="1332230" y="1489722"/>
                </a:lnTo>
                <a:lnTo>
                  <a:pt x="1326197" y="1490357"/>
                </a:lnTo>
                <a:lnTo>
                  <a:pt x="1309687" y="1491626"/>
                </a:lnTo>
                <a:lnTo>
                  <a:pt x="1297622" y="1491943"/>
                </a:lnTo>
                <a:lnTo>
                  <a:pt x="1283335" y="1492261"/>
                </a:lnTo>
                <a:lnTo>
                  <a:pt x="1266507" y="1492895"/>
                </a:lnTo>
                <a:lnTo>
                  <a:pt x="1247775" y="1492895"/>
                </a:lnTo>
                <a:lnTo>
                  <a:pt x="1226502" y="1492261"/>
                </a:lnTo>
                <a:lnTo>
                  <a:pt x="1203642" y="1491626"/>
                </a:lnTo>
                <a:lnTo>
                  <a:pt x="1178877" y="1490039"/>
                </a:lnTo>
                <a:lnTo>
                  <a:pt x="1152207" y="1488135"/>
                </a:lnTo>
                <a:lnTo>
                  <a:pt x="1123950" y="1485280"/>
                </a:lnTo>
                <a:lnTo>
                  <a:pt x="1093787" y="1481789"/>
                </a:lnTo>
                <a:lnTo>
                  <a:pt x="1062672" y="1477347"/>
                </a:lnTo>
                <a:lnTo>
                  <a:pt x="1029970" y="1471635"/>
                </a:lnTo>
                <a:lnTo>
                  <a:pt x="1013777" y="1468779"/>
                </a:lnTo>
                <a:lnTo>
                  <a:pt x="997585" y="1465289"/>
                </a:lnTo>
                <a:lnTo>
                  <a:pt x="981710" y="1461481"/>
                </a:lnTo>
                <a:lnTo>
                  <a:pt x="966470" y="1457356"/>
                </a:lnTo>
                <a:lnTo>
                  <a:pt x="951547" y="1453231"/>
                </a:lnTo>
                <a:lnTo>
                  <a:pt x="936625" y="1448788"/>
                </a:lnTo>
                <a:lnTo>
                  <a:pt x="922337" y="1444028"/>
                </a:lnTo>
                <a:lnTo>
                  <a:pt x="908367" y="1439269"/>
                </a:lnTo>
                <a:lnTo>
                  <a:pt x="895032" y="1434191"/>
                </a:lnTo>
                <a:lnTo>
                  <a:pt x="882332" y="1429114"/>
                </a:lnTo>
                <a:lnTo>
                  <a:pt x="857250" y="1418960"/>
                </a:lnTo>
                <a:lnTo>
                  <a:pt x="834707" y="1408489"/>
                </a:lnTo>
                <a:lnTo>
                  <a:pt x="813752" y="1398335"/>
                </a:lnTo>
                <a:lnTo>
                  <a:pt x="795020" y="1388498"/>
                </a:lnTo>
                <a:lnTo>
                  <a:pt x="778510" y="1379296"/>
                </a:lnTo>
                <a:lnTo>
                  <a:pt x="764540" y="1371045"/>
                </a:lnTo>
                <a:lnTo>
                  <a:pt x="752475" y="1363430"/>
                </a:lnTo>
                <a:lnTo>
                  <a:pt x="742950" y="1357401"/>
                </a:lnTo>
                <a:lnTo>
                  <a:pt x="736282" y="1352958"/>
                </a:lnTo>
                <a:lnTo>
                  <a:pt x="730567" y="1348833"/>
                </a:lnTo>
                <a:lnTo>
                  <a:pt x="752157" y="1509713"/>
                </a:lnTo>
                <a:lnTo>
                  <a:pt x="679132" y="1509713"/>
                </a:lnTo>
                <a:lnTo>
                  <a:pt x="679132" y="1508444"/>
                </a:lnTo>
                <a:lnTo>
                  <a:pt x="671195" y="1509713"/>
                </a:lnTo>
                <a:lnTo>
                  <a:pt x="307340" y="1509713"/>
                </a:lnTo>
                <a:lnTo>
                  <a:pt x="301942" y="1483376"/>
                </a:lnTo>
                <a:lnTo>
                  <a:pt x="299720" y="1471318"/>
                </a:lnTo>
                <a:lnTo>
                  <a:pt x="297815" y="1460529"/>
                </a:lnTo>
                <a:lnTo>
                  <a:pt x="296862" y="1449423"/>
                </a:lnTo>
                <a:lnTo>
                  <a:pt x="296862" y="1438951"/>
                </a:lnTo>
                <a:lnTo>
                  <a:pt x="296862" y="1433874"/>
                </a:lnTo>
                <a:lnTo>
                  <a:pt x="297180" y="1428797"/>
                </a:lnTo>
                <a:lnTo>
                  <a:pt x="297815" y="1423720"/>
                </a:lnTo>
                <a:lnTo>
                  <a:pt x="298767" y="1418326"/>
                </a:lnTo>
                <a:lnTo>
                  <a:pt x="299720" y="1412931"/>
                </a:lnTo>
                <a:lnTo>
                  <a:pt x="301307" y="1407854"/>
                </a:lnTo>
                <a:lnTo>
                  <a:pt x="302895" y="1402460"/>
                </a:lnTo>
                <a:lnTo>
                  <a:pt x="305117" y="1397065"/>
                </a:lnTo>
                <a:lnTo>
                  <a:pt x="307340" y="1391354"/>
                </a:lnTo>
                <a:lnTo>
                  <a:pt x="309880" y="1385325"/>
                </a:lnTo>
                <a:lnTo>
                  <a:pt x="313372" y="1379296"/>
                </a:lnTo>
                <a:lnTo>
                  <a:pt x="316547" y="1372949"/>
                </a:lnTo>
                <a:lnTo>
                  <a:pt x="324485" y="1359622"/>
                </a:lnTo>
                <a:lnTo>
                  <a:pt x="334645" y="1345660"/>
                </a:lnTo>
                <a:lnTo>
                  <a:pt x="346075" y="1330429"/>
                </a:lnTo>
                <a:lnTo>
                  <a:pt x="359410" y="1313611"/>
                </a:lnTo>
                <a:lnTo>
                  <a:pt x="368300" y="1302822"/>
                </a:lnTo>
                <a:lnTo>
                  <a:pt x="376237" y="1292668"/>
                </a:lnTo>
                <a:lnTo>
                  <a:pt x="390525" y="1273629"/>
                </a:lnTo>
                <a:lnTo>
                  <a:pt x="415607" y="1238407"/>
                </a:lnTo>
                <a:lnTo>
                  <a:pt x="428307" y="1220637"/>
                </a:lnTo>
                <a:lnTo>
                  <a:pt x="435610" y="1211752"/>
                </a:lnTo>
                <a:lnTo>
                  <a:pt x="442912" y="1202550"/>
                </a:lnTo>
                <a:lnTo>
                  <a:pt x="450850" y="1192713"/>
                </a:lnTo>
                <a:lnTo>
                  <a:pt x="459422" y="1183193"/>
                </a:lnTo>
                <a:lnTo>
                  <a:pt x="469265" y="1172722"/>
                </a:lnTo>
                <a:lnTo>
                  <a:pt x="479742" y="1161616"/>
                </a:lnTo>
                <a:lnTo>
                  <a:pt x="489267" y="1145750"/>
                </a:lnTo>
                <a:lnTo>
                  <a:pt x="498792" y="1131153"/>
                </a:lnTo>
                <a:lnTo>
                  <a:pt x="508000" y="1117826"/>
                </a:lnTo>
                <a:lnTo>
                  <a:pt x="517842" y="1104498"/>
                </a:lnTo>
                <a:lnTo>
                  <a:pt x="528002" y="1092440"/>
                </a:lnTo>
                <a:lnTo>
                  <a:pt x="537845" y="1081334"/>
                </a:lnTo>
                <a:lnTo>
                  <a:pt x="548322" y="1070863"/>
                </a:lnTo>
                <a:lnTo>
                  <a:pt x="558482" y="1061026"/>
                </a:lnTo>
                <a:lnTo>
                  <a:pt x="568960" y="1051824"/>
                </a:lnTo>
                <a:lnTo>
                  <a:pt x="579755" y="1043256"/>
                </a:lnTo>
                <a:lnTo>
                  <a:pt x="590867" y="1035323"/>
                </a:lnTo>
                <a:lnTo>
                  <a:pt x="601662" y="1028342"/>
                </a:lnTo>
                <a:lnTo>
                  <a:pt x="613092" y="1021996"/>
                </a:lnTo>
                <a:lnTo>
                  <a:pt x="624205" y="1015650"/>
                </a:lnTo>
                <a:lnTo>
                  <a:pt x="635952" y="1010255"/>
                </a:lnTo>
                <a:lnTo>
                  <a:pt x="648017" y="1004861"/>
                </a:lnTo>
                <a:lnTo>
                  <a:pt x="660082" y="1000418"/>
                </a:lnTo>
                <a:lnTo>
                  <a:pt x="672465" y="995976"/>
                </a:lnTo>
                <a:lnTo>
                  <a:pt x="684847" y="992168"/>
                </a:lnTo>
                <a:lnTo>
                  <a:pt x="697547" y="988360"/>
                </a:lnTo>
                <a:lnTo>
                  <a:pt x="710247" y="985187"/>
                </a:lnTo>
                <a:lnTo>
                  <a:pt x="723582" y="982014"/>
                </a:lnTo>
                <a:lnTo>
                  <a:pt x="736917" y="979475"/>
                </a:lnTo>
                <a:lnTo>
                  <a:pt x="750887" y="976937"/>
                </a:lnTo>
                <a:lnTo>
                  <a:pt x="779145" y="972177"/>
                </a:lnTo>
                <a:lnTo>
                  <a:pt x="808037" y="967735"/>
                </a:lnTo>
                <a:lnTo>
                  <a:pt x="870267" y="959484"/>
                </a:lnTo>
                <a:lnTo>
                  <a:pt x="874077" y="958850"/>
                </a:lnTo>
                <a:lnTo>
                  <a:pt x="878205" y="958850"/>
                </a:lnTo>
                <a:lnTo>
                  <a:pt x="885507" y="959167"/>
                </a:lnTo>
                <a:lnTo>
                  <a:pt x="991870" y="1351372"/>
                </a:lnTo>
                <a:lnTo>
                  <a:pt x="993775" y="1336140"/>
                </a:lnTo>
                <a:lnTo>
                  <a:pt x="1030605" y="1066738"/>
                </a:lnTo>
                <a:lnTo>
                  <a:pt x="1020127" y="1040400"/>
                </a:lnTo>
                <a:lnTo>
                  <a:pt x="1040765" y="1005495"/>
                </a:lnTo>
                <a:lnTo>
                  <a:pt x="1087120" y="1004861"/>
                </a:lnTo>
                <a:lnTo>
                  <a:pt x="1106805" y="1040400"/>
                </a:lnTo>
                <a:lnTo>
                  <a:pt x="1097597" y="1071497"/>
                </a:lnTo>
                <a:lnTo>
                  <a:pt x="1130300" y="1355814"/>
                </a:lnTo>
                <a:lnTo>
                  <a:pt x="1217612" y="971542"/>
                </a:lnTo>
                <a:lnTo>
                  <a:pt x="1227455" y="967100"/>
                </a:lnTo>
                <a:lnTo>
                  <a:pt x="1234757" y="963292"/>
                </a:lnTo>
                <a:lnTo>
                  <a:pt x="1239520" y="960754"/>
                </a:lnTo>
                <a:lnTo>
                  <a:pt x="1240155" y="959802"/>
                </a:lnTo>
                <a:lnTo>
                  <a:pt x="1240472" y="959484"/>
                </a:lnTo>
                <a:lnTo>
                  <a:pt x="1248410" y="958215"/>
                </a:lnTo>
                <a:lnTo>
                  <a:pt x="1256347" y="957580"/>
                </a:lnTo>
                <a:lnTo>
                  <a:pt x="1264285" y="957263"/>
                </a:lnTo>
                <a:close/>
                <a:moveTo>
                  <a:pt x="132835" y="357689"/>
                </a:moveTo>
                <a:lnTo>
                  <a:pt x="130610" y="358006"/>
                </a:lnTo>
                <a:lnTo>
                  <a:pt x="128386" y="358959"/>
                </a:lnTo>
                <a:lnTo>
                  <a:pt x="126161" y="359912"/>
                </a:lnTo>
                <a:lnTo>
                  <a:pt x="124255" y="361501"/>
                </a:lnTo>
                <a:lnTo>
                  <a:pt x="122666" y="363406"/>
                </a:lnTo>
                <a:lnTo>
                  <a:pt x="121394" y="365630"/>
                </a:lnTo>
                <a:lnTo>
                  <a:pt x="120759" y="368171"/>
                </a:lnTo>
                <a:lnTo>
                  <a:pt x="120441" y="370395"/>
                </a:lnTo>
                <a:lnTo>
                  <a:pt x="120759" y="373254"/>
                </a:lnTo>
                <a:lnTo>
                  <a:pt x="121394" y="375795"/>
                </a:lnTo>
                <a:lnTo>
                  <a:pt x="122666" y="378019"/>
                </a:lnTo>
                <a:lnTo>
                  <a:pt x="124255" y="379925"/>
                </a:lnTo>
                <a:lnTo>
                  <a:pt x="126161" y="381513"/>
                </a:lnTo>
                <a:lnTo>
                  <a:pt x="128386" y="382466"/>
                </a:lnTo>
                <a:lnTo>
                  <a:pt x="130610" y="383419"/>
                </a:lnTo>
                <a:lnTo>
                  <a:pt x="132835" y="383737"/>
                </a:lnTo>
                <a:lnTo>
                  <a:pt x="414075" y="383737"/>
                </a:lnTo>
                <a:lnTo>
                  <a:pt x="416300" y="383419"/>
                </a:lnTo>
                <a:lnTo>
                  <a:pt x="418842" y="382466"/>
                </a:lnTo>
                <a:lnTo>
                  <a:pt x="420749" y="381513"/>
                </a:lnTo>
                <a:lnTo>
                  <a:pt x="422655" y="379925"/>
                </a:lnTo>
                <a:lnTo>
                  <a:pt x="424244" y="378019"/>
                </a:lnTo>
                <a:lnTo>
                  <a:pt x="425198" y="375795"/>
                </a:lnTo>
                <a:lnTo>
                  <a:pt x="426151" y="373254"/>
                </a:lnTo>
                <a:lnTo>
                  <a:pt x="426469" y="370395"/>
                </a:lnTo>
                <a:lnTo>
                  <a:pt x="426151" y="368171"/>
                </a:lnTo>
                <a:lnTo>
                  <a:pt x="425198" y="365630"/>
                </a:lnTo>
                <a:lnTo>
                  <a:pt x="424244" y="363406"/>
                </a:lnTo>
                <a:lnTo>
                  <a:pt x="422655" y="361501"/>
                </a:lnTo>
                <a:lnTo>
                  <a:pt x="420749" y="359912"/>
                </a:lnTo>
                <a:lnTo>
                  <a:pt x="418842" y="358959"/>
                </a:lnTo>
                <a:lnTo>
                  <a:pt x="416300" y="358006"/>
                </a:lnTo>
                <a:lnTo>
                  <a:pt x="414075" y="357689"/>
                </a:lnTo>
                <a:lnTo>
                  <a:pt x="132835" y="357689"/>
                </a:lnTo>
                <a:close/>
                <a:moveTo>
                  <a:pt x="1073636" y="311150"/>
                </a:moveTo>
                <a:lnTo>
                  <a:pt x="1083167" y="311150"/>
                </a:lnTo>
                <a:lnTo>
                  <a:pt x="1092063" y="311785"/>
                </a:lnTo>
                <a:lnTo>
                  <a:pt x="1101594" y="312103"/>
                </a:lnTo>
                <a:lnTo>
                  <a:pt x="1110171" y="312738"/>
                </a:lnTo>
                <a:lnTo>
                  <a:pt x="1118749" y="314008"/>
                </a:lnTo>
                <a:lnTo>
                  <a:pt x="1135587" y="316230"/>
                </a:lnTo>
                <a:lnTo>
                  <a:pt x="1151789" y="319405"/>
                </a:lnTo>
                <a:lnTo>
                  <a:pt x="1167357" y="323215"/>
                </a:lnTo>
                <a:lnTo>
                  <a:pt x="1181971" y="327660"/>
                </a:lnTo>
                <a:lnTo>
                  <a:pt x="1195949" y="332740"/>
                </a:lnTo>
                <a:lnTo>
                  <a:pt x="1208975" y="337820"/>
                </a:lnTo>
                <a:lnTo>
                  <a:pt x="1222000" y="343535"/>
                </a:lnTo>
                <a:lnTo>
                  <a:pt x="1233437" y="349568"/>
                </a:lnTo>
                <a:lnTo>
                  <a:pt x="1244557" y="355283"/>
                </a:lnTo>
                <a:lnTo>
                  <a:pt x="1254088" y="361315"/>
                </a:lnTo>
                <a:lnTo>
                  <a:pt x="1263618" y="367348"/>
                </a:lnTo>
                <a:lnTo>
                  <a:pt x="1271879" y="373380"/>
                </a:lnTo>
                <a:lnTo>
                  <a:pt x="1279821" y="378460"/>
                </a:lnTo>
                <a:lnTo>
                  <a:pt x="1286175" y="383858"/>
                </a:lnTo>
                <a:lnTo>
                  <a:pt x="1292211" y="388620"/>
                </a:lnTo>
                <a:lnTo>
                  <a:pt x="1301424" y="396875"/>
                </a:lnTo>
                <a:lnTo>
                  <a:pt x="1306825" y="402273"/>
                </a:lnTo>
                <a:lnTo>
                  <a:pt x="1308731" y="404178"/>
                </a:lnTo>
                <a:lnTo>
                  <a:pt x="1306507" y="409893"/>
                </a:lnTo>
                <a:lnTo>
                  <a:pt x="1303013" y="415925"/>
                </a:lnTo>
                <a:lnTo>
                  <a:pt x="1298565" y="423545"/>
                </a:lnTo>
                <a:lnTo>
                  <a:pt x="1292529" y="432435"/>
                </a:lnTo>
                <a:lnTo>
                  <a:pt x="1289352" y="437198"/>
                </a:lnTo>
                <a:lnTo>
                  <a:pt x="1285539" y="441643"/>
                </a:lnTo>
                <a:lnTo>
                  <a:pt x="1281409" y="446723"/>
                </a:lnTo>
                <a:lnTo>
                  <a:pt x="1276962" y="451485"/>
                </a:lnTo>
                <a:lnTo>
                  <a:pt x="1271561" y="456565"/>
                </a:lnTo>
                <a:lnTo>
                  <a:pt x="1266160" y="461010"/>
                </a:lnTo>
                <a:lnTo>
                  <a:pt x="1260759" y="465455"/>
                </a:lnTo>
                <a:lnTo>
                  <a:pt x="1254723" y="469583"/>
                </a:lnTo>
                <a:lnTo>
                  <a:pt x="1248369" y="473393"/>
                </a:lnTo>
                <a:lnTo>
                  <a:pt x="1241062" y="476568"/>
                </a:lnTo>
                <a:lnTo>
                  <a:pt x="1234073" y="479743"/>
                </a:lnTo>
                <a:lnTo>
                  <a:pt x="1226448" y="482283"/>
                </a:lnTo>
                <a:lnTo>
                  <a:pt x="1218188" y="484188"/>
                </a:lnTo>
                <a:lnTo>
                  <a:pt x="1209610" y="485775"/>
                </a:lnTo>
                <a:lnTo>
                  <a:pt x="1200715" y="486410"/>
                </a:lnTo>
                <a:lnTo>
                  <a:pt x="1191501" y="486410"/>
                </a:lnTo>
                <a:lnTo>
                  <a:pt x="1181653" y="485458"/>
                </a:lnTo>
                <a:lnTo>
                  <a:pt x="1171487" y="483870"/>
                </a:lnTo>
                <a:lnTo>
                  <a:pt x="1160685" y="481330"/>
                </a:lnTo>
                <a:lnTo>
                  <a:pt x="1149566" y="477520"/>
                </a:lnTo>
                <a:lnTo>
                  <a:pt x="1138129" y="473075"/>
                </a:lnTo>
                <a:lnTo>
                  <a:pt x="1126056" y="467360"/>
                </a:lnTo>
                <a:lnTo>
                  <a:pt x="1112078" y="460693"/>
                </a:lnTo>
                <a:lnTo>
                  <a:pt x="1097781" y="454660"/>
                </a:lnTo>
                <a:lnTo>
                  <a:pt x="1127009" y="468313"/>
                </a:lnTo>
                <a:lnTo>
                  <a:pt x="1155284" y="482283"/>
                </a:lnTo>
                <a:lnTo>
                  <a:pt x="1168945" y="488633"/>
                </a:lnTo>
                <a:lnTo>
                  <a:pt x="1182288" y="494348"/>
                </a:lnTo>
                <a:lnTo>
                  <a:pt x="1195314" y="499745"/>
                </a:lnTo>
                <a:lnTo>
                  <a:pt x="1207704" y="504190"/>
                </a:lnTo>
                <a:lnTo>
                  <a:pt x="1219776" y="508318"/>
                </a:lnTo>
                <a:lnTo>
                  <a:pt x="1231213" y="510858"/>
                </a:lnTo>
                <a:lnTo>
                  <a:pt x="1236932" y="512128"/>
                </a:lnTo>
                <a:lnTo>
                  <a:pt x="1242333" y="512763"/>
                </a:lnTo>
                <a:lnTo>
                  <a:pt x="1247416" y="513080"/>
                </a:lnTo>
                <a:lnTo>
                  <a:pt x="1252817" y="513715"/>
                </a:lnTo>
                <a:lnTo>
                  <a:pt x="1257582" y="513080"/>
                </a:lnTo>
                <a:lnTo>
                  <a:pt x="1262665" y="512763"/>
                </a:lnTo>
                <a:lnTo>
                  <a:pt x="1267113" y="512128"/>
                </a:lnTo>
                <a:lnTo>
                  <a:pt x="1271561" y="510858"/>
                </a:lnTo>
                <a:lnTo>
                  <a:pt x="1276009" y="509270"/>
                </a:lnTo>
                <a:lnTo>
                  <a:pt x="1279821" y="507683"/>
                </a:lnTo>
                <a:lnTo>
                  <a:pt x="1283951" y="505143"/>
                </a:lnTo>
                <a:lnTo>
                  <a:pt x="1287763" y="502285"/>
                </a:lnTo>
                <a:lnTo>
                  <a:pt x="1288716" y="512445"/>
                </a:lnTo>
                <a:lnTo>
                  <a:pt x="1289669" y="521970"/>
                </a:lnTo>
                <a:lnTo>
                  <a:pt x="1289987" y="531178"/>
                </a:lnTo>
                <a:lnTo>
                  <a:pt x="1290305" y="539750"/>
                </a:lnTo>
                <a:lnTo>
                  <a:pt x="1289987" y="557213"/>
                </a:lnTo>
                <a:lnTo>
                  <a:pt x="1289352" y="573405"/>
                </a:lnTo>
                <a:lnTo>
                  <a:pt x="1290623" y="571818"/>
                </a:lnTo>
                <a:lnTo>
                  <a:pt x="1292211" y="570230"/>
                </a:lnTo>
                <a:lnTo>
                  <a:pt x="1293800" y="569595"/>
                </a:lnTo>
                <a:lnTo>
                  <a:pt x="1295388" y="569278"/>
                </a:lnTo>
                <a:lnTo>
                  <a:pt x="1297612" y="569595"/>
                </a:lnTo>
                <a:lnTo>
                  <a:pt x="1299518" y="571183"/>
                </a:lnTo>
                <a:lnTo>
                  <a:pt x="1301742" y="573088"/>
                </a:lnTo>
                <a:lnTo>
                  <a:pt x="1303648" y="575945"/>
                </a:lnTo>
                <a:lnTo>
                  <a:pt x="1304919" y="579438"/>
                </a:lnTo>
                <a:lnTo>
                  <a:pt x="1306825" y="583565"/>
                </a:lnTo>
                <a:lnTo>
                  <a:pt x="1308414" y="588328"/>
                </a:lnTo>
                <a:lnTo>
                  <a:pt x="1310002" y="593725"/>
                </a:lnTo>
                <a:lnTo>
                  <a:pt x="1310955" y="599758"/>
                </a:lnTo>
                <a:lnTo>
                  <a:pt x="1312226" y="606108"/>
                </a:lnTo>
                <a:lnTo>
                  <a:pt x="1314450" y="620395"/>
                </a:lnTo>
                <a:lnTo>
                  <a:pt x="1315721" y="636270"/>
                </a:lnTo>
                <a:lnTo>
                  <a:pt x="1316038" y="652780"/>
                </a:lnTo>
                <a:lnTo>
                  <a:pt x="1315721" y="669608"/>
                </a:lnTo>
                <a:lnTo>
                  <a:pt x="1314450" y="685483"/>
                </a:lnTo>
                <a:lnTo>
                  <a:pt x="1312226" y="699770"/>
                </a:lnTo>
                <a:lnTo>
                  <a:pt x="1310955" y="706120"/>
                </a:lnTo>
                <a:lnTo>
                  <a:pt x="1310002" y="711835"/>
                </a:lnTo>
                <a:lnTo>
                  <a:pt x="1308414" y="717233"/>
                </a:lnTo>
                <a:lnTo>
                  <a:pt x="1306825" y="722313"/>
                </a:lnTo>
                <a:lnTo>
                  <a:pt x="1304919" y="726440"/>
                </a:lnTo>
                <a:lnTo>
                  <a:pt x="1303648" y="729615"/>
                </a:lnTo>
                <a:lnTo>
                  <a:pt x="1301742" y="732790"/>
                </a:lnTo>
                <a:lnTo>
                  <a:pt x="1299518" y="734695"/>
                </a:lnTo>
                <a:lnTo>
                  <a:pt x="1297612" y="735648"/>
                </a:lnTo>
                <a:lnTo>
                  <a:pt x="1295388" y="736283"/>
                </a:lnTo>
                <a:lnTo>
                  <a:pt x="1294117" y="736283"/>
                </a:lnTo>
                <a:lnTo>
                  <a:pt x="1293482" y="735648"/>
                </a:lnTo>
                <a:lnTo>
                  <a:pt x="1291258" y="734695"/>
                </a:lnTo>
                <a:lnTo>
                  <a:pt x="1289352" y="732473"/>
                </a:lnTo>
                <a:lnTo>
                  <a:pt x="1287446" y="728980"/>
                </a:lnTo>
                <a:lnTo>
                  <a:pt x="1285539" y="725170"/>
                </a:lnTo>
                <a:lnTo>
                  <a:pt x="1283633" y="720725"/>
                </a:lnTo>
                <a:lnTo>
                  <a:pt x="1282045" y="715328"/>
                </a:lnTo>
                <a:lnTo>
                  <a:pt x="1280456" y="709930"/>
                </a:lnTo>
                <a:lnTo>
                  <a:pt x="1278550" y="724535"/>
                </a:lnTo>
                <a:lnTo>
                  <a:pt x="1276009" y="738823"/>
                </a:lnTo>
                <a:lnTo>
                  <a:pt x="1273149" y="752475"/>
                </a:lnTo>
                <a:lnTo>
                  <a:pt x="1269655" y="765810"/>
                </a:lnTo>
                <a:lnTo>
                  <a:pt x="1265525" y="779145"/>
                </a:lnTo>
                <a:lnTo>
                  <a:pt x="1261077" y="791845"/>
                </a:lnTo>
                <a:lnTo>
                  <a:pt x="1255994" y="804228"/>
                </a:lnTo>
                <a:lnTo>
                  <a:pt x="1250911" y="815975"/>
                </a:lnTo>
                <a:lnTo>
                  <a:pt x="1245192" y="827405"/>
                </a:lnTo>
                <a:lnTo>
                  <a:pt x="1239156" y="838835"/>
                </a:lnTo>
                <a:lnTo>
                  <a:pt x="1232802" y="849313"/>
                </a:lnTo>
                <a:lnTo>
                  <a:pt x="1226130" y="859790"/>
                </a:lnTo>
                <a:lnTo>
                  <a:pt x="1218823" y="869633"/>
                </a:lnTo>
                <a:lnTo>
                  <a:pt x="1211834" y="879158"/>
                </a:lnTo>
                <a:lnTo>
                  <a:pt x="1204209" y="888048"/>
                </a:lnTo>
                <a:lnTo>
                  <a:pt x="1196267" y="896303"/>
                </a:lnTo>
                <a:lnTo>
                  <a:pt x="1188325" y="904558"/>
                </a:lnTo>
                <a:lnTo>
                  <a:pt x="1180064" y="912178"/>
                </a:lnTo>
                <a:lnTo>
                  <a:pt x="1171804" y="919163"/>
                </a:lnTo>
                <a:lnTo>
                  <a:pt x="1163544" y="925513"/>
                </a:lnTo>
                <a:lnTo>
                  <a:pt x="1154966" y="932180"/>
                </a:lnTo>
                <a:lnTo>
                  <a:pt x="1146389" y="937578"/>
                </a:lnTo>
                <a:lnTo>
                  <a:pt x="1137493" y="942658"/>
                </a:lnTo>
                <a:lnTo>
                  <a:pt x="1128915" y="947420"/>
                </a:lnTo>
                <a:lnTo>
                  <a:pt x="1120338" y="951230"/>
                </a:lnTo>
                <a:lnTo>
                  <a:pt x="1111760" y="955040"/>
                </a:lnTo>
                <a:lnTo>
                  <a:pt x="1102864" y="957898"/>
                </a:lnTo>
                <a:lnTo>
                  <a:pt x="1094287" y="960755"/>
                </a:lnTo>
                <a:lnTo>
                  <a:pt x="1085709" y="962660"/>
                </a:lnTo>
                <a:lnTo>
                  <a:pt x="1077449" y="963930"/>
                </a:lnTo>
                <a:lnTo>
                  <a:pt x="1069189" y="964883"/>
                </a:lnTo>
                <a:lnTo>
                  <a:pt x="1061246" y="965200"/>
                </a:lnTo>
                <a:lnTo>
                  <a:pt x="1054575" y="964883"/>
                </a:lnTo>
                <a:lnTo>
                  <a:pt x="1047585" y="963930"/>
                </a:lnTo>
                <a:lnTo>
                  <a:pt x="1040596" y="962660"/>
                </a:lnTo>
                <a:lnTo>
                  <a:pt x="1033289" y="960120"/>
                </a:lnTo>
                <a:lnTo>
                  <a:pt x="1025982" y="957580"/>
                </a:lnTo>
                <a:lnTo>
                  <a:pt x="1018040" y="954723"/>
                </a:lnTo>
                <a:lnTo>
                  <a:pt x="1010097" y="950913"/>
                </a:lnTo>
                <a:lnTo>
                  <a:pt x="1002155" y="946468"/>
                </a:lnTo>
                <a:lnTo>
                  <a:pt x="993895" y="941705"/>
                </a:lnTo>
                <a:lnTo>
                  <a:pt x="985635" y="936625"/>
                </a:lnTo>
                <a:lnTo>
                  <a:pt x="977375" y="930593"/>
                </a:lnTo>
                <a:lnTo>
                  <a:pt x="969114" y="924560"/>
                </a:lnTo>
                <a:lnTo>
                  <a:pt x="960537" y="917893"/>
                </a:lnTo>
                <a:lnTo>
                  <a:pt x="952277" y="910590"/>
                </a:lnTo>
                <a:lnTo>
                  <a:pt x="943699" y="902970"/>
                </a:lnTo>
                <a:lnTo>
                  <a:pt x="935439" y="895350"/>
                </a:lnTo>
                <a:lnTo>
                  <a:pt x="927814" y="886460"/>
                </a:lnTo>
                <a:lnTo>
                  <a:pt x="919236" y="877888"/>
                </a:lnTo>
                <a:lnTo>
                  <a:pt x="911611" y="868363"/>
                </a:lnTo>
                <a:lnTo>
                  <a:pt x="903987" y="859155"/>
                </a:lnTo>
                <a:lnTo>
                  <a:pt x="896362" y="848995"/>
                </a:lnTo>
                <a:lnTo>
                  <a:pt x="889373" y="838835"/>
                </a:lnTo>
                <a:lnTo>
                  <a:pt x="882066" y="828358"/>
                </a:lnTo>
                <a:lnTo>
                  <a:pt x="875394" y="817245"/>
                </a:lnTo>
                <a:lnTo>
                  <a:pt x="869040" y="806133"/>
                </a:lnTo>
                <a:lnTo>
                  <a:pt x="862686" y="794385"/>
                </a:lnTo>
                <a:lnTo>
                  <a:pt x="856968" y="782320"/>
                </a:lnTo>
                <a:lnTo>
                  <a:pt x="851567" y="770255"/>
                </a:lnTo>
                <a:lnTo>
                  <a:pt x="846484" y="757873"/>
                </a:lnTo>
                <a:lnTo>
                  <a:pt x="842036" y="745173"/>
                </a:lnTo>
                <a:lnTo>
                  <a:pt x="837588" y="732473"/>
                </a:lnTo>
                <a:lnTo>
                  <a:pt x="834094" y="719138"/>
                </a:lnTo>
                <a:lnTo>
                  <a:pt x="832823" y="724218"/>
                </a:lnTo>
                <a:lnTo>
                  <a:pt x="831234" y="728028"/>
                </a:lnTo>
                <a:lnTo>
                  <a:pt x="829328" y="731520"/>
                </a:lnTo>
                <a:lnTo>
                  <a:pt x="828057" y="734695"/>
                </a:lnTo>
                <a:lnTo>
                  <a:pt x="826151" y="736918"/>
                </a:lnTo>
                <a:lnTo>
                  <a:pt x="824563" y="738823"/>
                </a:lnTo>
                <a:lnTo>
                  <a:pt x="822657" y="739775"/>
                </a:lnTo>
                <a:lnTo>
                  <a:pt x="820750" y="740410"/>
                </a:lnTo>
                <a:lnTo>
                  <a:pt x="818527" y="739775"/>
                </a:lnTo>
                <a:lnTo>
                  <a:pt x="816620" y="738823"/>
                </a:lnTo>
                <a:lnTo>
                  <a:pt x="814397" y="736600"/>
                </a:lnTo>
                <a:lnTo>
                  <a:pt x="812490" y="733743"/>
                </a:lnTo>
                <a:lnTo>
                  <a:pt x="810902" y="730250"/>
                </a:lnTo>
                <a:lnTo>
                  <a:pt x="808996" y="726123"/>
                </a:lnTo>
                <a:lnTo>
                  <a:pt x="807725" y="721043"/>
                </a:lnTo>
                <a:lnTo>
                  <a:pt x="806136" y="715963"/>
                </a:lnTo>
                <a:lnTo>
                  <a:pt x="804866" y="709930"/>
                </a:lnTo>
                <a:lnTo>
                  <a:pt x="803595" y="703580"/>
                </a:lnTo>
                <a:lnTo>
                  <a:pt x="801689" y="689293"/>
                </a:lnTo>
                <a:lnTo>
                  <a:pt x="800418" y="673735"/>
                </a:lnTo>
                <a:lnTo>
                  <a:pt x="800100" y="656908"/>
                </a:lnTo>
                <a:lnTo>
                  <a:pt x="800418" y="639763"/>
                </a:lnTo>
                <a:lnTo>
                  <a:pt x="801689" y="624205"/>
                </a:lnTo>
                <a:lnTo>
                  <a:pt x="803595" y="610235"/>
                </a:lnTo>
                <a:lnTo>
                  <a:pt x="804866" y="603885"/>
                </a:lnTo>
                <a:lnTo>
                  <a:pt x="806136" y="597853"/>
                </a:lnTo>
                <a:lnTo>
                  <a:pt x="807725" y="592138"/>
                </a:lnTo>
                <a:lnTo>
                  <a:pt x="808996" y="587693"/>
                </a:lnTo>
                <a:lnTo>
                  <a:pt x="810902" y="583565"/>
                </a:lnTo>
                <a:lnTo>
                  <a:pt x="812490" y="579755"/>
                </a:lnTo>
                <a:lnTo>
                  <a:pt x="814397" y="577215"/>
                </a:lnTo>
                <a:lnTo>
                  <a:pt x="816620" y="574993"/>
                </a:lnTo>
                <a:lnTo>
                  <a:pt x="818527" y="573723"/>
                </a:lnTo>
                <a:lnTo>
                  <a:pt x="820750" y="573405"/>
                </a:lnTo>
                <a:lnTo>
                  <a:pt x="822021" y="573723"/>
                </a:lnTo>
                <a:lnTo>
                  <a:pt x="822974" y="574040"/>
                </a:lnTo>
                <a:lnTo>
                  <a:pt x="823292" y="563245"/>
                </a:lnTo>
                <a:lnTo>
                  <a:pt x="824245" y="552133"/>
                </a:lnTo>
                <a:lnTo>
                  <a:pt x="825198" y="542290"/>
                </a:lnTo>
                <a:lnTo>
                  <a:pt x="827104" y="533083"/>
                </a:lnTo>
                <a:lnTo>
                  <a:pt x="826151" y="521335"/>
                </a:lnTo>
                <a:lnTo>
                  <a:pt x="825834" y="510540"/>
                </a:lnTo>
                <a:lnTo>
                  <a:pt x="825834" y="500063"/>
                </a:lnTo>
                <a:lnTo>
                  <a:pt x="826151" y="490220"/>
                </a:lnTo>
                <a:lnTo>
                  <a:pt x="826787" y="481330"/>
                </a:lnTo>
                <a:lnTo>
                  <a:pt x="828375" y="472440"/>
                </a:lnTo>
                <a:lnTo>
                  <a:pt x="830281" y="464185"/>
                </a:lnTo>
                <a:lnTo>
                  <a:pt x="832188" y="456883"/>
                </a:lnTo>
                <a:lnTo>
                  <a:pt x="834729" y="449898"/>
                </a:lnTo>
                <a:lnTo>
                  <a:pt x="837588" y="443230"/>
                </a:lnTo>
                <a:lnTo>
                  <a:pt x="841083" y="437515"/>
                </a:lnTo>
                <a:lnTo>
                  <a:pt x="844895" y="432118"/>
                </a:lnTo>
                <a:lnTo>
                  <a:pt x="849025" y="427038"/>
                </a:lnTo>
                <a:lnTo>
                  <a:pt x="853473" y="422593"/>
                </a:lnTo>
                <a:lnTo>
                  <a:pt x="858556" y="418465"/>
                </a:lnTo>
                <a:lnTo>
                  <a:pt x="863322" y="414973"/>
                </a:lnTo>
                <a:lnTo>
                  <a:pt x="840765" y="415290"/>
                </a:lnTo>
                <a:lnTo>
                  <a:pt x="822974" y="415925"/>
                </a:lnTo>
                <a:lnTo>
                  <a:pt x="808043" y="416878"/>
                </a:lnTo>
                <a:lnTo>
                  <a:pt x="813443" y="414338"/>
                </a:lnTo>
                <a:lnTo>
                  <a:pt x="818527" y="411163"/>
                </a:lnTo>
                <a:lnTo>
                  <a:pt x="829011" y="404495"/>
                </a:lnTo>
                <a:lnTo>
                  <a:pt x="840130" y="396558"/>
                </a:lnTo>
                <a:lnTo>
                  <a:pt x="850932" y="388620"/>
                </a:lnTo>
                <a:lnTo>
                  <a:pt x="861416" y="380365"/>
                </a:lnTo>
                <a:lnTo>
                  <a:pt x="871582" y="373063"/>
                </a:lnTo>
                <a:lnTo>
                  <a:pt x="881113" y="366395"/>
                </a:lnTo>
                <a:lnTo>
                  <a:pt x="885560" y="363538"/>
                </a:lnTo>
                <a:lnTo>
                  <a:pt x="890008" y="361315"/>
                </a:lnTo>
                <a:lnTo>
                  <a:pt x="902081" y="355283"/>
                </a:lnTo>
                <a:lnTo>
                  <a:pt x="913835" y="349568"/>
                </a:lnTo>
                <a:lnTo>
                  <a:pt x="925272" y="344488"/>
                </a:lnTo>
                <a:lnTo>
                  <a:pt x="937027" y="339725"/>
                </a:lnTo>
                <a:lnTo>
                  <a:pt x="948464" y="335280"/>
                </a:lnTo>
                <a:lnTo>
                  <a:pt x="959584" y="331470"/>
                </a:lnTo>
                <a:lnTo>
                  <a:pt x="971021" y="327660"/>
                </a:lnTo>
                <a:lnTo>
                  <a:pt x="981822" y="324803"/>
                </a:lnTo>
                <a:lnTo>
                  <a:pt x="992624" y="322263"/>
                </a:lnTo>
                <a:lnTo>
                  <a:pt x="1003426" y="319405"/>
                </a:lnTo>
                <a:lnTo>
                  <a:pt x="1013910" y="317183"/>
                </a:lnTo>
                <a:lnTo>
                  <a:pt x="1024393" y="315913"/>
                </a:lnTo>
                <a:lnTo>
                  <a:pt x="1034560" y="314325"/>
                </a:lnTo>
                <a:lnTo>
                  <a:pt x="1044726" y="313055"/>
                </a:lnTo>
                <a:lnTo>
                  <a:pt x="1054575" y="312420"/>
                </a:lnTo>
                <a:lnTo>
                  <a:pt x="1064105" y="311785"/>
                </a:lnTo>
                <a:lnTo>
                  <a:pt x="1073636" y="311150"/>
                </a:lnTo>
                <a:close/>
                <a:moveTo>
                  <a:pt x="132835" y="259531"/>
                </a:moveTo>
                <a:lnTo>
                  <a:pt x="130610" y="259848"/>
                </a:lnTo>
                <a:lnTo>
                  <a:pt x="128386" y="260484"/>
                </a:lnTo>
                <a:lnTo>
                  <a:pt x="126161" y="261754"/>
                </a:lnTo>
                <a:lnTo>
                  <a:pt x="124255" y="263343"/>
                </a:lnTo>
                <a:lnTo>
                  <a:pt x="122666" y="265249"/>
                </a:lnTo>
                <a:lnTo>
                  <a:pt x="121394" y="267472"/>
                </a:lnTo>
                <a:lnTo>
                  <a:pt x="120759" y="269696"/>
                </a:lnTo>
                <a:lnTo>
                  <a:pt x="120441" y="272237"/>
                </a:lnTo>
                <a:lnTo>
                  <a:pt x="120759" y="275096"/>
                </a:lnTo>
                <a:lnTo>
                  <a:pt x="121394" y="277320"/>
                </a:lnTo>
                <a:lnTo>
                  <a:pt x="122666" y="279543"/>
                </a:lnTo>
                <a:lnTo>
                  <a:pt x="124255" y="281449"/>
                </a:lnTo>
                <a:lnTo>
                  <a:pt x="126161" y="283038"/>
                </a:lnTo>
                <a:lnTo>
                  <a:pt x="128386" y="283991"/>
                </a:lnTo>
                <a:lnTo>
                  <a:pt x="130610" y="284626"/>
                </a:lnTo>
                <a:lnTo>
                  <a:pt x="132835" y="285261"/>
                </a:lnTo>
                <a:lnTo>
                  <a:pt x="584408" y="285261"/>
                </a:lnTo>
                <a:lnTo>
                  <a:pt x="586951" y="284626"/>
                </a:lnTo>
                <a:lnTo>
                  <a:pt x="589175" y="283991"/>
                </a:lnTo>
                <a:lnTo>
                  <a:pt x="591718" y="283038"/>
                </a:lnTo>
                <a:lnTo>
                  <a:pt x="593624" y="281449"/>
                </a:lnTo>
                <a:lnTo>
                  <a:pt x="594895" y="279543"/>
                </a:lnTo>
                <a:lnTo>
                  <a:pt x="596167" y="277320"/>
                </a:lnTo>
                <a:lnTo>
                  <a:pt x="596802" y="275096"/>
                </a:lnTo>
                <a:lnTo>
                  <a:pt x="596802" y="272237"/>
                </a:lnTo>
                <a:lnTo>
                  <a:pt x="596802" y="269696"/>
                </a:lnTo>
                <a:lnTo>
                  <a:pt x="596167" y="267472"/>
                </a:lnTo>
                <a:lnTo>
                  <a:pt x="594895" y="265249"/>
                </a:lnTo>
                <a:lnTo>
                  <a:pt x="593624" y="263343"/>
                </a:lnTo>
                <a:lnTo>
                  <a:pt x="591718" y="261754"/>
                </a:lnTo>
                <a:lnTo>
                  <a:pt x="589175" y="260484"/>
                </a:lnTo>
                <a:lnTo>
                  <a:pt x="586951" y="259848"/>
                </a:lnTo>
                <a:lnTo>
                  <a:pt x="584408" y="259531"/>
                </a:lnTo>
                <a:lnTo>
                  <a:pt x="132835" y="259531"/>
                </a:lnTo>
                <a:close/>
                <a:moveTo>
                  <a:pt x="132835" y="167408"/>
                </a:moveTo>
                <a:lnTo>
                  <a:pt x="130610" y="167726"/>
                </a:lnTo>
                <a:lnTo>
                  <a:pt x="128386" y="168679"/>
                </a:lnTo>
                <a:lnTo>
                  <a:pt x="126161" y="169632"/>
                </a:lnTo>
                <a:lnTo>
                  <a:pt x="124255" y="171220"/>
                </a:lnTo>
                <a:lnTo>
                  <a:pt x="122666" y="173126"/>
                </a:lnTo>
                <a:lnTo>
                  <a:pt x="121394" y="175350"/>
                </a:lnTo>
                <a:lnTo>
                  <a:pt x="120759" y="177891"/>
                </a:lnTo>
                <a:lnTo>
                  <a:pt x="120441" y="180115"/>
                </a:lnTo>
                <a:lnTo>
                  <a:pt x="120759" y="182974"/>
                </a:lnTo>
                <a:lnTo>
                  <a:pt x="121394" y="185515"/>
                </a:lnTo>
                <a:lnTo>
                  <a:pt x="122666" y="187739"/>
                </a:lnTo>
                <a:lnTo>
                  <a:pt x="124255" y="189645"/>
                </a:lnTo>
                <a:lnTo>
                  <a:pt x="126161" y="191233"/>
                </a:lnTo>
                <a:lnTo>
                  <a:pt x="128386" y="192186"/>
                </a:lnTo>
                <a:lnTo>
                  <a:pt x="130610" y="193139"/>
                </a:lnTo>
                <a:lnTo>
                  <a:pt x="132835" y="193457"/>
                </a:lnTo>
                <a:lnTo>
                  <a:pt x="584408" y="193457"/>
                </a:lnTo>
                <a:lnTo>
                  <a:pt x="586951" y="193139"/>
                </a:lnTo>
                <a:lnTo>
                  <a:pt x="589175" y="192186"/>
                </a:lnTo>
                <a:lnTo>
                  <a:pt x="591718" y="191233"/>
                </a:lnTo>
                <a:lnTo>
                  <a:pt x="593624" y="189645"/>
                </a:lnTo>
                <a:lnTo>
                  <a:pt x="594895" y="187739"/>
                </a:lnTo>
                <a:lnTo>
                  <a:pt x="596167" y="185515"/>
                </a:lnTo>
                <a:lnTo>
                  <a:pt x="596802" y="182974"/>
                </a:lnTo>
                <a:lnTo>
                  <a:pt x="596802" y="180115"/>
                </a:lnTo>
                <a:lnTo>
                  <a:pt x="596802" y="177891"/>
                </a:lnTo>
                <a:lnTo>
                  <a:pt x="596167" y="175350"/>
                </a:lnTo>
                <a:lnTo>
                  <a:pt x="594895" y="173126"/>
                </a:lnTo>
                <a:lnTo>
                  <a:pt x="593624" y="171220"/>
                </a:lnTo>
                <a:lnTo>
                  <a:pt x="591718" y="169632"/>
                </a:lnTo>
                <a:lnTo>
                  <a:pt x="589175" y="168679"/>
                </a:lnTo>
                <a:lnTo>
                  <a:pt x="586951" y="167726"/>
                </a:lnTo>
                <a:lnTo>
                  <a:pt x="584408" y="167408"/>
                </a:lnTo>
                <a:lnTo>
                  <a:pt x="132835" y="167408"/>
                </a:lnTo>
                <a:close/>
                <a:moveTo>
                  <a:pt x="177960" y="0"/>
                </a:moveTo>
                <a:lnTo>
                  <a:pt x="528478" y="0"/>
                </a:lnTo>
                <a:lnTo>
                  <a:pt x="537376" y="318"/>
                </a:lnTo>
                <a:lnTo>
                  <a:pt x="546274" y="635"/>
                </a:lnTo>
                <a:lnTo>
                  <a:pt x="555490" y="2224"/>
                </a:lnTo>
                <a:lnTo>
                  <a:pt x="564070" y="3812"/>
                </a:lnTo>
                <a:lnTo>
                  <a:pt x="572650" y="5718"/>
                </a:lnTo>
                <a:lnTo>
                  <a:pt x="580913" y="7942"/>
                </a:lnTo>
                <a:lnTo>
                  <a:pt x="589175" y="10801"/>
                </a:lnTo>
                <a:lnTo>
                  <a:pt x="597755" y="13977"/>
                </a:lnTo>
                <a:lnTo>
                  <a:pt x="605382" y="17789"/>
                </a:lnTo>
                <a:lnTo>
                  <a:pt x="613009" y="21601"/>
                </a:lnTo>
                <a:lnTo>
                  <a:pt x="620636" y="26048"/>
                </a:lnTo>
                <a:lnTo>
                  <a:pt x="627627" y="30496"/>
                </a:lnTo>
                <a:lnTo>
                  <a:pt x="634936" y="35261"/>
                </a:lnTo>
                <a:lnTo>
                  <a:pt x="641610" y="40661"/>
                </a:lnTo>
                <a:lnTo>
                  <a:pt x="647966" y="46379"/>
                </a:lnTo>
                <a:lnTo>
                  <a:pt x="654004" y="52414"/>
                </a:lnTo>
                <a:lnTo>
                  <a:pt x="660041" y="58450"/>
                </a:lnTo>
                <a:lnTo>
                  <a:pt x="665762" y="64803"/>
                </a:lnTo>
                <a:lnTo>
                  <a:pt x="670846" y="71474"/>
                </a:lnTo>
                <a:lnTo>
                  <a:pt x="675931" y="78781"/>
                </a:lnTo>
                <a:lnTo>
                  <a:pt x="680380" y="85769"/>
                </a:lnTo>
                <a:lnTo>
                  <a:pt x="684829" y="93393"/>
                </a:lnTo>
                <a:lnTo>
                  <a:pt x="688642" y="100699"/>
                </a:lnTo>
                <a:lnTo>
                  <a:pt x="692456" y="108641"/>
                </a:lnTo>
                <a:lnTo>
                  <a:pt x="695316" y="116582"/>
                </a:lnTo>
                <a:lnTo>
                  <a:pt x="698494" y="124842"/>
                </a:lnTo>
                <a:lnTo>
                  <a:pt x="700718" y="133419"/>
                </a:lnTo>
                <a:lnTo>
                  <a:pt x="702625" y="142313"/>
                </a:lnTo>
                <a:lnTo>
                  <a:pt x="704214" y="150890"/>
                </a:lnTo>
                <a:lnTo>
                  <a:pt x="705167" y="159785"/>
                </a:lnTo>
                <a:lnTo>
                  <a:pt x="706120" y="168997"/>
                </a:lnTo>
                <a:lnTo>
                  <a:pt x="706438" y="177891"/>
                </a:lnTo>
                <a:lnTo>
                  <a:pt x="706438" y="349747"/>
                </a:lnTo>
                <a:lnTo>
                  <a:pt x="706120" y="359277"/>
                </a:lnTo>
                <a:lnTo>
                  <a:pt x="705167" y="368171"/>
                </a:lnTo>
                <a:lnTo>
                  <a:pt x="704214" y="377066"/>
                </a:lnTo>
                <a:lnTo>
                  <a:pt x="702625" y="385961"/>
                </a:lnTo>
                <a:lnTo>
                  <a:pt x="700718" y="394537"/>
                </a:lnTo>
                <a:lnTo>
                  <a:pt x="698494" y="402797"/>
                </a:lnTo>
                <a:lnTo>
                  <a:pt x="695316" y="411056"/>
                </a:lnTo>
                <a:lnTo>
                  <a:pt x="692456" y="419315"/>
                </a:lnTo>
                <a:lnTo>
                  <a:pt x="688642" y="426939"/>
                </a:lnTo>
                <a:lnTo>
                  <a:pt x="684829" y="434881"/>
                </a:lnTo>
                <a:lnTo>
                  <a:pt x="680380" y="442505"/>
                </a:lnTo>
                <a:lnTo>
                  <a:pt x="675931" y="449493"/>
                </a:lnTo>
                <a:lnTo>
                  <a:pt x="670846" y="456482"/>
                </a:lnTo>
                <a:lnTo>
                  <a:pt x="665762" y="463153"/>
                </a:lnTo>
                <a:lnTo>
                  <a:pt x="660041" y="469506"/>
                </a:lnTo>
                <a:lnTo>
                  <a:pt x="654004" y="475859"/>
                </a:lnTo>
                <a:lnTo>
                  <a:pt x="647966" y="481895"/>
                </a:lnTo>
                <a:lnTo>
                  <a:pt x="641610" y="487295"/>
                </a:lnTo>
                <a:lnTo>
                  <a:pt x="634936" y="492378"/>
                </a:lnTo>
                <a:lnTo>
                  <a:pt x="627627" y="497778"/>
                </a:lnTo>
                <a:lnTo>
                  <a:pt x="620636" y="502225"/>
                </a:lnTo>
                <a:lnTo>
                  <a:pt x="613009" y="506355"/>
                </a:lnTo>
                <a:lnTo>
                  <a:pt x="605382" y="510484"/>
                </a:lnTo>
                <a:lnTo>
                  <a:pt x="597755" y="513979"/>
                </a:lnTo>
                <a:lnTo>
                  <a:pt x="589175" y="517155"/>
                </a:lnTo>
                <a:lnTo>
                  <a:pt x="580913" y="520014"/>
                </a:lnTo>
                <a:lnTo>
                  <a:pt x="572650" y="522556"/>
                </a:lnTo>
                <a:lnTo>
                  <a:pt x="564070" y="524462"/>
                </a:lnTo>
                <a:lnTo>
                  <a:pt x="555490" y="526050"/>
                </a:lnTo>
                <a:lnTo>
                  <a:pt x="546274" y="527003"/>
                </a:lnTo>
                <a:lnTo>
                  <a:pt x="537376" y="527956"/>
                </a:lnTo>
                <a:lnTo>
                  <a:pt x="528478" y="527956"/>
                </a:lnTo>
                <a:lnTo>
                  <a:pt x="498606" y="527956"/>
                </a:lnTo>
                <a:lnTo>
                  <a:pt x="526571" y="619125"/>
                </a:lnTo>
                <a:lnTo>
                  <a:pt x="363229" y="527956"/>
                </a:lnTo>
                <a:lnTo>
                  <a:pt x="177960" y="527956"/>
                </a:lnTo>
                <a:lnTo>
                  <a:pt x="169062" y="527956"/>
                </a:lnTo>
                <a:lnTo>
                  <a:pt x="159847" y="527003"/>
                </a:lnTo>
                <a:lnTo>
                  <a:pt x="150949" y="526050"/>
                </a:lnTo>
                <a:lnTo>
                  <a:pt x="142368" y="524462"/>
                </a:lnTo>
                <a:lnTo>
                  <a:pt x="133470" y="522556"/>
                </a:lnTo>
                <a:lnTo>
                  <a:pt x="125208" y="520014"/>
                </a:lnTo>
                <a:lnTo>
                  <a:pt x="116945" y="517155"/>
                </a:lnTo>
                <a:lnTo>
                  <a:pt x="108683" y="513979"/>
                </a:lnTo>
                <a:lnTo>
                  <a:pt x="100738" y="510484"/>
                </a:lnTo>
                <a:lnTo>
                  <a:pt x="93429" y="506355"/>
                </a:lnTo>
                <a:lnTo>
                  <a:pt x="85802" y="502225"/>
                </a:lnTo>
                <a:lnTo>
                  <a:pt x="78493" y="497778"/>
                </a:lnTo>
                <a:lnTo>
                  <a:pt x="71502" y="492378"/>
                </a:lnTo>
                <a:lnTo>
                  <a:pt x="65146" y="487295"/>
                </a:lnTo>
                <a:lnTo>
                  <a:pt x="58155" y="481895"/>
                </a:lnTo>
                <a:lnTo>
                  <a:pt x="52435" y="475859"/>
                </a:lnTo>
                <a:lnTo>
                  <a:pt x="46397" y="469506"/>
                </a:lnTo>
                <a:lnTo>
                  <a:pt x="40677" y="463153"/>
                </a:lnTo>
                <a:lnTo>
                  <a:pt x="35274" y="456482"/>
                </a:lnTo>
                <a:lnTo>
                  <a:pt x="30508" y="449493"/>
                </a:lnTo>
                <a:lnTo>
                  <a:pt x="26059" y="442505"/>
                </a:lnTo>
                <a:lnTo>
                  <a:pt x="21292" y="434881"/>
                </a:lnTo>
                <a:lnTo>
                  <a:pt x="17796" y="426939"/>
                </a:lnTo>
                <a:lnTo>
                  <a:pt x="14301" y="419315"/>
                </a:lnTo>
                <a:lnTo>
                  <a:pt x="10805" y="411056"/>
                </a:lnTo>
                <a:lnTo>
                  <a:pt x="8263" y="402797"/>
                </a:lnTo>
                <a:lnTo>
                  <a:pt x="5720" y="394537"/>
                </a:lnTo>
                <a:lnTo>
                  <a:pt x="3814" y="385961"/>
                </a:lnTo>
                <a:lnTo>
                  <a:pt x="2225" y="377066"/>
                </a:lnTo>
                <a:lnTo>
                  <a:pt x="954" y="368171"/>
                </a:lnTo>
                <a:lnTo>
                  <a:pt x="318" y="359277"/>
                </a:lnTo>
                <a:lnTo>
                  <a:pt x="0" y="349747"/>
                </a:lnTo>
                <a:lnTo>
                  <a:pt x="0" y="177891"/>
                </a:lnTo>
                <a:lnTo>
                  <a:pt x="318" y="168997"/>
                </a:lnTo>
                <a:lnTo>
                  <a:pt x="954" y="159785"/>
                </a:lnTo>
                <a:lnTo>
                  <a:pt x="2225" y="150890"/>
                </a:lnTo>
                <a:lnTo>
                  <a:pt x="3814" y="142313"/>
                </a:lnTo>
                <a:lnTo>
                  <a:pt x="5720" y="133419"/>
                </a:lnTo>
                <a:lnTo>
                  <a:pt x="8263" y="124842"/>
                </a:lnTo>
                <a:lnTo>
                  <a:pt x="10805" y="116582"/>
                </a:lnTo>
                <a:lnTo>
                  <a:pt x="14301" y="108641"/>
                </a:lnTo>
                <a:lnTo>
                  <a:pt x="17796" y="100699"/>
                </a:lnTo>
                <a:lnTo>
                  <a:pt x="21292" y="93393"/>
                </a:lnTo>
                <a:lnTo>
                  <a:pt x="26059" y="85769"/>
                </a:lnTo>
                <a:lnTo>
                  <a:pt x="30508" y="78781"/>
                </a:lnTo>
                <a:lnTo>
                  <a:pt x="35274" y="71474"/>
                </a:lnTo>
                <a:lnTo>
                  <a:pt x="40677" y="64803"/>
                </a:lnTo>
                <a:lnTo>
                  <a:pt x="46397" y="58450"/>
                </a:lnTo>
                <a:lnTo>
                  <a:pt x="52435" y="52414"/>
                </a:lnTo>
                <a:lnTo>
                  <a:pt x="58155" y="46379"/>
                </a:lnTo>
                <a:lnTo>
                  <a:pt x="65146" y="40661"/>
                </a:lnTo>
                <a:lnTo>
                  <a:pt x="71502" y="35261"/>
                </a:lnTo>
                <a:lnTo>
                  <a:pt x="78493" y="30496"/>
                </a:lnTo>
                <a:lnTo>
                  <a:pt x="85802" y="26048"/>
                </a:lnTo>
                <a:lnTo>
                  <a:pt x="93429" y="21601"/>
                </a:lnTo>
                <a:lnTo>
                  <a:pt x="100738" y="17789"/>
                </a:lnTo>
                <a:lnTo>
                  <a:pt x="108683" y="13977"/>
                </a:lnTo>
                <a:lnTo>
                  <a:pt x="116945" y="10801"/>
                </a:lnTo>
                <a:lnTo>
                  <a:pt x="125208" y="7942"/>
                </a:lnTo>
                <a:lnTo>
                  <a:pt x="133470" y="5718"/>
                </a:lnTo>
                <a:lnTo>
                  <a:pt x="142368" y="3812"/>
                </a:lnTo>
                <a:lnTo>
                  <a:pt x="150949" y="2224"/>
                </a:lnTo>
                <a:lnTo>
                  <a:pt x="159847" y="635"/>
                </a:lnTo>
                <a:lnTo>
                  <a:pt x="169062" y="318"/>
                </a:lnTo>
                <a:lnTo>
                  <a:pt x="177960" y="0"/>
                </a:lnTo>
                <a:close/>
              </a:path>
            </a:pathLst>
          </a:custGeom>
          <a:blipFill dpi="0" rotWithShape="1">
            <a:blip r:embed="rId3"/>
            <a:srcRect/>
            <a:stretch>
              <a:fillRect/>
            </a:stretch>
          </a:blipFill>
          <a:ln>
            <a:noFill/>
          </a:ln>
          <a:extLst/>
        </p:spPr>
        <p:txBody>
          <a:bodyPr vert="horz" wrap="square" lIns="68580" tIns="34290" rIns="68580" bIns="34290" numCol="1" anchor="t" anchorCtr="0" compatLnSpc="1">
            <a:prstTxWarp prst="textNoShape">
              <a:avLst/>
            </a:prstTxWarp>
          </a:bodyPr>
          <a:lstStyle/>
          <a:p>
            <a:endParaRPr lang="zh-CN" altLang="en-US"/>
          </a:p>
        </p:txBody>
      </p:sp>
      <p:sp>
        <p:nvSpPr>
          <p:cNvPr id="28" name="KSO_Shape"/>
          <p:cNvSpPr>
            <a:spLocks/>
          </p:cNvSpPr>
          <p:nvPr/>
        </p:nvSpPr>
        <p:spPr bwMode="auto">
          <a:xfrm>
            <a:off x="3787197" y="2324183"/>
            <a:ext cx="462132" cy="529160"/>
          </a:xfrm>
          <a:custGeom>
            <a:avLst/>
            <a:gdLst>
              <a:gd name="T0" fmla="*/ 999865 w 1909763"/>
              <a:gd name="T1" fmla="*/ 1903618 h 2187575"/>
              <a:gd name="T2" fmla="*/ 897202 w 1909763"/>
              <a:gd name="T3" fmla="*/ 1854541 h 2187575"/>
              <a:gd name="T4" fmla="*/ 716440 w 1909763"/>
              <a:gd name="T5" fmla="*/ 1869057 h 2187575"/>
              <a:gd name="T6" fmla="*/ 589485 w 1909763"/>
              <a:gd name="T7" fmla="*/ 1888411 h 2187575"/>
              <a:gd name="T8" fmla="*/ 1505697 w 1909763"/>
              <a:gd name="T9" fmla="*/ 1655471 h 2187575"/>
              <a:gd name="T10" fmla="*/ 1402952 w 1909763"/>
              <a:gd name="T11" fmla="*/ 1639573 h 2187575"/>
              <a:gd name="T12" fmla="*/ 1242644 w 1909763"/>
              <a:gd name="T13" fmla="*/ 1639918 h 2187575"/>
              <a:gd name="T14" fmla="*/ 1139210 w 1909763"/>
              <a:gd name="T15" fmla="*/ 1657199 h 2187575"/>
              <a:gd name="T16" fmla="*/ 515499 w 1909763"/>
              <a:gd name="T17" fmla="*/ 1651324 h 2187575"/>
              <a:gd name="T18" fmla="*/ 413726 w 1909763"/>
              <a:gd name="T19" fmla="*/ 1637845 h 2187575"/>
              <a:gd name="T20" fmla="*/ 266853 w 1909763"/>
              <a:gd name="T21" fmla="*/ 1638881 h 2187575"/>
              <a:gd name="T22" fmla="*/ 152508 w 1909763"/>
              <a:gd name="T23" fmla="*/ 1660655 h 2187575"/>
              <a:gd name="T24" fmla="*/ 1601723 w 1909763"/>
              <a:gd name="T25" fmla="*/ 1180293 h 2187575"/>
              <a:gd name="T26" fmla="*/ 1561097 w 1909763"/>
              <a:gd name="T27" fmla="*/ 1156565 h 2187575"/>
              <a:gd name="T28" fmla="*/ 1556930 w 1909763"/>
              <a:gd name="T29" fmla="*/ 1130430 h 2187575"/>
              <a:gd name="T30" fmla="*/ 100471 w 1909763"/>
              <a:gd name="T31" fmla="*/ 1163993 h 2187575"/>
              <a:gd name="T32" fmla="*/ 65322 w 1909763"/>
              <a:gd name="T33" fmla="*/ 1187495 h 2187575"/>
              <a:gd name="T34" fmla="*/ 828565 w 1909763"/>
              <a:gd name="T35" fmla="*/ 832666 h 2187575"/>
              <a:gd name="T36" fmla="*/ 1118067 w 1909763"/>
              <a:gd name="T37" fmla="*/ 718585 h 2187575"/>
              <a:gd name="T38" fmla="*/ 353456 w 1909763"/>
              <a:gd name="T39" fmla="*/ 650399 h 2187575"/>
              <a:gd name="T40" fmla="*/ 486477 w 1909763"/>
              <a:gd name="T41" fmla="*/ 1070518 h 2187575"/>
              <a:gd name="T42" fmla="*/ 276062 w 1909763"/>
              <a:gd name="T43" fmla="*/ 1558701 h 2187575"/>
              <a:gd name="T44" fmla="*/ 98470 w 1909763"/>
              <a:gd name="T45" fmla="*/ 718807 h 2187575"/>
              <a:gd name="T46" fmla="*/ 2764 w 1909763"/>
              <a:gd name="T47" fmla="*/ 772703 h 2187575"/>
              <a:gd name="T48" fmla="*/ 132330 w 1909763"/>
              <a:gd name="T49" fmla="*/ 556079 h 2187575"/>
              <a:gd name="T50" fmla="*/ 1655748 w 1909763"/>
              <a:gd name="T51" fmla="*/ 621781 h 2187575"/>
              <a:gd name="T52" fmla="*/ 1559979 w 1909763"/>
              <a:gd name="T53" fmla="*/ 858258 h 2187575"/>
              <a:gd name="T54" fmla="*/ 1490485 w 1909763"/>
              <a:gd name="T55" fmla="*/ 1169066 h 2187575"/>
              <a:gd name="T56" fmla="*/ 1148548 w 1909763"/>
              <a:gd name="T57" fmla="*/ 1134839 h 2187575"/>
              <a:gd name="T58" fmla="*/ 1191420 w 1909763"/>
              <a:gd name="T59" fmla="*/ 1036999 h 2187575"/>
              <a:gd name="T60" fmla="*/ 1418917 w 1909763"/>
              <a:gd name="T61" fmla="*/ 554711 h 2187575"/>
              <a:gd name="T62" fmla="*/ 1218026 w 1909763"/>
              <a:gd name="T63" fmla="*/ 566823 h 2187575"/>
              <a:gd name="T64" fmla="*/ 1169257 w 1909763"/>
              <a:gd name="T65" fmla="*/ 950549 h 2187575"/>
              <a:gd name="T66" fmla="*/ 597517 w 1909763"/>
              <a:gd name="T67" fmla="*/ 1259949 h 2187575"/>
              <a:gd name="T68" fmla="*/ 420081 w 1909763"/>
              <a:gd name="T69" fmla="*/ 800862 h 2187575"/>
              <a:gd name="T70" fmla="*/ 491332 w 1909763"/>
              <a:gd name="T71" fmla="*/ 531563 h 2187575"/>
              <a:gd name="T72" fmla="*/ 961037 w 1909763"/>
              <a:gd name="T73" fmla="*/ 481436 h 2187575"/>
              <a:gd name="T74" fmla="*/ 1469371 w 1909763"/>
              <a:gd name="T75" fmla="*/ 222977 h 2187575"/>
              <a:gd name="T76" fmla="*/ 1423281 w 1909763"/>
              <a:gd name="T77" fmla="*/ 272444 h 2187575"/>
              <a:gd name="T78" fmla="*/ 1479766 w 1909763"/>
              <a:gd name="T79" fmla="*/ 356849 h 2187575"/>
              <a:gd name="T80" fmla="*/ 1434717 w 1909763"/>
              <a:gd name="T81" fmla="*/ 465469 h 2187575"/>
              <a:gd name="T82" fmla="*/ 1309964 w 1909763"/>
              <a:gd name="T83" fmla="*/ 535000 h 2187575"/>
              <a:gd name="T84" fmla="*/ 1191103 w 1909763"/>
              <a:gd name="T85" fmla="*/ 407700 h 2187575"/>
              <a:gd name="T86" fmla="*/ 1193529 w 1909763"/>
              <a:gd name="T87" fmla="*/ 286973 h 2187575"/>
              <a:gd name="T88" fmla="*/ 1244470 w 1909763"/>
              <a:gd name="T89" fmla="*/ 179737 h 2187575"/>
              <a:gd name="T90" fmla="*/ 482666 w 1909763"/>
              <a:gd name="T91" fmla="*/ 214675 h 2187575"/>
              <a:gd name="T92" fmla="*/ 418161 w 1909763"/>
              <a:gd name="T93" fmla="*/ 267255 h 2187575"/>
              <a:gd name="T94" fmla="*/ 487495 w 1909763"/>
              <a:gd name="T95" fmla="*/ 337824 h 2187575"/>
              <a:gd name="T96" fmla="*/ 450241 w 1909763"/>
              <a:gd name="T97" fmla="*/ 452324 h 2187575"/>
              <a:gd name="T98" fmla="*/ 327785 w 1909763"/>
              <a:gd name="T99" fmla="*/ 537767 h 2187575"/>
              <a:gd name="T100" fmla="*/ 203260 w 1909763"/>
              <a:gd name="T101" fmla="*/ 405970 h 2187575"/>
              <a:gd name="T102" fmla="*/ 202570 w 1909763"/>
              <a:gd name="T103" fmla="*/ 292162 h 2187575"/>
              <a:gd name="T104" fmla="*/ 240514 w 1909763"/>
              <a:gd name="T105" fmla="*/ 186656 h 2187575"/>
              <a:gd name="T106" fmla="*/ 1009915 w 1909763"/>
              <a:gd name="T107" fmla="*/ 63292 h 2187575"/>
              <a:gd name="T108" fmla="*/ 870018 w 1909763"/>
              <a:gd name="T109" fmla="*/ 109983 h 2187575"/>
              <a:gd name="T110" fmla="*/ 1004044 w 1909763"/>
              <a:gd name="T111" fmla="*/ 190567 h 2187575"/>
              <a:gd name="T112" fmla="*/ 999207 w 1909763"/>
              <a:gd name="T113" fmla="*/ 308159 h 2187575"/>
              <a:gd name="T114" fmla="*/ 882453 w 1909763"/>
              <a:gd name="T115" fmla="*/ 468983 h 2187575"/>
              <a:gd name="T116" fmla="*/ 722521 w 1909763"/>
              <a:gd name="T117" fmla="*/ 411225 h 2187575"/>
              <a:gd name="T118" fmla="*/ 644800 w 1909763"/>
              <a:gd name="T119" fmla="*/ 298129 h 2187575"/>
              <a:gd name="T120" fmla="*/ 661381 w 1909763"/>
              <a:gd name="T121" fmla="*/ 118629 h 2187575"/>
              <a:gd name="T122" fmla="*/ 758100 w 1909763"/>
              <a:gd name="T123" fmla="*/ 14526 h 2187575"/>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909763" h="2187575">
                <a:moveTo>
                  <a:pt x="1028700" y="2105025"/>
                </a:moveTo>
                <a:lnTo>
                  <a:pt x="1141354" y="2105025"/>
                </a:lnTo>
                <a:lnTo>
                  <a:pt x="1146547" y="2108200"/>
                </a:lnTo>
                <a:lnTo>
                  <a:pt x="1159730" y="2117328"/>
                </a:lnTo>
                <a:lnTo>
                  <a:pt x="1167720" y="2122488"/>
                </a:lnTo>
                <a:lnTo>
                  <a:pt x="1176508" y="2129235"/>
                </a:lnTo>
                <a:lnTo>
                  <a:pt x="1185297" y="2136378"/>
                </a:lnTo>
                <a:lnTo>
                  <a:pt x="1193287" y="2143522"/>
                </a:lnTo>
                <a:lnTo>
                  <a:pt x="1200477" y="2151063"/>
                </a:lnTo>
                <a:lnTo>
                  <a:pt x="1203673" y="2154635"/>
                </a:lnTo>
                <a:lnTo>
                  <a:pt x="1206070" y="2158603"/>
                </a:lnTo>
                <a:lnTo>
                  <a:pt x="1208067" y="2161778"/>
                </a:lnTo>
                <a:lnTo>
                  <a:pt x="1209665" y="2165350"/>
                </a:lnTo>
                <a:lnTo>
                  <a:pt x="1210864" y="2168525"/>
                </a:lnTo>
                <a:lnTo>
                  <a:pt x="1211263" y="2171700"/>
                </a:lnTo>
                <a:lnTo>
                  <a:pt x="1210864" y="2174478"/>
                </a:lnTo>
                <a:lnTo>
                  <a:pt x="1209266" y="2176860"/>
                </a:lnTo>
                <a:lnTo>
                  <a:pt x="1207268" y="2179638"/>
                </a:lnTo>
                <a:lnTo>
                  <a:pt x="1204472" y="2181622"/>
                </a:lnTo>
                <a:lnTo>
                  <a:pt x="1200078" y="2183210"/>
                </a:lnTo>
                <a:lnTo>
                  <a:pt x="1195284" y="2185194"/>
                </a:lnTo>
                <a:lnTo>
                  <a:pt x="1188892" y="2186385"/>
                </a:lnTo>
                <a:lnTo>
                  <a:pt x="1181702" y="2187178"/>
                </a:lnTo>
                <a:lnTo>
                  <a:pt x="1172913" y="2187575"/>
                </a:lnTo>
                <a:lnTo>
                  <a:pt x="1164124" y="2187575"/>
                </a:lnTo>
                <a:lnTo>
                  <a:pt x="1156135" y="2186781"/>
                </a:lnTo>
                <a:lnTo>
                  <a:pt x="1147746" y="2185988"/>
                </a:lnTo>
                <a:lnTo>
                  <a:pt x="1140555" y="2184797"/>
                </a:lnTo>
                <a:lnTo>
                  <a:pt x="1133364" y="2182813"/>
                </a:lnTo>
                <a:lnTo>
                  <a:pt x="1126174" y="2180828"/>
                </a:lnTo>
                <a:lnTo>
                  <a:pt x="1119782" y="2178447"/>
                </a:lnTo>
                <a:lnTo>
                  <a:pt x="1113390" y="2175272"/>
                </a:lnTo>
                <a:lnTo>
                  <a:pt x="1106999" y="2172494"/>
                </a:lnTo>
                <a:lnTo>
                  <a:pt x="1101006" y="2169319"/>
                </a:lnTo>
                <a:lnTo>
                  <a:pt x="1095414" y="2166144"/>
                </a:lnTo>
                <a:lnTo>
                  <a:pt x="1084228" y="2159000"/>
                </a:lnTo>
                <a:lnTo>
                  <a:pt x="1073043" y="2151063"/>
                </a:lnTo>
                <a:lnTo>
                  <a:pt x="1068648" y="2147888"/>
                </a:lnTo>
                <a:lnTo>
                  <a:pt x="1065053" y="2146697"/>
                </a:lnTo>
                <a:lnTo>
                  <a:pt x="1064254" y="2146300"/>
                </a:lnTo>
                <a:lnTo>
                  <a:pt x="1063056" y="2146300"/>
                </a:lnTo>
                <a:lnTo>
                  <a:pt x="1062656" y="2146697"/>
                </a:lnTo>
                <a:lnTo>
                  <a:pt x="1061857" y="2147491"/>
                </a:lnTo>
                <a:lnTo>
                  <a:pt x="1061458" y="2148681"/>
                </a:lnTo>
                <a:lnTo>
                  <a:pt x="1060659" y="2149872"/>
                </a:lnTo>
                <a:lnTo>
                  <a:pt x="1059460" y="2151460"/>
                </a:lnTo>
                <a:lnTo>
                  <a:pt x="1059061" y="2151856"/>
                </a:lnTo>
                <a:lnTo>
                  <a:pt x="1058262" y="2151856"/>
                </a:lnTo>
                <a:lnTo>
                  <a:pt x="1045079" y="2151460"/>
                </a:lnTo>
                <a:lnTo>
                  <a:pt x="1038288" y="2150269"/>
                </a:lnTo>
                <a:lnTo>
                  <a:pt x="1035491" y="2149872"/>
                </a:lnTo>
                <a:lnTo>
                  <a:pt x="1033894" y="2149078"/>
                </a:lnTo>
                <a:lnTo>
                  <a:pt x="1031097" y="2138760"/>
                </a:lnTo>
                <a:lnTo>
                  <a:pt x="1029899" y="2129631"/>
                </a:lnTo>
                <a:lnTo>
                  <a:pt x="1029100" y="2122488"/>
                </a:lnTo>
                <a:lnTo>
                  <a:pt x="1029100" y="2117328"/>
                </a:lnTo>
                <a:lnTo>
                  <a:pt x="1029499" y="2112963"/>
                </a:lnTo>
                <a:lnTo>
                  <a:pt x="1029499" y="2110581"/>
                </a:lnTo>
                <a:lnTo>
                  <a:pt x="1030298" y="2108200"/>
                </a:lnTo>
                <a:lnTo>
                  <a:pt x="1028700" y="2105025"/>
                </a:lnTo>
                <a:close/>
                <a:moveTo>
                  <a:pt x="744784" y="2105025"/>
                </a:moveTo>
                <a:lnTo>
                  <a:pt x="857250" y="2105025"/>
                </a:lnTo>
                <a:lnTo>
                  <a:pt x="855270" y="2108200"/>
                </a:lnTo>
                <a:lnTo>
                  <a:pt x="855666" y="2110581"/>
                </a:lnTo>
                <a:lnTo>
                  <a:pt x="856062" y="2112963"/>
                </a:lnTo>
                <a:lnTo>
                  <a:pt x="856062" y="2117328"/>
                </a:lnTo>
                <a:lnTo>
                  <a:pt x="856062" y="2122488"/>
                </a:lnTo>
                <a:lnTo>
                  <a:pt x="855270" y="2129631"/>
                </a:lnTo>
                <a:lnTo>
                  <a:pt x="854082" y="2138760"/>
                </a:lnTo>
                <a:lnTo>
                  <a:pt x="852102" y="2149078"/>
                </a:lnTo>
                <a:lnTo>
                  <a:pt x="849726" y="2149872"/>
                </a:lnTo>
                <a:lnTo>
                  <a:pt x="847350" y="2150269"/>
                </a:lnTo>
                <a:lnTo>
                  <a:pt x="840222" y="2151460"/>
                </a:lnTo>
                <a:lnTo>
                  <a:pt x="827550" y="2151856"/>
                </a:lnTo>
                <a:lnTo>
                  <a:pt x="826758" y="2151856"/>
                </a:lnTo>
                <a:lnTo>
                  <a:pt x="826362" y="2151460"/>
                </a:lnTo>
                <a:lnTo>
                  <a:pt x="825174" y="2149872"/>
                </a:lnTo>
                <a:lnTo>
                  <a:pt x="824778" y="2148681"/>
                </a:lnTo>
                <a:lnTo>
                  <a:pt x="823986" y="2147491"/>
                </a:lnTo>
                <a:lnTo>
                  <a:pt x="823590" y="2146697"/>
                </a:lnTo>
                <a:lnTo>
                  <a:pt x="822402" y="2146300"/>
                </a:lnTo>
                <a:lnTo>
                  <a:pt x="821610" y="2146300"/>
                </a:lnTo>
                <a:lnTo>
                  <a:pt x="820422" y="2146697"/>
                </a:lnTo>
                <a:lnTo>
                  <a:pt x="817254" y="2147888"/>
                </a:lnTo>
                <a:lnTo>
                  <a:pt x="812502" y="2151063"/>
                </a:lnTo>
                <a:lnTo>
                  <a:pt x="801809" y="2159000"/>
                </a:lnTo>
                <a:lnTo>
                  <a:pt x="790721" y="2166144"/>
                </a:lnTo>
                <a:lnTo>
                  <a:pt x="784781" y="2169319"/>
                </a:lnTo>
                <a:lnTo>
                  <a:pt x="778841" y="2172494"/>
                </a:lnTo>
                <a:lnTo>
                  <a:pt x="772901" y="2175272"/>
                </a:lnTo>
                <a:lnTo>
                  <a:pt x="766565" y="2178447"/>
                </a:lnTo>
                <a:lnTo>
                  <a:pt x="759833" y="2180828"/>
                </a:lnTo>
                <a:lnTo>
                  <a:pt x="753100" y="2182813"/>
                </a:lnTo>
                <a:lnTo>
                  <a:pt x="745972" y="2184797"/>
                </a:lnTo>
                <a:lnTo>
                  <a:pt x="738448" y="2185988"/>
                </a:lnTo>
                <a:lnTo>
                  <a:pt x="730924" y="2186781"/>
                </a:lnTo>
                <a:lnTo>
                  <a:pt x="722608" y="2187575"/>
                </a:lnTo>
                <a:lnTo>
                  <a:pt x="713896" y="2187575"/>
                </a:lnTo>
                <a:lnTo>
                  <a:pt x="704788" y="2187178"/>
                </a:lnTo>
                <a:lnTo>
                  <a:pt x="697659" y="2186385"/>
                </a:lnTo>
                <a:lnTo>
                  <a:pt x="691719" y="2185194"/>
                </a:lnTo>
                <a:lnTo>
                  <a:pt x="686571" y="2183210"/>
                </a:lnTo>
                <a:lnTo>
                  <a:pt x="683007" y="2181622"/>
                </a:lnTo>
                <a:lnTo>
                  <a:pt x="679839" y="2179638"/>
                </a:lnTo>
                <a:lnTo>
                  <a:pt x="677859" y="2176860"/>
                </a:lnTo>
                <a:lnTo>
                  <a:pt x="676671" y="2174478"/>
                </a:lnTo>
                <a:lnTo>
                  <a:pt x="676275" y="2171700"/>
                </a:lnTo>
                <a:lnTo>
                  <a:pt x="676671" y="2168525"/>
                </a:lnTo>
                <a:lnTo>
                  <a:pt x="677463" y="2165350"/>
                </a:lnTo>
                <a:lnTo>
                  <a:pt x="679047" y="2161778"/>
                </a:lnTo>
                <a:lnTo>
                  <a:pt x="681423" y="2158603"/>
                </a:lnTo>
                <a:lnTo>
                  <a:pt x="683799" y="2154635"/>
                </a:lnTo>
                <a:lnTo>
                  <a:pt x="686571" y="2151063"/>
                </a:lnTo>
                <a:lnTo>
                  <a:pt x="693699" y="2143522"/>
                </a:lnTo>
                <a:lnTo>
                  <a:pt x="702016" y="2136378"/>
                </a:lnTo>
                <a:lnTo>
                  <a:pt x="710332" y="2129235"/>
                </a:lnTo>
                <a:lnTo>
                  <a:pt x="718648" y="2122488"/>
                </a:lnTo>
                <a:lnTo>
                  <a:pt x="726964" y="2117328"/>
                </a:lnTo>
                <a:lnTo>
                  <a:pt x="739636" y="2108200"/>
                </a:lnTo>
                <a:lnTo>
                  <a:pt x="744784" y="2105025"/>
                </a:lnTo>
                <a:close/>
                <a:moveTo>
                  <a:pt x="1585912" y="1846263"/>
                </a:moveTo>
                <a:lnTo>
                  <a:pt x="1674566" y="1846263"/>
                </a:lnTo>
                <a:lnTo>
                  <a:pt x="1678524" y="1848644"/>
                </a:lnTo>
                <a:lnTo>
                  <a:pt x="1688418" y="1855391"/>
                </a:lnTo>
                <a:lnTo>
                  <a:pt x="1695146" y="1860154"/>
                </a:lnTo>
                <a:lnTo>
                  <a:pt x="1701875" y="1864916"/>
                </a:lnTo>
                <a:lnTo>
                  <a:pt x="1708603" y="1870870"/>
                </a:lnTo>
                <a:lnTo>
                  <a:pt x="1714935" y="1876426"/>
                </a:lnTo>
                <a:lnTo>
                  <a:pt x="1720476" y="1882379"/>
                </a:lnTo>
                <a:lnTo>
                  <a:pt x="1725225" y="1888332"/>
                </a:lnTo>
                <a:lnTo>
                  <a:pt x="1726808" y="1890713"/>
                </a:lnTo>
                <a:lnTo>
                  <a:pt x="1727996" y="1893888"/>
                </a:lnTo>
                <a:lnTo>
                  <a:pt x="1728391" y="1896270"/>
                </a:lnTo>
                <a:lnTo>
                  <a:pt x="1728787" y="1898651"/>
                </a:lnTo>
                <a:lnTo>
                  <a:pt x="1728391" y="1901032"/>
                </a:lnTo>
                <a:lnTo>
                  <a:pt x="1727600" y="1903017"/>
                </a:lnTo>
                <a:lnTo>
                  <a:pt x="1726017" y="1905001"/>
                </a:lnTo>
                <a:lnTo>
                  <a:pt x="1723246" y="1906985"/>
                </a:lnTo>
                <a:lnTo>
                  <a:pt x="1720476" y="1908176"/>
                </a:lnTo>
                <a:lnTo>
                  <a:pt x="1716518" y="1909367"/>
                </a:lnTo>
                <a:lnTo>
                  <a:pt x="1711769" y="1910160"/>
                </a:lnTo>
                <a:lnTo>
                  <a:pt x="1706228" y="1910954"/>
                </a:lnTo>
                <a:lnTo>
                  <a:pt x="1699104" y="1911351"/>
                </a:lnTo>
                <a:lnTo>
                  <a:pt x="1692376" y="1910954"/>
                </a:lnTo>
                <a:lnTo>
                  <a:pt x="1685648" y="1910557"/>
                </a:lnTo>
                <a:lnTo>
                  <a:pt x="1679711" y="1910160"/>
                </a:lnTo>
                <a:lnTo>
                  <a:pt x="1673774" y="1908970"/>
                </a:lnTo>
                <a:lnTo>
                  <a:pt x="1667838" y="1907779"/>
                </a:lnTo>
                <a:lnTo>
                  <a:pt x="1662297" y="1905795"/>
                </a:lnTo>
                <a:lnTo>
                  <a:pt x="1657548" y="1903810"/>
                </a:lnTo>
                <a:lnTo>
                  <a:pt x="1652403" y="1901826"/>
                </a:lnTo>
                <a:lnTo>
                  <a:pt x="1647653" y="1899445"/>
                </a:lnTo>
                <a:lnTo>
                  <a:pt x="1638550" y="1894285"/>
                </a:lnTo>
                <a:lnTo>
                  <a:pt x="1629448" y="1888729"/>
                </a:lnTo>
                <a:lnTo>
                  <a:pt x="1620741" y="1882379"/>
                </a:lnTo>
                <a:lnTo>
                  <a:pt x="1617179" y="1879998"/>
                </a:lnTo>
                <a:lnTo>
                  <a:pt x="1614408" y="1878807"/>
                </a:lnTo>
                <a:lnTo>
                  <a:pt x="1612825" y="1878807"/>
                </a:lnTo>
                <a:lnTo>
                  <a:pt x="1612033" y="1879204"/>
                </a:lnTo>
                <a:lnTo>
                  <a:pt x="1611638" y="1880792"/>
                </a:lnTo>
                <a:lnTo>
                  <a:pt x="1610846" y="1881982"/>
                </a:lnTo>
                <a:lnTo>
                  <a:pt x="1610450" y="1882776"/>
                </a:lnTo>
                <a:lnTo>
                  <a:pt x="1608867" y="1883173"/>
                </a:lnTo>
                <a:lnTo>
                  <a:pt x="1598973" y="1882776"/>
                </a:lnTo>
                <a:lnTo>
                  <a:pt x="1593432" y="1881982"/>
                </a:lnTo>
                <a:lnTo>
                  <a:pt x="1591453" y="1881585"/>
                </a:lnTo>
                <a:lnTo>
                  <a:pt x="1589870" y="1881188"/>
                </a:lnTo>
                <a:lnTo>
                  <a:pt x="1587891" y="1872457"/>
                </a:lnTo>
                <a:lnTo>
                  <a:pt x="1587100" y="1865313"/>
                </a:lnTo>
                <a:lnTo>
                  <a:pt x="1586308" y="1860154"/>
                </a:lnTo>
                <a:lnTo>
                  <a:pt x="1586308" y="1855391"/>
                </a:lnTo>
                <a:lnTo>
                  <a:pt x="1586308" y="1852216"/>
                </a:lnTo>
                <a:lnTo>
                  <a:pt x="1586704" y="1850232"/>
                </a:lnTo>
                <a:lnTo>
                  <a:pt x="1587100" y="1848644"/>
                </a:lnTo>
                <a:lnTo>
                  <a:pt x="1585912" y="1846263"/>
                </a:lnTo>
                <a:close/>
                <a:moveTo>
                  <a:pt x="1360734" y="1846263"/>
                </a:moveTo>
                <a:lnTo>
                  <a:pt x="1449387" y="1846263"/>
                </a:lnTo>
                <a:lnTo>
                  <a:pt x="1448200" y="1848644"/>
                </a:lnTo>
                <a:lnTo>
                  <a:pt x="1448596" y="1850232"/>
                </a:lnTo>
                <a:lnTo>
                  <a:pt x="1448991" y="1852216"/>
                </a:lnTo>
                <a:lnTo>
                  <a:pt x="1448991" y="1855391"/>
                </a:lnTo>
                <a:lnTo>
                  <a:pt x="1448991" y="1860154"/>
                </a:lnTo>
                <a:lnTo>
                  <a:pt x="1448200" y="1865313"/>
                </a:lnTo>
                <a:lnTo>
                  <a:pt x="1447408" y="1872457"/>
                </a:lnTo>
                <a:lnTo>
                  <a:pt x="1445034" y="1881188"/>
                </a:lnTo>
                <a:lnTo>
                  <a:pt x="1443846" y="1881585"/>
                </a:lnTo>
                <a:lnTo>
                  <a:pt x="1441868" y="1881982"/>
                </a:lnTo>
                <a:lnTo>
                  <a:pt x="1436327" y="1882776"/>
                </a:lnTo>
                <a:lnTo>
                  <a:pt x="1426432" y="1883173"/>
                </a:lnTo>
                <a:lnTo>
                  <a:pt x="1424849" y="1882776"/>
                </a:lnTo>
                <a:lnTo>
                  <a:pt x="1424058" y="1881982"/>
                </a:lnTo>
                <a:lnTo>
                  <a:pt x="1423662" y="1880792"/>
                </a:lnTo>
                <a:lnTo>
                  <a:pt x="1423266" y="1879204"/>
                </a:lnTo>
                <a:lnTo>
                  <a:pt x="1422079" y="1878807"/>
                </a:lnTo>
                <a:lnTo>
                  <a:pt x="1420891" y="1878807"/>
                </a:lnTo>
                <a:lnTo>
                  <a:pt x="1417725" y="1879998"/>
                </a:lnTo>
                <a:lnTo>
                  <a:pt x="1414163" y="1882379"/>
                </a:lnTo>
                <a:lnTo>
                  <a:pt x="1405852" y="1888729"/>
                </a:lnTo>
                <a:lnTo>
                  <a:pt x="1396749" y="1894285"/>
                </a:lnTo>
                <a:lnTo>
                  <a:pt x="1387646" y="1899445"/>
                </a:lnTo>
                <a:lnTo>
                  <a:pt x="1382897" y="1901826"/>
                </a:lnTo>
                <a:lnTo>
                  <a:pt x="1377752" y="1903810"/>
                </a:lnTo>
                <a:lnTo>
                  <a:pt x="1373003" y="1905795"/>
                </a:lnTo>
                <a:lnTo>
                  <a:pt x="1367462" y="1907779"/>
                </a:lnTo>
                <a:lnTo>
                  <a:pt x="1361525" y="1908970"/>
                </a:lnTo>
                <a:lnTo>
                  <a:pt x="1355588" y="1910160"/>
                </a:lnTo>
                <a:lnTo>
                  <a:pt x="1349652" y="1910557"/>
                </a:lnTo>
                <a:lnTo>
                  <a:pt x="1342924" y="1910954"/>
                </a:lnTo>
                <a:lnTo>
                  <a:pt x="1336195" y="1911351"/>
                </a:lnTo>
                <a:lnTo>
                  <a:pt x="1329071" y="1910954"/>
                </a:lnTo>
                <a:lnTo>
                  <a:pt x="1323531" y="1910160"/>
                </a:lnTo>
                <a:lnTo>
                  <a:pt x="1318781" y="1909367"/>
                </a:lnTo>
                <a:lnTo>
                  <a:pt x="1314824" y="1908176"/>
                </a:lnTo>
                <a:lnTo>
                  <a:pt x="1312053" y="1906985"/>
                </a:lnTo>
                <a:lnTo>
                  <a:pt x="1309283" y="1905001"/>
                </a:lnTo>
                <a:lnTo>
                  <a:pt x="1307700" y="1903017"/>
                </a:lnTo>
                <a:lnTo>
                  <a:pt x="1306908" y="1901032"/>
                </a:lnTo>
                <a:lnTo>
                  <a:pt x="1306512" y="1898651"/>
                </a:lnTo>
                <a:lnTo>
                  <a:pt x="1306512" y="1896270"/>
                </a:lnTo>
                <a:lnTo>
                  <a:pt x="1307304" y="1893888"/>
                </a:lnTo>
                <a:lnTo>
                  <a:pt x="1308491" y="1890713"/>
                </a:lnTo>
                <a:lnTo>
                  <a:pt x="1310074" y="1888332"/>
                </a:lnTo>
                <a:lnTo>
                  <a:pt x="1314824" y="1882379"/>
                </a:lnTo>
                <a:lnTo>
                  <a:pt x="1320364" y="1876426"/>
                </a:lnTo>
                <a:lnTo>
                  <a:pt x="1326697" y="1870870"/>
                </a:lnTo>
                <a:lnTo>
                  <a:pt x="1333425" y="1864916"/>
                </a:lnTo>
                <a:lnTo>
                  <a:pt x="1340153" y="1860154"/>
                </a:lnTo>
                <a:lnTo>
                  <a:pt x="1346881" y="1855391"/>
                </a:lnTo>
                <a:lnTo>
                  <a:pt x="1356776" y="1848644"/>
                </a:lnTo>
                <a:lnTo>
                  <a:pt x="1360734" y="1846263"/>
                </a:lnTo>
                <a:close/>
                <a:moveTo>
                  <a:pt x="449262" y="1846263"/>
                </a:moveTo>
                <a:lnTo>
                  <a:pt x="537671" y="1846263"/>
                </a:lnTo>
                <a:lnTo>
                  <a:pt x="542012" y="1848644"/>
                </a:lnTo>
                <a:lnTo>
                  <a:pt x="551880" y="1855391"/>
                </a:lnTo>
                <a:lnTo>
                  <a:pt x="558194" y="1860154"/>
                </a:lnTo>
                <a:lnTo>
                  <a:pt x="564904" y="1864916"/>
                </a:lnTo>
                <a:lnTo>
                  <a:pt x="571614" y="1870870"/>
                </a:lnTo>
                <a:lnTo>
                  <a:pt x="577929" y="1876426"/>
                </a:lnTo>
                <a:lnTo>
                  <a:pt x="583849" y="1882379"/>
                </a:lnTo>
                <a:lnTo>
                  <a:pt x="588190" y="1888332"/>
                </a:lnTo>
                <a:lnTo>
                  <a:pt x="589769" y="1890713"/>
                </a:lnTo>
                <a:lnTo>
                  <a:pt x="590953" y="1893888"/>
                </a:lnTo>
                <a:lnTo>
                  <a:pt x="591742" y="1896270"/>
                </a:lnTo>
                <a:lnTo>
                  <a:pt x="592137" y="1898651"/>
                </a:lnTo>
                <a:lnTo>
                  <a:pt x="591742" y="1901032"/>
                </a:lnTo>
                <a:lnTo>
                  <a:pt x="590558" y="1903017"/>
                </a:lnTo>
                <a:lnTo>
                  <a:pt x="589374" y="1905001"/>
                </a:lnTo>
                <a:lnTo>
                  <a:pt x="587006" y="1906985"/>
                </a:lnTo>
                <a:lnTo>
                  <a:pt x="583849" y="1908176"/>
                </a:lnTo>
                <a:lnTo>
                  <a:pt x="579902" y="1909367"/>
                </a:lnTo>
                <a:lnTo>
                  <a:pt x="575166" y="1910160"/>
                </a:lnTo>
                <a:lnTo>
                  <a:pt x="569246" y="1910954"/>
                </a:lnTo>
                <a:lnTo>
                  <a:pt x="562141" y="1911351"/>
                </a:lnTo>
                <a:lnTo>
                  <a:pt x="555432" y="1910954"/>
                </a:lnTo>
                <a:lnTo>
                  <a:pt x="549117" y="1910557"/>
                </a:lnTo>
                <a:lnTo>
                  <a:pt x="542802" y="1910160"/>
                </a:lnTo>
                <a:lnTo>
                  <a:pt x="536882" y="1908970"/>
                </a:lnTo>
                <a:lnTo>
                  <a:pt x="531356" y="1907779"/>
                </a:lnTo>
                <a:lnTo>
                  <a:pt x="526225" y="1905795"/>
                </a:lnTo>
                <a:lnTo>
                  <a:pt x="521094" y="1903810"/>
                </a:lnTo>
                <a:lnTo>
                  <a:pt x="515963" y="1901826"/>
                </a:lnTo>
                <a:lnTo>
                  <a:pt x="510833" y="1899445"/>
                </a:lnTo>
                <a:lnTo>
                  <a:pt x="501755" y="1894285"/>
                </a:lnTo>
                <a:lnTo>
                  <a:pt x="493072" y="1888729"/>
                </a:lnTo>
                <a:lnTo>
                  <a:pt x="484389" y="1882379"/>
                </a:lnTo>
                <a:lnTo>
                  <a:pt x="480837" y="1879998"/>
                </a:lnTo>
                <a:lnTo>
                  <a:pt x="478074" y="1878807"/>
                </a:lnTo>
                <a:lnTo>
                  <a:pt x="476495" y="1878807"/>
                </a:lnTo>
                <a:lnTo>
                  <a:pt x="475706" y="1879204"/>
                </a:lnTo>
                <a:lnTo>
                  <a:pt x="474916" y="1880792"/>
                </a:lnTo>
                <a:lnTo>
                  <a:pt x="474522" y="1881982"/>
                </a:lnTo>
                <a:lnTo>
                  <a:pt x="473732" y="1882776"/>
                </a:lnTo>
                <a:lnTo>
                  <a:pt x="472943" y="1883173"/>
                </a:lnTo>
                <a:lnTo>
                  <a:pt x="462681" y="1882776"/>
                </a:lnTo>
                <a:lnTo>
                  <a:pt x="457156" y="1881982"/>
                </a:lnTo>
                <a:lnTo>
                  <a:pt x="455182" y="1881585"/>
                </a:lnTo>
                <a:lnTo>
                  <a:pt x="453603" y="1881188"/>
                </a:lnTo>
                <a:lnTo>
                  <a:pt x="452025" y="1872457"/>
                </a:lnTo>
                <a:lnTo>
                  <a:pt x="450446" y="1865313"/>
                </a:lnTo>
                <a:lnTo>
                  <a:pt x="450051" y="1860154"/>
                </a:lnTo>
                <a:lnTo>
                  <a:pt x="450051" y="1855391"/>
                </a:lnTo>
                <a:lnTo>
                  <a:pt x="450051" y="1852216"/>
                </a:lnTo>
                <a:lnTo>
                  <a:pt x="450446" y="1850232"/>
                </a:lnTo>
                <a:lnTo>
                  <a:pt x="450841" y="1848644"/>
                </a:lnTo>
                <a:lnTo>
                  <a:pt x="449262" y="1846263"/>
                </a:lnTo>
                <a:close/>
                <a:moveTo>
                  <a:pt x="224686" y="1846263"/>
                </a:moveTo>
                <a:lnTo>
                  <a:pt x="314325" y="1846263"/>
                </a:lnTo>
                <a:lnTo>
                  <a:pt x="313124" y="1848644"/>
                </a:lnTo>
                <a:lnTo>
                  <a:pt x="313124" y="1850232"/>
                </a:lnTo>
                <a:lnTo>
                  <a:pt x="313525" y="1852216"/>
                </a:lnTo>
                <a:lnTo>
                  <a:pt x="313925" y="1855391"/>
                </a:lnTo>
                <a:lnTo>
                  <a:pt x="313525" y="1860154"/>
                </a:lnTo>
                <a:lnTo>
                  <a:pt x="313124" y="1865313"/>
                </a:lnTo>
                <a:lnTo>
                  <a:pt x="311924" y="1872457"/>
                </a:lnTo>
                <a:lnTo>
                  <a:pt x="310323" y="1881188"/>
                </a:lnTo>
                <a:lnTo>
                  <a:pt x="308722" y="1881585"/>
                </a:lnTo>
                <a:lnTo>
                  <a:pt x="306321" y="1881982"/>
                </a:lnTo>
                <a:lnTo>
                  <a:pt x="300719" y="1882776"/>
                </a:lnTo>
                <a:lnTo>
                  <a:pt x="290715" y="1883173"/>
                </a:lnTo>
                <a:lnTo>
                  <a:pt x="289914" y="1882776"/>
                </a:lnTo>
                <a:lnTo>
                  <a:pt x="288714" y="1881982"/>
                </a:lnTo>
                <a:lnTo>
                  <a:pt x="288314" y="1880792"/>
                </a:lnTo>
                <a:lnTo>
                  <a:pt x="287513" y="1879204"/>
                </a:lnTo>
                <a:lnTo>
                  <a:pt x="286713" y="1878807"/>
                </a:lnTo>
                <a:lnTo>
                  <a:pt x="285112" y="1878807"/>
                </a:lnTo>
                <a:lnTo>
                  <a:pt x="282311" y="1879998"/>
                </a:lnTo>
                <a:lnTo>
                  <a:pt x="278709" y="1882379"/>
                </a:lnTo>
                <a:lnTo>
                  <a:pt x="270306" y="1888729"/>
                </a:lnTo>
                <a:lnTo>
                  <a:pt x="261102" y="1894285"/>
                </a:lnTo>
                <a:lnTo>
                  <a:pt x="251898" y="1899445"/>
                </a:lnTo>
                <a:lnTo>
                  <a:pt x="246695" y="1901826"/>
                </a:lnTo>
                <a:lnTo>
                  <a:pt x="242293" y="1903810"/>
                </a:lnTo>
                <a:lnTo>
                  <a:pt x="236691" y="1905795"/>
                </a:lnTo>
                <a:lnTo>
                  <a:pt x="231089" y="1907779"/>
                </a:lnTo>
                <a:lnTo>
                  <a:pt x="225486" y="1908970"/>
                </a:lnTo>
                <a:lnTo>
                  <a:pt x="219484" y="1910160"/>
                </a:lnTo>
                <a:lnTo>
                  <a:pt x="213081" y="1910557"/>
                </a:lnTo>
                <a:lnTo>
                  <a:pt x="206678" y="1910954"/>
                </a:lnTo>
                <a:lnTo>
                  <a:pt x="199875" y="1911351"/>
                </a:lnTo>
                <a:lnTo>
                  <a:pt x="192672" y="1910954"/>
                </a:lnTo>
                <a:lnTo>
                  <a:pt x="186669" y="1910160"/>
                </a:lnTo>
                <a:lnTo>
                  <a:pt x="182267" y="1909367"/>
                </a:lnTo>
                <a:lnTo>
                  <a:pt x="178266" y="1908176"/>
                </a:lnTo>
                <a:lnTo>
                  <a:pt x="175064" y="1906985"/>
                </a:lnTo>
                <a:lnTo>
                  <a:pt x="172663" y="1905001"/>
                </a:lnTo>
                <a:lnTo>
                  <a:pt x="171062" y="1903017"/>
                </a:lnTo>
                <a:lnTo>
                  <a:pt x="169862" y="1901032"/>
                </a:lnTo>
                <a:lnTo>
                  <a:pt x="169862" y="1898651"/>
                </a:lnTo>
                <a:lnTo>
                  <a:pt x="169862" y="1896270"/>
                </a:lnTo>
                <a:lnTo>
                  <a:pt x="170662" y="1893888"/>
                </a:lnTo>
                <a:lnTo>
                  <a:pt x="171863" y="1890713"/>
                </a:lnTo>
                <a:lnTo>
                  <a:pt x="173864" y="1888332"/>
                </a:lnTo>
                <a:lnTo>
                  <a:pt x="177865" y="1882379"/>
                </a:lnTo>
                <a:lnTo>
                  <a:pt x="183868" y="1876426"/>
                </a:lnTo>
                <a:lnTo>
                  <a:pt x="190271" y="1870870"/>
                </a:lnTo>
                <a:lnTo>
                  <a:pt x="197074" y="1864916"/>
                </a:lnTo>
                <a:lnTo>
                  <a:pt x="203877" y="1860154"/>
                </a:lnTo>
                <a:lnTo>
                  <a:pt x="210279" y="1855391"/>
                </a:lnTo>
                <a:lnTo>
                  <a:pt x="220284" y="1848644"/>
                </a:lnTo>
                <a:lnTo>
                  <a:pt x="224686" y="1846263"/>
                </a:lnTo>
                <a:close/>
                <a:moveTo>
                  <a:pt x="1862137" y="1284288"/>
                </a:moveTo>
                <a:lnTo>
                  <a:pt x="1861739" y="1287447"/>
                </a:lnTo>
                <a:lnTo>
                  <a:pt x="1860144" y="1296135"/>
                </a:lnTo>
                <a:lnTo>
                  <a:pt x="1858151" y="1308772"/>
                </a:lnTo>
                <a:lnTo>
                  <a:pt x="1856557" y="1315880"/>
                </a:lnTo>
                <a:lnTo>
                  <a:pt x="1854564" y="1322988"/>
                </a:lnTo>
                <a:lnTo>
                  <a:pt x="1852172" y="1330097"/>
                </a:lnTo>
                <a:lnTo>
                  <a:pt x="1849781" y="1337205"/>
                </a:lnTo>
                <a:lnTo>
                  <a:pt x="1846194" y="1343918"/>
                </a:lnTo>
                <a:lnTo>
                  <a:pt x="1843005" y="1350237"/>
                </a:lnTo>
                <a:lnTo>
                  <a:pt x="1838620" y="1355370"/>
                </a:lnTo>
                <a:lnTo>
                  <a:pt x="1836627" y="1357345"/>
                </a:lnTo>
                <a:lnTo>
                  <a:pt x="1834634" y="1359714"/>
                </a:lnTo>
                <a:lnTo>
                  <a:pt x="1831844" y="1361294"/>
                </a:lnTo>
                <a:lnTo>
                  <a:pt x="1829453" y="1362478"/>
                </a:lnTo>
                <a:lnTo>
                  <a:pt x="1826264" y="1363268"/>
                </a:lnTo>
                <a:lnTo>
                  <a:pt x="1823474" y="1363663"/>
                </a:lnTo>
                <a:lnTo>
                  <a:pt x="1820285" y="1363663"/>
                </a:lnTo>
                <a:lnTo>
                  <a:pt x="1816698" y="1363663"/>
                </a:lnTo>
                <a:lnTo>
                  <a:pt x="1814306" y="1363268"/>
                </a:lnTo>
                <a:lnTo>
                  <a:pt x="1811117" y="1362873"/>
                </a:lnTo>
                <a:lnTo>
                  <a:pt x="1809124" y="1362084"/>
                </a:lnTo>
                <a:lnTo>
                  <a:pt x="1807131" y="1361294"/>
                </a:lnTo>
                <a:lnTo>
                  <a:pt x="1805138" y="1360109"/>
                </a:lnTo>
                <a:lnTo>
                  <a:pt x="1803544" y="1358135"/>
                </a:lnTo>
                <a:lnTo>
                  <a:pt x="1802348" y="1356555"/>
                </a:lnTo>
                <a:lnTo>
                  <a:pt x="1801153" y="1354975"/>
                </a:lnTo>
                <a:lnTo>
                  <a:pt x="1800355" y="1353001"/>
                </a:lnTo>
                <a:lnTo>
                  <a:pt x="1799558" y="1350237"/>
                </a:lnTo>
                <a:lnTo>
                  <a:pt x="1798362" y="1345498"/>
                </a:lnTo>
                <a:lnTo>
                  <a:pt x="1797964" y="1339969"/>
                </a:lnTo>
                <a:lnTo>
                  <a:pt x="1797565" y="1334835"/>
                </a:lnTo>
                <a:lnTo>
                  <a:pt x="1796369" y="1330886"/>
                </a:lnTo>
                <a:lnTo>
                  <a:pt x="1795971" y="1329702"/>
                </a:lnTo>
                <a:lnTo>
                  <a:pt x="1795174" y="1328912"/>
                </a:lnTo>
                <a:lnTo>
                  <a:pt x="1794376" y="1328122"/>
                </a:lnTo>
                <a:lnTo>
                  <a:pt x="1793579" y="1328122"/>
                </a:lnTo>
                <a:lnTo>
                  <a:pt x="1791985" y="1328122"/>
                </a:lnTo>
                <a:lnTo>
                  <a:pt x="1791188" y="1328517"/>
                </a:lnTo>
                <a:lnTo>
                  <a:pt x="1790390" y="1328912"/>
                </a:lnTo>
                <a:lnTo>
                  <a:pt x="1789992" y="1329702"/>
                </a:lnTo>
                <a:lnTo>
                  <a:pt x="1788796" y="1332071"/>
                </a:lnTo>
                <a:lnTo>
                  <a:pt x="1788398" y="1336020"/>
                </a:lnTo>
                <a:lnTo>
                  <a:pt x="1787999" y="1337995"/>
                </a:lnTo>
                <a:lnTo>
                  <a:pt x="1787600" y="1340759"/>
                </a:lnTo>
                <a:lnTo>
                  <a:pt x="1785209" y="1346288"/>
                </a:lnTo>
                <a:lnTo>
                  <a:pt x="1782020" y="1351816"/>
                </a:lnTo>
                <a:lnTo>
                  <a:pt x="1778034" y="1356950"/>
                </a:lnTo>
                <a:lnTo>
                  <a:pt x="1776440" y="1358529"/>
                </a:lnTo>
                <a:lnTo>
                  <a:pt x="1774845" y="1360504"/>
                </a:lnTo>
                <a:lnTo>
                  <a:pt x="1773251" y="1361294"/>
                </a:lnTo>
                <a:lnTo>
                  <a:pt x="1771657" y="1361294"/>
                </a:lnTo>
                <a:lnTo>
                  <a:pt x="1770859" y="1360899"/>
                </a:lnTo>
                <a:lnTo>
                  <a:pt x="1770062" y="1358924"/>
                </a:lnTo>
                <a:lnTo>
                  <a:pt x="1770062" y="1356555"/>
                </a:lnTo>
                <a:lnTo>
                  <a:pt x="1770062" y="1353396"/>
                </a:lnTo>
                <a:lnTo>
                  <a:pt x="1772454" y="1335230"/>
                </a:lnTo>
                <a:lnTo>
                  <a:pt x="1774048" y="1326148"/>
                </a:lnTo>
                <a:lnTo>
                  <a:pt x="1775643" y="1317460"/>
                </a:lnTo>
                <a:lnTo>
                  <a:pt x="1778034" y="1309957"/>
                </a:lnTo>
                <a:lnTo>
                  <a:pt x="1779628" y="1306797"/>
                </a:lnTo>
                <a:lnTo>
                  <a:pt x="1781223" y="1303638"/>
                </a:lnTo>
                <a:lnTo>
                  <a:pt x="1782817" y="1301269"/>
                </a:lnTo>
                <a:lnTo>
                  <a:pt x="1784810" y="1299689"/>
                </a:lnTo>
                <a:lnTo>
                  <a:pt x="1787202" y="1298110"/>
                </a:lnTo>
                <a:lnTo>
                  <a:pt x="1789593" y="1297715"/>
                </a:lnTo>
                <a:lnTo>
                  <a:pt x="1862137" y="1284288"/>
                </a:lnTo>
                <a:close/>
                <a:moveTo>
                  <a:pt x="42862" y="1284288"/>
                </a:moveTo>
                <a:lnTo>
                  <a:pt x="114155" y="1297983"/>
                </a:lnTo>
                <a:lnTo>
                  <a:pt x="116114" y="1298386"/>
                </a:lnTo>
                <a:lnTo>
                  <a:pt x="118073" y="1299595"/>
                </a:lnTo>
                <a:lnTo>
                  <a:pt x="120423" y="1301609"/>
                </a:lnTo>
                <a:lnTo>
                  <a:pt x="121990" y="1303623"/>
                </a:lnTo>
                <a:lnTo>
                  <a:pt x="123557" y="1306845"/>
                </a:lnTo>
                <a:lnTo>
                  <a:pt x="125124" y="1310067"/>
                </a:lnTo>
                <a:lnTo>
                  <a:pt x="127474" y="1318123"/>
                </a:lnTo>
                <a:lnTo>
                  <a:pt x="129433" y="1326985"/>
                </a:lnTo>
                <a:lnTo>
                  <a:pt x="130608" y="1335847"/>
                </a:lnTo>
                <a:lnTo>
                  <a:pt x="133350" y="1354376"/>
                </a:lnTo>
                <a:lnTo>
                  <a:pt x="133350" y="1358001"/>
                </a:lnTo>
                <a:lnTo>
                  <a:pt x="132958" y="1360820"/>
                </a:lnTo>
                <a:lnTo>
                  <a:pt x="132566" y="1362029"/>
                </a:lnTo>
                <a:lnTo>
                  <a:pt x="131000" y="1362834"/>
                </a:lnTo>
                <a:lnTo>
                  <a:pt x="129824" y="1362432"/>
                </a:lnTo>
                <a:lnTo>
                  <a:pt x="128257" y="1361626"/>
                </a:lnTo>
                <a:lnTo>
                  <a:pt x="126691" y="1360418"/>
                </a:lnTo>
                <a:lnTo>
                  <a:pt x="124732" y="1358001"/>
                </a:lnTo>
                <a:lnTo>
                  <a:pt x="121598" y="1353167"/>
                </a:lnTo>
                <a:lnTo>
                  <a:pt x="118073" y="1347528"/>
                </a:lnTo>
                <a:lnTo>
                  <a:pt x="116114" y="1341486"/>
                </a:lnTo>
                <a:lnTo>
                  <a:pt x="115331" y="1339069"/>
                </a:lnTo>
                <a:lnTo>
                  <a:pt x="115331" y="1336652"/>
                </a:lnTo>
                <a:lnTo>
                  <a:pt x="114939" y="1333430"/>
                </a:lnTo>
                <a:lnTo>
                  <a:pt x="113764" y="1330610"/>
                </a:lnTo>
                <a:lnTo>
                  <a:pt x="112980" y="1329805"/>
                </a:lnTo>
                <a:lnTo>
                  <a:pt x="111805" y="1328999"/>
                </a:lnTo>
                <a:lnTo>
                  <a:pt x="111022" y="1328596"/>
                </a:lnTo>
                <a:lnTo>
                  <a:pt x="110238" y="1328596"/>
                </a:lnTo>
                <a:lnTo>
                  <a:pt x="109455" y="1328999"/>
                </a:lnTo>
                <a:lnTo>
                  <a:pt x="108671" y="1329402"/>
                </a:lnTo>
                <a:lnTo>
                  <a:pt x="107888" y="1330610"/>
                </a:lnTo>
                <a:lnTo>
                  <a:pt x="107104" y="1332221"/>
                </a:lnTo>
                <a:lnTo>
                  <a:pt x="106321" y="1335444"/>
                </a:lnTo>
                <a:lnTo>
                  <a:pt x="105929" y="1341083"/>
                </a:lnTo>
                <a:lnTo>
                  <a:pt x="105146" y="1346722"/>
                </a:lnTo>
                <a:lnTo>
                  <a:pt x="104362" y="1351556"/>
                </a:lnTo>
                <a:lnTo>
                  <a:pt x="103579" y="1353973"/>
                </a:lnTo>
                <a:lnTo>
                  <a:pt x="102795" y="1355987"/>
                </a:lnTo>
                <a:lnTo>
                  <a:pt x="101620" y="1358001"/>
                </a:lnTo>
                <a:lnTo>
                  <a:pt x="100445" y="1360015"/>
                </a:lnTo>
                <a:lnTo>
                  <a:pt x="98487" y="1361223"/>
                </a:lnTo>
                <a:lnTo>
                  <a:pt x="96920" y="1362432"/>
                </a:lnTo>
                <a:lnTo>
                  <a:pt x="94961" y="1363237"/>
                </a:lnTo>
                <a:lnTo>
                  <a:pt x="92611" y="1364043"/>
                </a:lnTo>
                <a:lnTo>
                  <a:pt x="89869" y="1364848"/>
                </a:lnTo>
                <a:lnTo>
                  <a:pt x="87127" y="1365251"/>
                </a:lnTo>
                <a:lnTo>
                  <a:pt x="80467" y="1364848"/>
                </a:lnTo>
                <a:lnTo>
                  <a:pt x="77725" y="1364446"/>
                </a:lnTo>
                <a:lnTo>
                  <a:pt x="74983" y="1363640"/>
                </a:lnTo>
                <a:lnTo>
                  <a:pt x="72633" y="1362432"/>
                </a:lnTo>
                <a:lnTo>
                  <a:pt x="69891" y="1360820"/>
                </a:lnTo>
                <a:lnTo>
                  <a:pt x="67932" y="1358806"/>
                </a:lnTo>
                <a:lnTo>
                  <a:pt x="65190" y="1356792"/>
                </a:lnTo>
                <a:lnTo>
                  <a:pt x="61665" y="1351153"/>
                </a:lnTo>
                <a:lnTo>
                  <a:pt x="57747" y="1345111"/>
                </a:lnTo>
                <a:lnTo>
                  <a:pt x="55005" y="1338263"/>
                </a:lnTo>
                <a:lnTo>
                  <a:pt x="52655" y="1331013"/>
                </a:lnTo>
                <a:lnTo>
                  <a:pt x="49913" y="1323360"/>
                </a:lnTo>
                <a:lnTo>
                  <a:pt x="48346" y="1316109"/>
                </a:lnTo>
                <a:lnTo>
                  <a:pt x="46779" y="1308859"/>
                </a:lnTo>
                <a:lnTo>
                  <a:pt x="44037" y="1296372"/>
                </a:lnTo>
                <a:lnTo>
                  <a:pt x="43254" y="1287511"/>
                </a:lnTo>
                <a:lnTo>
                  <a:pt x="42862" y="1284288"/>
                </a:lnTo>
                <a:close/>
                <a:moveTo>
                  <a:pt x="1298517" y="998258"/>
                </a:moveTo>
                <a:lnTo>
                  <a:pt x="1247697" y="1005006"/>
                </a:lnTo>
                <a:lnTo>
                  <a:pt x="970168" y="1039940"/>
                </a:lnTo>
                <a:lnTo>
                  <a:pt x="956272" y="1045895"/>
                </a:lnTo>
                <a:lnTo>
                  <a:pt x="928877" y="1057010"/>
                </a:lnTo>
                <a:lnTo>
                  <a:pt x="879644" y="1076859"/>
                </a:lnTo>
                <a:lnTo>
                  <a:pt x="925700" y="1070905"/>
                </a:lnTo>
                <a:lnTo>
                  <a:pt x="946743" y="1068523"/>
                </a:lnTo>
                <a:lnTo>
                  <a:pt x="1317972" y="1020885"/>
                </a:lnTo>
                <a:lnTo>
                  <a:pt x="1314399" y="1016122"/>
                </a:lnTo>
                <a:lnTo>
                  <a:pt x="1298517" y="998258"/>
                </a:lnTo>
                <a:close/>
                <a:moveTo>
                  <a:pt x="1085309" y="949429"/>
                </a:moveTo>
                <a:lnTo>
                  <a:pt x="951111" y="956178"/>
                </a:lnTo>
                <a:lnTo>
                  <a:pt x="912995" y="958163"/>
                </a:lnTo>
                <a:lnTo>
                  <a:pt x="891952" y="958957"/>
                </a:lnTo>
                <a:lnTo>
                  <a:pt x="653731" y="981585"/>
                </a:lnTo>
                <a:lnTo>
                  <a:pt x="641819" y="988730"/>
                </a:lnTo>
                <a:lnTo>
                  <a:pt x="569956" y="1031207"/>
                </a:lnTo>
                <a:lnTo>
                  <a:pt x="947934" y="971263"/>
                </a:lnTo>
                <a:lnTo>
                  <a:pt x="990814" y="964515"/>
                </a:lnTo>
                <a:lnTo>
                  <a:pt x="999549" y="962927"/>
                </a:lnTo>
                <a:lnTo>
                  <a:pt x="1085309" y="949429"/>
                </a:lnTo>
                <a:close/>
                <a:moveTo>
                  <a:pt x="606483" y="818030"/>
                </a:moveTo>
                <a:lnTo>
                  <a:pt x="609660" y="823191"/>
                </a:lnTo>
                <a:lnTo>
                  <a:pt x="612836" y="831527"/>
                </a:lnTo>
                <a:lnTo>
                  <a:pt x="621174" y="852964"/>
                </a:lnTo>
                <a:lnTo>
                  <a:pt x="619188" y="828351"/>
                </a:lnTo>
                <a:lnTo>
                  <a:pt x="606483" y="818030"/>
                </a:lnTo>
                <a:close/>
                <a:moveTo>
                  <a:pt x="1283033" y="812472"/>
                </a:moveTo>
                <a:lnTo>
                  <a:pt x="1282239" y="812869"/>
                </a:lnTo>
                <a:lnTo>
                  <a:pt x="1281445" y="814060"/>
                </a:lnTo>
                <a:lnTo>
                  <a:pt x="1273504" y="824381"/>
                </a:lnTo>
                <a:lnTo>
                  <a:pt x="1265960" y="835100"/>
                </a:lnTo>
                <a:lnTo>
                  <a:pt x="1263578" y="838276"/>
                </a:lnTo>
                <a:lnTo>
                  <a:pt x="1256034" y="951811"/>
                </a:lnTo>
                <a:lnTo>
                  <a:pt x="1261990" y="924023"/>
                </a:lnTo>
                <a:lnTo>
                  <a:pt x="1268342" y="897425"/>
                </a:lnTo>
                <a:lnTo>
                  <a:pt x="1279062" y="850185"/>
                </a:lnTo>
                <a:lnTo>
                  <a:pt x="1282239" y="832321"/>
                </a:lnTo>
                <a:lnTo>
                  <a:pt x="1283430" y="825175"/>
                </a:lnTo>
                <a:lnTo>
                  <a:pt x="1284621" y="819618"/>
                </a:lnTo>
                <a:lnTo>
                  <a:pt x="1284621" y="815251"/>
                </a:lnTo>
                <a:lnTo>
                  <a:pt x="1283827" y="812869"/>
                </a:lnTo>
                <a:lnTo>
                  <a:pt x="1283430" y="812472"/>
                </a:lnTo>
                <a:lnTo>
                  <a:pt x="1283033" y="812472"/>
                </a:lnTo>
                <a:close/>
                <a:moveTo>
                  <a:pt x="266522" y="615950"/>
                </a:moveTo>
                <a:lnTo>
                  <a:pt x="270489" y="616347"/>
                </a:lnTo>
                <a:lnTo>
                  <a:pt x="273661" y="619521"/>
                </a:lnTo>
                <a:lnTo>
                  <a:pt x="344258" y="879386"/>
                </a:lnTo>
                <a:lnTo>
                  <a:pt x="345448" y="868674"/>
                </a:lnTo>
                <a:lnTo>
                  <a:pt x="370434" y="687760"/>
                </a:lnTo>
                <a:lnTo>
                  <a:pt x="364485" y="673081"/>
                </a:lnTo>
                <a:lnTo>
                  <a:pt x="370831" y="674271"/>
                </a:lnTo>
                <a:lnTo>
                  <a:pt x="377573" y="675858"/>
                </a:lnTo>
                <a:lnTo>
                  <a:pt x="383919" y="676255"/>
                </a:lnTo>
                <a:lnTo>
                  <a:pt x="390265" y="676652"/>
                </a:lnTo>
                <a:lnTo>
                  <a:pt x="396214" y="676255"/>
                </a:lnTo>
                <a:lnTo>
                  <a:pt x="402957" y="675858"/>
                </a:lnTo>
                <a:lnTo>
                  <a:pt x="409699" y="674668"/>
                </a:lnTo>
                <a:lnTo>
                  <a:pt x="416045" y="673478"/>
                </a:lnTo>
                <a:lnTo>
                  <a:pt x="412872" y="683793"/>
                </a:lnTo>
                <a:lnTo>
                  <a:pt x="409699" y="694108"/>
                </a:lnTo>
                <a:lnTo>
                  <a:pt x="407716" y="704820"/>
                </a:lnTo>
                <a:lnTo>
                  <a:pt x="406526" y="716326"/>
                </a:lnTo>
                <a:lnTo>
                  <a:pt x="406129" y="724657"/>
                </a:lnTo>
                <a:lnTo>
                  <a:pt x="405733" y="734973"/>
                </a:lnTo>
                <a:lnTo>
                  <a:pt x="405733" y="746875"/>
                </a:lnTo>
                <a:lnTo>
                  <a:pt x="406526" y="759967"/>
                </a:lnTo>
                <a:lnTo>
                  <a:pt x="407319" y="774250"/>
                </a:lnTo>
                <a:lnTo>
                  <a:pt x="408509" y="789326"/>
                </a:lnTo>
                <a:lnTo>
                  <a:pt x="412079" y="823049"/>
                </a:lnTo>
                <a:lnTo>
                  <a:pt x="416045" y="859549"/>
                </a:lnTo>
                <a:lnTo>
                  <a:pt x="421597" y="897636"/>
                </a:lnTo>
                <a:lnTo>
                  <a:pt x="427546" y="936914"/>
                </a:lnTo>
                <a:lnTo>
                  <a:pt x="433496" y="976191"/>
                </a:lnTo>
                <a:lnTo>
                  <a:pt x="445791" y="1051175"/>
                </a:lnTo>
                <a:lnTo>
                  <a:pt x="456896" y="1114257"/>
                </a:lnTo>
                <a:lnTo>
                  <a:pt x="468398" y="1176546"/>
                </a:lnTo>
                <a:lnTo>
                  <a:pt x="469587" y="1181703"/>
                </a:lnTo>
                <a:lnTo>
                  <a:pt x="471967" y="1187258"/>
                </a:lnTo>
                <a:lnTo>
                  <a:pt x="474347" y="1192415"/>
                </a:lnTo>
                <a:lnTo>
                  <a:pt x="477123" y="1197573"/>
                </a:lnTo>
                <a:lnTo>
                  <a:pt x="481089" y="1201937"/>
                </a:lnTo>
                <a:lnTo>
                  <a:pt x="485055" y="1206301"/>
                </a:lnTo>
                <a:lnTo>
                  <a:pt x="489418" y="1210269"/>
                </a:lnTo>
                <a:lnTo>
                  <a:pt x="494177" y="1213046"/>
                </a:lnTo>
                <a:lnTo>
                  <a:pt x="500920" y="1217410"/>
                </a:lnTo>
                <a:lnTo>
                  <a:pt x="508059" y="1220187"/>
                </a:lnTo>
                <a:lnTo>
                  <a:pt x="515594" y="1222964"/>
                </a:lnTo>
                <a:lnTo>
                  <a:pt x="523527" y="1225345"/>
                </a:lnTo>
                <a:lnTo>
                  <a:pt x="531459" y="1227329"/>
                </a:lnTo>
                <a:lnTo>
                  <a:pt x="540581" y="1228519"/>
                </a:lnTo>
                <a:lnTo>
                  <a:pt x="549306" y="1228915"/>
                </a:lnTo>
                <a:lnTo>
                  <a:pt x="558428" y="1229312"/>
                </a:lnTo>
                <a:lnTo>
                  <a:pt x="566757" y="1229312"/>
                </a:lnTo>
                <a:lnTo>
                  <a:pt x="574689" y="1228519"/>
                </a:lnTo>
                <a:lnTo>
                  <a:pt x="583018" y="1228122"/>
                </a:lnTo>
                <a:lnTo>
                  <a:pt x="590950" y="1226932"/>
                </a:lnTo>
                <a:lnTo>
                  <a:pt x="595313" y="1274937"/>
                </a:lnTo>
                <a:lnTo>
                  <a:pt x="591347" y="1282476"/>
                </a:lnTo>
                <a:lnTo>
                  <a:pt x="588174" y="1290410"/>
                </a:lnTo>
                <a:lnTo>
                  <a:pt x="585398" y="1298742"/>
                </a:lnTo>
                <a:lnTo>
                  <a:pt x="583018" y="1306677"/>
                </a:lnTo>
                <a:lnTo>
                  <a:pt x="581432" y="1314612"/>
                </a:lnTo>
                <a:lnTo>
                  <a:pt x="579845" y="1322150"/>
                </a:lnTo>
                <a:lnTo>
                  <a:pt x="577466" y="1336829"/>
                </a:lnTo>
                <a:lnTo>
                  <a:pt x="573896" y="1342780"/>
                </a:lnTo>
                <a:lnTo>
                  <a:pt x="540581" y="1790304"/>
                </a:lnTo>
                <a:lnTo>
                  <a:pt x="537011" y="1789908"/>
                </a:lnTo>
                <a:lnTo>
                  <a:pt x="448170" y="1789908"/>
                </a:lnTo>
                <a:lnTo>
                  <a:pt x="444997" y="1789908"/>
                </a:lnTo>
                <a:lnTo>
                  <a:pt x="441428" y="1790304"/>
                </a:lnTo>
                <a:lnTo>
                  <a:pt x="434685" y="1792288"/>
                </a:lnTo>
                <a:lnTo>
                  <a:pt x="390265" y="1442759"/>
                </a:lnTo>
                <a:lnTo>
                  <a:pt x="383919" y="1443156"/>
                </a:lnTo>
                <a:lnTo>
                  <a:pt x="377970" y="1443553"/>
                </a:lnTo>
                <a:lnTo>
                  <a:pt x="373607" y="1443156"/>
                </a:lnTo>
                <a:lnTo>
                  <a:pt x="369641" y="1442759"/>
                </a:lnTo>
                <a:lnTo>
                  <a:pt x="327600" y="1792288"/>
                </a:lnTo>
                <a:lnTo>
                  <a:pt x="320461" y="1790304"/>
                </a:lnTo>
                <a:lnTo>
                  <a:pt x="316892" y="1789908"/>
                </a:lnTo>
                <a:lnTo>
                  <a:pt x="312926" y="1789908"/>
                </a:lnTo>
                <a:lnTo>
                  <a:pt x="224085" y="1789908"/>
                </a:lnTo>
                <a:lnTo>
                  <a:pt x="221309" y="1790304"/>
                </a:lnTo>
                <a:lnTo>
                  <a:pt x="218532" y="1790701"/>
                </a:lnTo>
                <a:lnTo>
                  <a:pt x="187597" y="1376503"/>
                </a:lnTo>
                <a:lnTo>
                  <a:pt x="188787" y="1369759"/>
                </a:lnTo>
                <a:lnTo>
                  <a:pt x="189580" y="1363014"/>
                </a:lnTo>
                <a:lnTo>
                  <a:pt x="189977" y="1355873"/>
                </a:lnTo>
                <a:lnTo>
                  <a:pt x="189580" y="1348335"/>
                </a:lnTo>
                <a:lnTo>
                  <a:pt x="188390" y="1338416"/>
                </a:lnTo>
                <a:lnTo>
                  <a:pt x="187200" y="1327704"/>
                </a:lnTo>
                <a:lnTo>
                  <a:pt x="184821" y="1315802"/>
                </a:lnTo>
                <a:lnTo>
                  <a:pt x="182044" y="1303503"/>
                </a:lnTo>
                <a:lnTo>
                  <a:pt x="179665" y="1297552"/>
                </a:lnTo>
                <a:lnTo>
                  <a:pt x="177682" y="1291601"/>
                </a:lnTo>
                <a:lnTo>
                  <a:pt x="175302" y="1285649"/>
                </a:lnTo>
                <a:lnTo>
                  <a:pt x="172526" y="1279698"/>
                </a:lnTo>
                <a:lnTo>
                  <a:pt x="169353" y="1274144"/>
                </a:lnTo>
                <a:lnTo>
                  <a:pt x="165783" y="1268590"/>
                </a:lnTo>
                <a:lnTo>
                  <a:pt x="161817" y="1263829"/>
                </a:lnTo>
                <a:lnTo>
                  <a:pt x="157058" y="1259465"/>
                </a:lnTo>
                <a:lnTo>
                  <a:pt x="149919" y="1178133"/>
                </a:lnTo>
                <a:lnTo>
                  <a:pt x="144763" y="1121795"/>
                </a:lnTo>
                <a:lnTo>
                  <a:pt x="140004" y="1058317"/>
                </a:lnTo>
                <a:lnTo>
                  <a:pt x="124536" y="836538"/>
                </a:lnTo>
                <a:lnTo>
                  <a:pt x="118587" y="831381"/>
                </a:lnTo>
                <a:lnTo>
                  <a:pt x="113034" y="825430"/>
                </a:lnTo>
                <a:lnTo>
                  <a:pt x="112637" y="825033"/>
                </a:lnTo>
                <a:lnTo>
                  <a:pt x="111844" y="825430"/>
                </a:lnTo>
                <a:lnTo>
                  <a:pt x="111051" y="827413"/>
                </a:lnTo>
                <a:lnTo>
                  <a:pt x="110654" y="831381"/>
                </a:lnTo>
                <a:lnTo>
                  <a:pt x="110258" y="836142"/>
                </a:lnTo>
                <a:lnTo>
                  <a:pt x="110258" y="851614"/>
                </a:lnTo>
                <a:lnTo>
                  <a:pt x="110258" y="871452"/>
                </a:lnTo>
                <a:lnTo>
                  <a:pt x="111051" y="925012"/>
                </a:lnTo>
                <a:lnTo>
                  <a:pt x="113827" y="990474"/>
                </a:lnTo>
                <a:lnTo>
                  <a:pt x="116603" y="1061491"/>
                </a:lnTo>
                <a:lnTo>
                  <a:pt x="119776" y="1131317"/>
                </a:lnTo>
                <a:lnTo>
                  <a:pt x="122949" y="1194002"/>
                </a:lnTo>
                <a:lnTo>
                  <a:pt x="126519" y="1243595"/>
                </a:lnTo>
                <a:lnTo>
                  <a:pt x="124536" y="1243198"/>
                </a:lnTo>
                <a:lnTo>
                  <a:pt x="122553" y="1242801"/>
                </a:lnTo>
                <a:lnTo>
                  <a:pt x="52353" y="1229312"/>
                </a:lnTo>
                <a:lnTo>
                  <a:pt x="47197" y="1228915"/>
                </a:lnTo>
                <a:lnTo>
                  <a:pt x="42041" y="1228519"/>
                </a:lnTo>
                <a:lnTo>
                  <a:pt x="36091" y="1228915"/>
                </a:lnTo>
                <a:lnTo>
                  <a:pt x="30539" y="1229709"/>
                </a:lnTo>
                <a:lnTo>
                  <a:pt x="27763" y="1205508"/>
                </a:lnTo>
                <a:lnTo>
                  <a:pt x="24590" y="1176942"/>
                </a:lnTo>
                <a:lnTo>
                  <a:pt x="21417" y="1145203"/>
                </a:lnTo>
                <a:lnTo>
                  <a:pt x="18244" y="1110290"/>
                </a:lnTo>
                <a:lnTo>
                  <a:pt x="12295" y="1036099"/>
                </a:lnTo>
                <a:lnTo>
                  <a:pt x="7139" y="959925"/>
                </a:lnTo>
                <a:lnTo>
                  <a:pt x="3173" y="887321"/>
                </a:lnTo>
                <a:lnTo>
                  <a:pt x="1586" y="853995"/>
                </a:lnTo>
                <a:lnTo>
                  <a:pt x="793" y="824636"/>
                </a:lnTo>
                <a:lnTo>
                  <a:pt x="0" y="798848"/>
                </a:lnTo>
                <a:lnTo>
                  <a:pt x="0" y="777424"/>
                </a:lnTo>
                <a:lnTo>
                  <a:pt x="396" y="761554"/>
                </a:lnTo>
                <a:lnTo>
                  <a:pt x="793" y="755603"/>
                </a:lnTo>
                <a:lnTo>
                  <a:pt x="1190" y="752032"/>
                </a:lnTo>
                <a:lnTo>
                  <a:pt x="1983" y="744494"/>
                </a:lnTo>
                <a:lnTo>
                  <a:pt x="3569" y="737353"/>
                </a:lnTo>
                <a:lnTo>
                  <a:pt x="5949" y="730608"/>
                </a:lnTo>
                <a:lnTo>
                  <a:pt x="8725" y="723864"/>
                </a:lnTo>
                <a:lnTo>
                  <a:pt x="12691" y="717516"/>
                </a:lnTo>
                <a:lnTo>
                  <a:pt x="16658" y="711168"/>
                </a:lnTo>
                <a:lnTo>
                  <a:pt x="21813" y="705217"/>
                </a:lnTo>
                <a:lnTo>
                  <a:pt x="27763" y="699266"/>
                </a:lnTo>
                <a:lnTo>
                  <a:pt x="33712" y="693711"/>
                </a:lnTo>
                <a:lnTo>
                  <a:pt x="40454" y="688157"/>
                </a:lnTo>
                <a:lnTo>
                  <a:pt x="47593" y="683396"/>
                </a:lnTo>
                <a:lnTo>
                  <a:pt x="55525" y="678239"/>
                </a:lnTo>
                <a:lnTo>
                  <a:pt x="63458" y="673478"/>
                </a:lnTo>
                <a:lnTo>
                  <a:pt x="72183" y="669113"/>
                </a:lnTo>
                <a:lnTo>
                  <a:pt x="81305" y="664353"/>
                </a:lnTo>
                <a:lnTo>
                  <a:pt x="90427" y="659988"/>
                </a:lnTo>
                <a:lnTo>
                  <a:pt x="99946" y="656418"/>
                </a:lnTo>
                <a:lnTo>
                  <a:pt x="109861" y="652450"/>
                </a:lnTo>
                <a:lnTo>
                  <a:pt x="130485" y="645309"/>
                </a:lnTo>
                <a:lnTo>
                  <a:pt x="151902" y="638564"/>
                </a:lnTo>
                <a:lnTo>
                  <a:pt x="174112" y="633010"/>
                </a:lnTo>
                <a:lnTo>
                  <a:pt x="196322" y="627456"/>
                </a:lnTo>
                <a:lnTo>
                  <a:pt x="218532" y="623488"/>
                </a:lnTo>
                <a:lnTo>
                  <a:pt x="241139" y="619521"/>
                </a:lnTo>
                <a:lnTo>
                  <a:pt x="262953" y="616347"/>
                </a:lnTo>
                <a:lnTo>
                  <a:pt x="266522" y="615950"/>
                </a:lnTo>
                <a:close/>
                <a:moveTo>
                  <a:pt x="1664891" y="614363"/>
                </a:moveTo>
                <a:lnTo>
                  <a:pt x="1675210" y="614363"/>
                </a:lnTo>
                <a:lnTo>
                  <a:pt x="1686322" y="614760"/>
                </a:lnTo>
                <a:lnTo>
                  <a:pt x="1697038" y="615554"/>
                </a:lnTo>
                <a:lnTo>
                  <a:pt x="1707754" y="617142"/>
                </a:lnTo>
                <a:lnTo>
                  <a:pt x="1718866" y="619127"/>
                </a:lnTo>
                <a:lnTo>
                  <a:pt x="1729582" y="621906"/>
                </a:lnTo>
                <a:lnTo>
                  <a:pt x="1740297" y="624288"/>
                </a:lnTo>
                <a:lnTo>
                  <a:pt x="1750616" y="627861"/>
                </a:lnTo>
                <a:lnTo>
                  <a:pt x="1761729" y="631435"/>
                </a:lnTo>
                <a:lnTo>
                  <a:pt x="1772047" y="635405"/>
                </a:lnTo>
                <a:lnTo>
                  <a:pt x="1782366" y="638978"/>
                </a:lnTo>
                <a:lnTo>
                  <a:pt x="1792288" y="643742"/>
                </a:lnTo>
                <a:lnTo>
                  <a:pt x="1802210" y="648506"/>
                </a:lnTo>
                <a:lnTo>
                  <a:pt x="1821260" y="657637"/>
                </a:lnTo>
                <a:lnTo>
                  <a:pt x="1838326" y="667562"/>
                </a:lnTo>
                <a:lnTo>
                  <a:pt x="1854994" y="677885"/>
                </a:lnTo>
                <a:lnTo>
                  <a:pt x="1869282" y="687810"/>
                </a:lnTo>
                <a:lnTo>
                  <a:pt x="1881982" y="697338"/>
                </a:lnTo>
                <a:lnTo>
                  <a:pt x="1892301" y="706072"/>
                </a:lnTo>
                <a:lnTo>
                  <a:pt x="1900635" y="714012"/>
                </a:lnTo>
                <a:lnTo>
                  <a:pt x="1903810" y="717585"/>
                </a:lnTo>
                <a:lnTo>
                  <a:pt x="1905794" y="720761"/>
                </a:lnTo>
                <a:lnTo>
                  <a:pt x="1907779" y="723541"/>
                </a:lnTo>
                <a:lnTo>
                  <a:pt x="1908969" y="725923"/>
                </a:lnTo>
                <a:lnTo>
                  <a:pt x="1909366" y="730290"/>
                </a:lnTo>
                <a:lnTo>
                  <a:pt x="1909763" y="735848"/>
                </a:lnTo>
                <a:lnTo>
                  <a:pt x="1909763" y="752125"/>
                </a:lnTo>
                <a:lnTo>
                  <a:pt x="1908969" y="773961"/>
                </a:lnTo>
                <a:lnTo>
                  <a:pt x="1907779" y="800957"/>
                </a:lnTo>
                <a:lnTo>
                  <a:pt x="1905794" y="832321"/>
                </a:lnTo>
                <a:lnTo>
                  <a:pt x="1903413" y="866861"/>
                </a:lnTo>
                <a:lnTo>
                  <a:pt x="1897460" y="942689"/>
                </a:lnTo>
                <a:lnTo>
                  <a:pt x="1890316" y="1022885"/>
                </a:lnTo>
                <a:lnTo>
                  <a:pt x="1882379" y="1101096"/>
                </a:lnTo>
                <a:lnTo>
                  <a:pt x="1878410" y="1137621"/>
                </a:lnTo>
                <a:lnTo>
                  <a:pt x="1874838" y="1171366"/>
                </a:lnTo>
                <a:lnTo>
                  <a:pt x="1870869" y="1201539"/>
                </a:lnTo>
                <a:lnTo>
                  <a:pt x="1867298" y="1227345"/>
                </a:lnTo>
                <a:lnTo>
                  <a:pt x="1863726" y="1226948"/>
                </a:lnTo>
                <a:lnTo>
                  <a:pt x="1860948" y="1226948"/>
                </a:lnTo>
                <a:lnTo>
                  <a:pt x="1855391" y="1226948"/>
                </a:lnTo>
                <a:lnTo>
                  <a:pt x="1850232" y="1227742"/>
                </a:lnTo>
                <a:lnTo>
                  <a:pt x="1784351" y="1240049"/>
                </a:lnTo>
                <a:lnTo>
                  <a:pt x="1786732" y="1190026"/>
                </a:lnTo>
                <a:lnTo>
                  <a:pt x="1788716" y="1126504"/>
                </a:lnTo>
                <a:lnTo>
                  <a:pt x="1789907" y="1056631"/>
                </a:lnTo>
                <a:lnTo>
                  <a:pt x="1790701" y="985566"/>
                </a:lnTo>
                <a:lnTo>
                  <a:pt x="1790701" y="920854"/>
                </a:lnTo>
                <a:lnTo>
                  <a:pt x="1790304" y="892666"/>
                </a:lnTo>
                <a:lnTo>
                  <a:pt x="1789907" y="868052"/>
                </a:lnTo>
                <a:lnTo>
                  <a:pt x="1789113" y="848201"/>
                </a:lnTo>
                <a:lnTo>
                  <a:pt x="1787923" y="833909"/>
                </a:lnTo>
                <a:lnTo>
                  <a:pt x="1787129" y="828748"/>
                </a:lnTo>
                <a:lnTo>
                  <a:pt x="1786335" y="825969"/>
                </a:lnTo>
                <a:lnTo>
                  <a:pt x="1785541" y="824381"/>
                </a:lnTo>
                <a:lnTo>
                  <a:pt x="1785144" y="824381"/>
                </a:lnTo>
                <a:lnTo>
                  <a:pt x="1784351" y="824778"/>
                </a:lnTo>
                <a:lnTo>
                  <a:pt x="1778398" y="832718"/>
                </a:lnTo>
                <a:lnTo>
                  <a:pt x="1772444" y="841452"/>
                </a:lnTo>
                <a:lnTo>
                  <a:pt x="1770460" y="843437"/>
                </a:lnTo>
                <a:lnTo>
                  <a:pt x="1750616" y="1136033"/>
                </a:lnTo>
                <a:lnTo>
                  <a:pt x="1743869" y="1212258"/>
                </a:lnTo>
                <a:lnTo>
                  <a:pt x="1739107" y="1264664"/>
                </a:lnTo>
                <a:lnTo>
                  <a:pt x="1735932" y="1268634"/>
                </a:lnTo>
                <a:lnTo>
                  <a:pt x="1733551" y="1272604"/>
                </a:lnTo>
                <a:lnTo>
                  <a:pt x="1731169" y="1276971"/>
                </a:lnTo>
                <a:lnTo>
                  <a:pt x="1728391" y="1281338"/>
                </a:lnTo>
                <a:lnTo>
                  <a:pt x="1724819" y="1290469"/>
                </a:lnTo>
                <a:lnTo>
                  <a:pt x="1721644" y="1300394"/>
                </a:lnTo>
                <a:lnTo>
                  <a:pt x="1718866" y="1309526"/>
                </a:lnTo>
                <a:lnTo>
                  <a:pt x="1717279" y="1319054"/>
                </a:lnTo>
                <a:lnTo>
                  <a:pt x="1715294" y="1328185"/>
                </a:lnTo>
                <a:lnTo>
                  <a:pt x="1714501" y="1336522"/>
                </a:lnTo>
                <a:lnTo>
                  <a:pt x="1710929" y="1342477"/>
                </a:lnTo>
                <a:lnTo>
                  <a:pt x="1677194" y="1790303"/>
                </a:lnTo>
                <a:lnTo>
                  <a:pt x="1674019" y="1789906"/>
                </a:lnTo>
                <a:lnTo>
                  <a:pt x="1585119" y="1789906"/>
                </a:lnTo>
                <a:lnTo>
                  <a:pt x="1581150" y="1789906"/>
                </a:lnTo>
                <a:lnTo>
                  <a:pt x="1577975" y="1790303"/>
                </a:lnTo>
                <a:lnTo>
                  <a:pt x="1571229" y="1792288"/>
                </a:lnTo>
                <a:lnTo>
                  <a:pt x="1526382" y="1442523"/>
                </a:lnTo>
                <a:lnTo>
                  <a:pt x="1520429" y="1442920"/>
                </a:lnTo>
                <a:lnTo>
                  <a:pt x="1514475" y="1443317"/>
                </a:lnTo>
                <a:lnTo>
                  <a:pt x="1510110" y="1442920"/>
                </a:lnTo>
                <a:lnTo>
                  <a:pt x="1505744" y="1442523"/>
                </a:lnTo>
                <a:lnTo>
                  <a:pt x="1464072" y="1792288"/>
                </a:lnTo>
                <a:lnTo>
                  <a:pt x="1456929" y="1790303"/>
                </a:lnTo>
                <a:lnTo>
                  <a:pt x="1453357" y="1789906"/>
                </a:lnTo>
                <a:lnTo>
                  <a:pt x="1449388" y="1789906"/>
                </a:lnTo>
                <a:lnTo>
                  <a:pt x="1360488" y="1789906"/>
                </a:lnTo>
                <a:lnTo>
                  <a:pt x="1357710" y="1790303"/>
                </a:lnTo>
                <a:lnTo>
                  <a:pt x="1354932" y="1790700"/>
                </a:lnTo>
                <a:lnTo>
                  <a:pt x="1323578" y="1376223"/>
                </a:lnTo>
                <a:lnTo>
                  <a:pt x="1325563" y="1369871"/>
                </a:lnTo>
                <a:lnTo>
                  <a:pt x="1326357" y="1362725"/>
                </a:lnTo>
                <a:lnTo>
                  <a:pt x="1326357" y="1355579"/>
                </a:lnTo>
                <a:lnTo>
                  <a:pt x="1325960" y="1348035"/>
                </a:lnTo>
                <a:lnTo>
                  <a:pt x="1324769" y="1338110"/>
                </a:lnTo>
                <a:lnTo>
                  <a:pt x="1323182" y="1327391"/>
                </a:lnTo>
                <a:lnTo>
                  <a:pt x="1321197" y="1315481"/>
                </a:lnTo>
                <a:lnTo>
                  <a:pt x="1318419" y="1303173"/>
                </a:lnTo>
                <a:lnTo>
                  <a:pt x="1316435" y="1297218"/>
                </a:lnTo>
                <a:lnTo>
                  <a:pt x="1314053" y="1291263"/>
                </a:lnTo>
                <a:lnTo>
                  <a:pt x="1312069" y="1285308"/>
                </a:lnTo>
                <a:lnTo>
                  <a:pt x="1308894" y="1279353"/>
                </a:lnTo>
                <a:lnTo>
                  <a:pt x="1305719" y="1273795"/>
                </a:lnTo>
                <a:lnTo>
                  <a:pt x="1302147" y="1268237"/>
                </a:lnTo>
                <a:lnTo>
                  <a:pt x="1298178" y="1263472"/>
                </a:lnTo>
                <a:lnTo>
                  <a:pt x="1293813" y="1259105"/>
                </a:lnTo>
                <a:lnTo>
                  <a:pt x="1292225" y="1240049"/>
                </a:lnTo>
                <a:lnTo>
                  <a:pt x="1293813" y="1217419"/>
                </a:lnTo>
                <a:lnTo>
                  <a:pt x="1305322" y="1219802"/>
                </a:lnTo>
                <a:lnTo>
                  <a:pt x="1311672" y="1220993"/>
                </a:lnTo>
                <a:lnTo>
                  <a:pt x="1317228" y="1220993"/>
                </a:lnTo>
                <a:lnTo>
                  <a:pt x="1321991" y="1220993"/>
                </a:lnTo>
                <a:lnTo>
                  <a:pt x="1326357" y="1220596"/>
                </a:lnTo>
                <a:lnTo>
                  <a:pt x="1330325" y="1219802"/>
                </a:lnTo>
                <a:lnTo>
                  <a:pt x="1334691" y="1218610"/>
                </a:lnTo>
                <a:lnTo>
                  <a:pt x="1339057" y="1217022"/>
                </a:lnTo>
                <a:lnTo>
                  <a:pt x="1342628" y="1215037"/>
                </a:lnTo>
                <a:lnTo>
                  <a:pt x="1346597" y="1213052"/>
                </a:lnTo>
                <a:lnTo>
                  <a:pt x="1350169" y="1210670"/>
                </a:lnTo>
                <a:lnTo>
                  <a:pt x="1353741" y="1207891"/>
                </a:lnTo>
                <a:lnTo>
                  <a:pt x="1356916" y="1205112"/>
                </a:lnTo>
                <a:lnTo>
                  <a:pt x="1360091" y="1201539"/>
                </a:lnTo>
                <a:lnTo>
                  <a:pt x="1362869" y="1198363"/>
                </a:lnTo>
                <a:lnTo>
                  <a:pt x="1365647" y="1194393"/>
                </a:lnTo>
                <a:lnTo>
                  <a:pt x="1367632" y="1190820"/>
                </a:lnTo>
                <a:lnTo>
                  <a:pt x="1369219" y="1186453"/>
                </a:lnTo>
                <a:lnTo>
                  <a:pt x="1370807" y="1182086"/>
                </a:lnTo>
                <a:lnTo>
                  <a:pt x="1394619" y="1110624"/>
                </a:lnTo>
                <a:lnTo>
                  <a:pt x="1417638" y="1047897"/>
                </a:lnTo>
                <a:lnTo>
                  <a:pt x="1429544" y="1016533"/>
                </a:lnTo>
                <a:lnTo>
                  <a:pt x="1440657" y="985169"/>
                </a:lnTo>
                <a:lnTo>
                  <a:pt x="1450578" y="954997"/>
                </a:lnTo>
                <a:lnTo>
                  <a:pt x="1460500" y="924427"/>
                </a:lnTo>
                <a:lnTo>
                  <a:pt x="1469629" y="895048"/>
                </a:lnTo>
                <a:lnTo>
                  <a:pt x="1477169" y="866067"/>
                </a:lnTo>
                <a:lnTo>
                  <a:pt x="1480741" y="878771"/>
                </a:lnTo>
                <a:lnTo>
                  <a:pt x="1482329" y="868052"/>
                </a:lnTo>
                <a:lnTo>
                  <a:pt x="1491854" y="796193"/>
                </a:lnTo>
                <a:lnTo>
                  <a:pt x="1493838" y="783886"/>
                </a:lnTo>
                <a:lnTo>
                  <a:pt x="1506538" y="687016"/>
                </a:lnTo>
                <a:lnTo>
                  <a:pt x="1500982" y="672326"/>
                </a:lnTo>
                <a:lnTo>
                  <a:pt x="1507729" y="673517"/>
                </a:lnTo>
                <a:lnTo>
                  <a:pt x="1514079" y="675105"/>
                </a:lnTo>
                <a:lnTo>
                  <a:pt x="1520032" y="675502"/>
                </a:lnTo>
                <a:lnTo>
                  <a:pt x="1526382" y="675899"/>
                </a:lnTo>
                <a:lnTo>
                  <a:pt x="1533922" y="675502"/>
                </a:lnTo>
                <a:lnTo>
                  <a:pt x="1541860" y="674311"/>
                </a:lnTo>
                <a:lnTo>
                  <a:pt x="1549400" y="673517"/>
                </a:lnTo>
                <a:lnTo>
                  <a:pt x="1556941" y="671929"/>
                </a:lnTo>
                <a:lnTo>
                  <a:pt x="1551385" y="690589"/>
                </a:lnTo>
                <a:lnTo>
                  <a:pt x="1573213" y="881153"/>
                </a:lnTo>
                <a:lnTo>
                  <a:pt x="1628776" y="636993"/>
                </a:lnTo>
                <a:lnTo>
                  <a:pt x="1635126" y="631832"/>
                </a:lnTo>
                <a:lnTo>
                  <a:pt x="1641476" y="626273"/>
                </a:lnTo>
                <a:lnTo>
                  <a:pt x="1647826" y="621112"/>
                </a:lnTo>
                <a:lnTo>
                  <a:pt x="1654176" y="615157"/>
                </a:lnTo>
                <a:lnTo>
                  <a:pt x="1664891" y="614363"/>
                </a:lnTo>
                <a:close/>
                <a:moveTo>
                  <a:pt x="1134938" y="547688"/>
                </a:moveTo>
                <a:lnTo>
                  <a:pt x="1149232" y="547688"/>
                </a:lnTo>
                <a:lnTo>
                  <a:pt x="1163128" y="548482"/>
                </a:lnTo>
                <a:lnTo>
                  <a:pt x="1177421" y="550070"/>
                </a:lnTo>
                <a:lnTo>
                  <a:pt x="1191317" y="552055"/>
                </a:lnTo>
                <a:lnTo>
                  <a:pt x="1205611" y="554834"/>
                </a:lnTo>
                <a:lnTo>
                  <a:pt x="1219507" y="558010"/>
                </a:lnTo>
                <a:lnTo>
                  <a:pt x="1233403" y="561979"/>
                </a:lnTo>
                <a:lnTo>
                  <a:pt x="1247300" y="566346"/>
                </a:lnTo>
                <a:lnTo>
                  <a:pt x="1261196" y="571110"/>
                </a:lnTo>
                <a:lnTo>
                  <a:pt x="1274695" y="576667"/>
                </a:lnTo>
                <a:lnTo>
                  <a:pt x="1288194" y="582225"/>
                </a:lnTo>
                <a:lnTo>
                  <a:pt x="1300899" y="588180"/>
                </a:lnTo>
                <a:lnTo>
                  <a:pt x="1313605" y="594531"/>
                </a:lnTo>
                <a:lnTo>
                  <a:pt x="1325913" y="600883"/>
                </a:lnTo>
                <a:lnTo>
                  <a:pt x="1337824" y="607632"/>
                </a:lnTo>
                <a:lnTo>
                  <a:pt x="1349338" y="614777"/>
                </a:lnTo>
                <a:lnTo>
                  <a:pt x="1360455" y="621923"/>
                </a:lnTo>
                <a:lnTo>
                  <a:pt x="1370381" y="629069"/>
                </a:lnTo>
                <a:lnTo>
                  <a:pt x="1380704" y="636214"/>
                </a:lnTo>
                <a:lnTo>
                  <a:pt x="1389836" y="643757"/>
                </a:lnTo>
                <a:lnTo>
                  <a:pt x="1398173" y="650902"/>
                </a:lnTo>
                <a:lnTo>
                  <a:pt x="1405717" y="658048"/>
                </a:lnTo>
                <a:lnTo>
                  <a:pt x="1412864" y="665590"/>
                </a:lnTo>
                <a:lnTo>
                  <a:pt x="1419216" y="672339"/>
                </a:lnTo>
                <a:lnTo>
                  <a:pt x="1425172" y="679485"/>
                </a:lnTo>
                <a:lnTo>
                  <a:pt x="1429936" y="686233"/>
                </a:lnTo>
                <a:lnTo>
                  <a:pt x="1433907" y="692982"/>
                </a:lnTo>
                <a:lnTo>
                  <a:pt x="1436289" y="699334"/>
                </a:lnTo>
                <a:lnTo>
                  <a:pt x="1438274" y="705288"/>
                </a:lnTo>
                <a:lnTo>
                  <a:pt x="1439068" y="711243"/>
                </a:lnTo>
                <a:lnTo>
                  <a:pt x="1439862" y="719182"/>
                </a:lnTo>
                <a:lnTo>
                  <a:pt x="1441053" y="727916"/>
                </a:lnTo>
                <a:lnTo>
                  <a:pt x="1441450" y="737443"/>
                </a:lnTo>
                <a:lnTo>
                  <a:pt x="1441053" y="746971"/>
                </a:lnTo>
                <a:lnTo>
                  <a:pt x="1440656" y="756895"/>
                </a:lnTo>
                <a:lnTo>
                  <a:pt x="1439465" y="766820"/>
                </a:lnTo>
                <a:lnTo>
                  <a:pt x="1438671" y="777538"/>
                </a:lnTo>
                <a:lnTo>
                  <a:pt x="1437083" y="787860"/>
                </a:lnTo>
                <a:lnTo>
                  <a:pt x="1433112" y="810090"/>
                </a:lnTo>
                <a:lnTo>
                  <a:pt x="1428348" y="833512"/>
                </a:lnTo>
                <a:lnTo>
                  <a:pt x="1422392" y="857331"/>
                </a:lnTo>
                <a:lnTo>
                  <a:pt x="1415643" y="882340"/>
                </a:lnTo>
                <a:lnTo>
                  <a:pt x="1407702" y="908144"/>
                </a:lnTo>
                <a:lnTo>
                  <a:pt x="1399761" y="933947"/>
                </a:lnTo>
                <a:lnTo>
                  <a:pt x="1390630" y="960148"/>
                </a:lnTo>
                <a:lnTo>
                  <a:pt x="1381101" y="986348"/>
                </a:lnTo>
                <a:lnTo>
                  <a:pt x="1361646" y="1039146"/>
                </a:lnTo>
                <a:lnTo>
                  <a:pt x="1342191" y="1091547"/>
                </a:lnTo>
                <a:lnTo>
                  <a:pt x="1317972" y="1165385"/>
                </a:lnTo>
                <a:lnTo>
                  <a:pt x="1242535" y="1148315"/>
                </a:lnTo>
                <a:lnTo>
                  <a:pt x="1238962" y="1207465"/>
                </a:lnTo>
                <a:lnTo>
                  <a:pt x="1232212" y="1284875"/>
                </a:lnTo>
                <a:lnTo>
                  <a:pt x="1226654" y="1344422"/>
                </a:lnTo>
                <a:lnTo>
                  <a:pt x="1221095" y="1398411"/>
                </a:lnTo>
                <a:lnTo>
                  <a:pt x="1220698" y="1403572"/>
                </a:lnTo>
                <a:lnTo>
                  <a:pt x="1218316" y="1411908"/>
                </a:lnTo>
                <a:lnTo>
                  <a:pt x="1214743" y="1420245"/>
                </a:lnTo>
                <a:lnTo>
                  <a:pt x="1211169" y="1428581"/>
                </a:lnTo>
                <a:lnTo>
                  <a:pt x="1207199" y="1436918"/>
                </a:lnTo>
                <a:lnTo>
                  <a:pt x="1203229" y="1444857"/>
                </a:lnTo>
                <a:lnTo>
                  <a:pt x="1198464" y="1452797"/>
                </a:lnTo>
                <a:lnTo>
                  <a:pt x="1193303" y="1461133"/>
                </a:lnTo>
                <a:lnTo>
                  <a:pt x="1187744" y="1469073"/>
                </a:lnTo>
                <a:lnTo>
                  <a:pt x="1141688" y="2084388"/>
                </a:lnTo>
                <a:lnTo>
                  <a:pt x="1017416" y="2084388"/>
                </a:lnTo>
                <a:lnTo>
                  <a:pt x="955478" y="1594915"/>
                </a:lnTo>
                <a:lnTo>
                  <a:pt x="947537" y="1595709"/>
                </a:lnTo>
                <a:lnTo>
                  <a:pt x="943567" y="1596503"/>
                </a:lnTo>
                <a:lnTo>
                  <a:pt x="939597" y="1596503"/>
                </a:lnTo>
                <a:lnTo>
                  <a:pt x="934435" y="1595709"/>
                </a:lnTo>
                <a:lnTo>
                  <a:pt x="928877" y="1595312"/>
                </a:lnTo>
                <a:lnTo>
                  <a:pt x="871306" y="2082006"/>
                </a:lnTo>
                <a:lnTo>
                  <a:pt x="741476" y="2084388"/>
                </a:lnTo>
                <a:lnTo>
                  <a:pt x="694625" y="1461133"/>
                </a:lnTo>
                <a:lnTo>
                  <a:pt x="685890" y="1446842"/>
                </a:lnTo>
                <a:lnTo>
                  <a:pt x="681920" y="1439697"/>
                </a:lnTo>
                <a:lnTo>
                  <a:pt x="677553" y="1432948"/>
                </a:lnTo>
                <a:lnTo>
                  <a:pt x="673582" y="1425802"/>
                </a:lnTo>
                <a:lnTo>
                  <a:pt x="670406" y="1418657"/>
                </a:lnTo>
                <a:lnTo>
                  <a:pt x="667230" y="1411511"/>
                </a:lnTo>
                <a:lnTo>
                  <a:pt x="664848" y="1403969"/>
                </a:lnTo>
                <a:lnTo>
                  <a:pt x="664053" y="1398411"/>
                </a:lnTo>
                <a:lnTo>
                  <a:pt x="657701" y="1329337"/>
                </a:lnTo>
                <a:lnTo>
                  <a:pt x="650554" y="1253514"/>
                </a:lnTo>
                <a:lnTo>
                  <a:pt x="642217" y="1157446"/>
                </a:lnTo>
                <a:lnTo>
                  <a:pt x="626335" y="1161415"/>
                </a:lnTo>
                <a:lnTo>
                  <a:pt x="610057" y="1165782"/>
                </a:lnTo>
                <a:lnTo>
                  <a:pt x="594175" y="1168958"/>
                </a:lnTo>
                <a:lnTo>
                  <a:pt x="585440" y="1170943"/>
                </a:lnTo>
                <a:lnTo>
                  <a:pt x="577500" y="1171737"/>
                </a:lnTo>
                <a:lnTo>
                  <a:pt x="569956" y="1172531"/>
                </a:lnTo>
                <a:lnTo>
                  <a:pt x="562412" y="1172928"/>
                </a:lnTo>
                <a:lnTo>
                  <a:pt x="554869" y="1172928"/>
                </a:lnTo>
                <a:lnTo>
                  <a:pt x="548119" y="1172531"/>
                </a:lnTo>
                <a:lnTo>
                  <a:pt x="541369" y="1171737"/>
                </a:lnTo>
                <a:lnTo>
                  <a:pt x="535017" y="1170149"/>
                </a:lnTo>
                <a:lnTo>
                  <a:pt x="529458" y="1167767"/>
                </a:lnTo>
                <a:lnTo>
                  <a:pt x="523900" y="1165385"/>
                </a:lnTo>
                <a:lnTo>
                  <a:pt x="514768" y="1116557"/>
                </a:lnTo>
                <a:lnTo>
                  <a:pt x="504048" y="1055819"/>
                </a:lnTo>
                <a:lnTo>
                  <a:pt x="492931" y="988730"/>
                </a:lnTo>
                <a:lnTo>
                  <a:pt x="482211" y="919656"/>
                </a:lnTo>
                <a:lnTo>
                  <a:pt x="477049" y="885913"/>
                </a:lnTo>
                <a:lnTo>
                  <a:pt x="472682" y="853361"/>
                </a:lnTo>
                <a:lnTo>
                  <a:pt x="468712" y="822397"/>
                </a:lnTo>
                <a:lnTo>
                  <a:pt x="465932" y="794608"/>
                </a:lnTo>
                <a:lnTo>
                  <a:pt x="463550" y="770393"/>
                </a:lnTo>
                <a:lnTo>
                  <a:pt x="462359" y="748956"/>
                </a:lnTo>
                <a:lnTo>
                  <a:pt x="461962" y="740222"/>
                </a:lnTo>
                <a:lnTo>
                  <a:pt x="461962" y="732680"/>
                </a:lnTo>
                <a:lnTo>
                  <a:pt x="462359" y="726328"/>
                </a:lnTo>
                <a:lnTo>
                  <a:pt x="463153" y="720770"/>
                </a:lnTo>
                <a:lnTo>
                  <a:pt x="463550" y="716404"/>
                </a:lnTo>
                <a:lnTo>
                  <a:pt x="463947" y="711640"/>
                </a:lnTo>
                <a:lnTo>
                  <a:pt x="465138" y="707273"/>
                </a:lnTo>
                <a:lnTo>
                  <a:pt x="466330" y="702906"/>
                </a:lnTo>
                <a:lnTo>
                  <a:pt x="469109" y="694173"/>
                </a:lnTo>
                <a:lnTo>
                  <a:pt x="473079" y="685836"/>
                </a:lnTo>
                <a:lnTo>
                  <a:pt x="477447" y="677500"/>
                </a:lnTo>
                <a:lnTo>
                  <a:pt x="483005" y="669957"/>
                </a:lnTo>
                <a:lnTo>
                  <a:pt x="489358" y="662415"/>
                </a:lnTo>
                <a:lnTo>
                  <a:pt x="496504" y="654475"/>
                </a:lnTo>
                <a:lnTo>
                  <a:pt x="504048" y="647329"/>
                </a:lnTo>
                <a:lnTo>
                  <a:pt x="512783" y="640581"/>
                </a:lnTo>
                <a:lnTo>
                  <a:pt x="521915" y="634229"/>
                </a:lnTo>
                <a:lnTo>
                  <a:pt x="531443" y="628275"/>
                </a:lnTo>
                <a:lnTo>
                  <a:pt x="542163" y="621923"/>
                </a:lnTo>
                <a:lnTo>
                  <a:pt x="552883" y="616365"/>
                </a:lnTo>
                <a:lnTo>
                  <a:pt x="564000" y="610411"/>
                </a:lnTo>
                <a:lnTo>
                  <a:pt x="575911" y="605250"/>
                </a:lnTo>
                <a:lnTo>
                  <a:pt x="588220" y="600089"/>
                </a:lnTo>
                <a:lnTo>
                  <a:pt x="600925" y="595325"/>
                </a:lnTo>
                <a:lnTo>
                  <a:pt x="613233" y="590562"/>
                </a:lnTo>
                <a:lnTo>
                  <a:pt x="626732" y="586195"/>
                </a:lnTo>
                <a:lnTo>
                  <a:pt x="640231" y="582225"/>
                </a:lnTo>
                <a:lnTo>
                  <a:pt x="653731" y="577858"/>
                </a:lnTo>
                <a:lnTo>
                  <a:pt x="681920" y="570713"/>
                </a:lnTo>
                <a:lnTo>
                  <a:pt x="710110" y="564361"/>
                </a:lnTo>
                <a:lnTo>
                  <a:pt x="738299" y="558407"/>
                </a:lnTo>
                <a:lnTo>
                  <a:pt x="766489" y="554040"/>
                </a:lnTo>
                <a:lnTo>
                  <a:pt x="793884" y="549673"/>
                </a:lnTo>
                <a:lnTo>
                  <a:pt x="797458" y="549276"/>
                </a:lnTo>
                <a:lnTo>
                  <a:pt x="800634" y="549276"/>
                </a:lnTo>
                <a:lnTo>
                  <a:pt x="806987" y="549276"/>
                </a:lnTo>
                <a:lnTo>
                  <a:pt x="897114" y="881943"/>
                </a:lnTo>
                <a:lnTo>
                  <a:pt x="899099" y="868843"/>
                </a:lnTo>
                <a:lnTo>
                  <a:pt x="930068" y="640581"/>
                </a:lnTo>
                <a:lnTo>
                  <a:pt x="921333" y="617953"/>
                </a:lnTo>
                <a:lnTo>
                  <a:pt x="938406" y="588577"/>
                </a:lnTo>
                <a:lnTo>
                  <a:pt x="977712" y="588180"/>
                </a:lnTo>
                <a:lnTo>
                  <a:pt x="994388" y="617953"/>
                </a:lnTo>
                <a:lnTo>
                  <a:pt x="986844" y="644551"/>
                </a:lnTo>
                <a:lnTo>
                  <a:pt x="1014636" y="885913"/>
                </a:lnTo>
                <a:lnTo>
                  <a:pt x="1088485" y="559597"/>
                </a:lnTo>
                <a:lnTo>
                  <a:pt x="1096823" y="556025"/>
                </a:lnTo>
                <a:lnTo>
                  <a:pt x="1103175" y="552849"/>
                </a:lnTo>
                <a:lnTo>
                  <a:pt x="1106749" y="550467"/>
                </a:lnTo>
                <a:lnTo>
                  <a:pt x="1107543" y="550070"/>
                </a:lnTo>
                <a:lnTo>
                  <a:pt x="1107543" y="549673"/>
                </a:lnTo>
                <a:lnTo>
                  <a:pt x="1121042" y="548085"/>
                </a:lnTo>
                <a:lnTo>
                  <a:pt x="1134938" y="547688"/>
                </a:lnTo>
                <a:close/>
                <a:moveTo>
                  <a:pt x="1529566" y="180975"/>
                </a:moveTo>
                <a:lnTo>
                  <a:pt x="1542295" y="180975"/>
                </a:lnTo>
                <a:lnTo>
                  <a:pt x="1554228" y="181372"/>
                </a:lnTo>
                <a:lnTo>
                  <a:pt x="1566162" y="182564"/>
                </a:lnTo>
                <a:lnTo>
                  <a:pt x="1577698" y="184153"/>
                </a:lnTo>
                <a:lnTo>
                  <a:pt x="1588040" y="186139"/>
                </a:lnTo>
                <a:lnTo>
                  <a:pt x="1598781" y="188920"/>
                </a:lnTo>
                <a:lnTo>
                  <a:pt x="1608328" y="191700"/>
                </a:lnTo>
                <a:lnTo>
                  <a:pt x="1617874" y="195275"/>
                </a:lnTo>
                <a:lnTo>
                  <a:pt x="1626626" y="198453"/>
                </a:lnTo>
                <a:lnTo>
                  <a:pt x="1634979" y="202426"/>
                </a:lnTo>
                <a:lnTo>
                  <a:pt x="1642935" y="206398"/>
                </a:lnTo>
                <a:lnTo>
                  <a:pt x="1650095" y="210370"/>
                </a:lnTo>
                <a:lnTo>
                  <a:pt x="1656858" y="214740"/>
                </a:lnTo>
                <a:lnTo>
                  <a:pt x="1663222" y="218315"/>
                </a:lnTo>
                <a:lnTo>
                  <a:pt x="1673962" y="225862"/>
                </a:lnTo>
                <a:lnTo>
                  <a:pt x="1682316" y="232615"/>
                </a:lnTo>
                <a:lnTo>
                  <a:pt x="1688681" y="238177"/>
                </a:lnTo>
                <a:lnTo>
                  <a:pt x="1693454" y="243341"/>
                </a:lnTo>
                <a:lnTo>
                  <a:pt x="1691863" y="246519"/>
                </a:lnTo>
                <a:lnTo>
                  <a:pt x="1689476" y="250888"/>
                </a:lnTo>
                <a:lnTo>
                  <a:pt x="1686692" y="256052"/>
                </a:lnTo>
                <a:lnTo>
                  <a:pt x="1682714" y="262011"/>
                </a:lnTo>
                <a:lnTo>
                  <a:pt x="1677940" y="268367"/>
                </a:lnTo>
                <a:lnTo>
                  <a:pt x="1671973" y="275120"/>
                </a:lnTo>
                <a:lnTo>
                  <a:pt x="1665211" y="281078"/>
                </a:lnTo>
                <a:lnTo>
                  <a:pt x="1661233" y="284256"/>
                </a:lnTo>
                <a:lnTo>
                  <a:pt x="1656858" y="286639"/>
                </a:lnTo>
                <a:lnTo>
                  <a:pt x="1652880" y="289420"/>
                </a:lnTo>
                <a:lnTo>
                  <a:pt x="1648106" y="291803"/>
                </a:lnTo>
                <a:lnTo>
                  <a:pt x="1643333" y="293790"/>
                </a:lnTo>
                <a:lnTo>
                  <a:pt x="1638162" y="295776"/>
                </a:lnTo>
                <a:lnTo>
                  <a:pt x="1632593" y="296967"/>
                </a:lnTo>
                <a:lnTo>
                  <a:pt x="1627024" y="297762"/>
                </a:lnTo>
                <a:lnTo>
                  <a:pt x="1621057" y="298159"/>
                </a:lnTo>
                <a:lnTo>
                  <a:pt x="1614692" y="298159"/>
                </a:lnTo>
                <a:lnTo>
                  <a:pt x="1607930" y="297762"/>
                </a:lnTo>
                <a:lnTo>
                  <a:pt x="1601167" y="296570"/>
                </a:lnTo>
                <a:lnTo>
                  <a:pt x="1594007" y="294584"/>
                </a:lnTo>
                <a:lnTo>
                  <a:pt x="1586449" y="292201"/>
                </a:lnTo>
                <a:lnTo>
                  <a:pt x="1578891" y="289420"/>
                </a:lnTo>
                <a:lnTo>
                  <a:pt x="1570936" y="285448"/>
                </a:lnTo>
                <a:lnTo>
                  <a:pt x="1561389" y="280681"/>
                </a:lnTo>
                <a:lnTo>
                  <a:pt x="1551842" y="276708"/>
                </a:lnTo>
                <a:lnTo>
                  <a:pt x="1590825" y="295776"/>
                </a:lnTo>
                <a:lnTo>
                  <a:pt x="1608328" y="303720"/>
                </a:lnTo>
                <a:lnTo>
                  <a:pt x="1617477" y="306898"/>
                </a:lnTo>
                <a:lnTo>
                  <a:pt x="1625830" y="310473"/>
                </a:lnTo>
                <a:lnTo>
                  <a:pt x="1633786" y="312857"/>
                </a:lnTo>
                <a:lnTo>
                  <a:pt x="1641344" y="314446"/>
                </a:lnTo>
                <a:lnTo>
                  <a:pt x="1648902" y="316035"/>
                </a:lnTo>
                <a:lnTo>
                  <a:pt x="1655664" y="316432"/>
                </a:lnTo>
                <a:lnTo>
                  <a:pt x="1662427" y="316035"/>
                </a:lnTo>
                <a:lnTo>
                  <a:pt x="1665609" y="315240"/>
                </a:lnTo>
                <a:lnTo>
                  <a:pt x="1668393" y="314446"/>
                </a:lnTo>
                <a:lnTo>
                  <a:pt x="1671576" y="313651"/>
                </a:lnTo>
                <a:lnTo>
                  <a:pt x="1674360" y="312460"/>
                </a:lnTo>
                <a:lnTo>
                  <a:pt x="1676747" y="310871"/>
                </a:lnTo>
                <a:lnTo>
                  <a:pt x="1679531" y="309282"/>
                </a:lnTo>
                <a:lnTo>
                  <a:pt x="1680725" y="321993"/>
                </a:lnTo>
                <a:lnTo>
                  <a:pt x="1681123" y="333910"/>
                </a:lnTo>
                <a:lnTo>
                  <a:pt x="1681123" y="345430"/>
                </a:lnTo>
                <a:lnTo>
                  <a:pt x="1680327" y="356950"/>
                </a:lnTo>
                <a:lnTo>
                  <a:pt x="1682316" y="354566"/>
                </a:lnTo>
                <a:lnTo>
                  <a:pt x="1683509" y="353772"/>
                </a:lnTo>
                <a:lnTo>
                  <a:pt x="1684703" y="353772"/>
                </a:lnTo>
                <a:lnTo>
                  <a:pt x="1685896" y="354169"/>
                </a:lnTo>
                <a:lnTo>
                  <a:pt x="1687487" y="354964"/>
                </a:lnTo>
                <a:lnTo>
                  <a:pt x="1688681" y="356553"/>
                </a:lnTo>
                <a:lnTo>
                  <a:pt x="1689874" y="358142"/>
                </a:lnTo>
                <a:lnTo>
                  <a:pt x="1692261" y="363703"/>
                </a:lnTo>
                <a:lnTo>
                  <a:pt x="1694250" y="370456"/>
                </a:lnTo>
                <a:lnTo>
                  <a:pt x="1695841" y="378401"/>
                </a:lnTo>
                <a:lnTo>
                  <a:pt x="1697034" y="387934"/>
                </a:lnTo>
                <a:lnTo>
                  <a:pt x="1698227" y="398660"/>
                </a:lnTo>
                <a:lnTo>
                  <a:pt x="1698625" y="409782"/>
                </a:lnTo>
                <a:lnTo>
                  <a:pt x="1698227" y="420905"/>
                </a:lnTo>
                <a:lnTo>
                  <a:pt x="1697034" y="431630"/>
                </a:lnTo>
                <a:lnTo>
                  <a:pt x="1695841" y="441164"/>
                </a:lnTo>
                <a:lnTo>
                  <a:pt x="1694250" y="449108"/>
                </a:lnTo>
                <a:lnTo>
                  <a:pt x="1692261" y="456259"/>
                </a:lnTo>
                <a:lnTo>
                  <a:pt x="1689874" y="461423"/>
                </a:lnTo>
                <a:lnTo>
                  <a:pt x="1688681" y="463012"/>
                </a:lnTo>
                <a:lnTo>
                  <a:pt x="1687487" y="464998"/>
                </a:lnTo>
                <a:lnTo>
                  <a:pt x="1685896" y="465792"/>
                </a:lnTo>
                <a:lnTo>
                  <a:pt x="1684703" y="465792"/>
                </a:lnTo>
                <a:lnTo>
                  <a:pt x="1683112" y="465792"/>
                </a:lnTo>
                <a:lnTo>
                  <a:pt x="1681520" y="464203"/>
                </a:lnTo>
                <a:lnTo>
                  <a:pt x="1680327" y="463012"/>
                </a:lnTo>
                <a:lnTo>
                  <a:pt x="1679134" y="461025"/>
                </a:lnTo>
                <a:lnTo>
                  <a:pt x="1677940" y="458642"/>
                </a:lnTo>
                <a:lnTo>
                  <a:pt x="1676349" y="455464"/>
                </a:lnTo>
                <a:lnTo>
                  <a:pt x="1674758" y="447917"/>
                </a:lnTo>
                <a:lnTo>
                  <a:pt x="1673565" y="457450"/>
                </a:lnTo>
                <a:lnTo>
                  <a:pt x="1671973" y="467381"/>
                </a:lnTo>
                <a:lnTo>
                  <a:pt x="1669587" y="476518"/>
                </a:lnTo>
                <a:lnTo>
                  <a:pt x="1667200" y="485654"/>
                </a:lnTo>
                <a:lnTo>
                  <a:pt x="1664813" y="494393"/>
                </a:lnTo>
                <a:lnTo>
                  <a:pt x="1661631" y="502735"/>
                </a:lnTo>
                <a:lnTo>
                  <a:pt x="1658449" y="511077"/>
                </a:lnTo>
                <a:lnTo>
                  <a:pt x="1654869" y="519419"/>
                </a:lnTo>
                <a:lnTo>
                  <a:pt x="1651289" y="526966"/>
                </a:lnTo>
                <a:lnTo>
                  <a:pt x="1646913" y="534514"/>
                </a:lnTo>
                <a:lnTo>
                  <a:pt x="1642537" y="541664"/>
                </a:lnTo>
                <a:lnTo>
                  <a:pt x="1638162" y="548417"/>
                </a:lnTo>
                <a:lnTo>
                  <a:pt x="1633388" y="555170"/>
                </a:lnTo>
                <a:lnTo>
                  <a:pt x="1628217" y="561526"/>
                </a:lnTo>
                <a:lnTo>
                  <a:pt x="1623046" y="567485"/>
                </a:lnTo>
                <a:lnTo>
                  <a:pt x="1618272" y="573443"/>
                </a:lnTo>
                <a:lnTo>
                  <a:pt x="1612703" y="578607"/>
                </a:lnTo>
                <a:lnTo>
                  <a:pt x="1607134" y="583771"/>
                </a:lnTo>
                <a:lnTo>
                  <a:pt x="1601565" y="588538"/>
                </a:lnTo>
                <a:lnTo>
                  <a:pt x="1596394" y="592510"/>
                </a:lnTo>
                <a:lnTo>
                  <a:pt x="1590427" y="596880"/>
                </a:lnTo>
                <a:lnTo>
                  <a:pt x="1584460" y="600852"/>
                </a:lnTo>
                <a:lnTo>
                  <a:pt x="1578891" y="604030"/>
                </a:lnTo>
                <a:lnTo>
                  <a:pt x="1572924" y="607605"/>
                </a:lnTo>
                <a:lnTo>
                  <a:pt x="1566958" y="609989"/>
                </a:lnTo>
                <a:lnTo>
                  <a:pt x="1560991" y="612372"/>
                </a:lnTo>
                <a:lnTo>
                  <a:pt x="1555024" y="614756"/>
                </a:lnTo>
                <a:lnTo>
                  <a:pt x="1549853" y="616344"/>
                </a:lnTo>
                <a:lnTo>
                  <a:pt x="1543886" y="617536"/>
                </a:lnTo>
                <a:lnTo>
                  <a:pt x="1538317" y="618331"/>
                </a:lnTo>
                <a:lnTo>
                  <a:pt x="1532748" y="618728"/>
                </a:lnTo>
                <a:lnTo>
                  <a:pt x="1527179" y="619125"/>
                </a:lnTo>
                <a:lnTo>
                  <a:pt x="1523201" y="618728"/>
                </a:lnTo>
                <a:lnTo>
                  <a:pt x="1518428" y="618331"/>
                </a:lnTo>
                <a:lnTo>
                  <a:pt x="1513654" y="617536"/>
                </a:lnTo>
                <a:lnTo>
                  <a:pt x="1508881" y="615947"/>
                </a:lnTo>
                <a:lnTo>
                  <a:pt x="1503709" y="614358"/>
                </a:lnTo>
                <a:lnTo>
                  <a:pt x="1498538" y="611975"/>
                </a:lnTo>
                <a:lnTo>
                  <a:pt x="1492969" y="609592"/>
                </a:lnTo>
                <a:lnTo>
                  <a:pt x="1487798" y="606414"/>
                </a:lnTo>
                <a:lnTo>
                  <a:pt x="1482229" y="603633"/>
                </a:lnTo>
                <a:lnTo>
                  <a:pt x="1476660" y="599661"/>
                </a:lnTo>
                <a:lnTo>
                  <a:pt x="1465522" y="591716"/>
                </a:lnTo>
                <a:lnTo>
                  <a:pt x="1454384" y="582580"/>
                </a:lnTo>
                <a:lnTo>
                  <a:pt x="1443246" y="572251"/>
                </a:lnTo>
                <a:lnTo>
                  <a:pt x="1432108" y="560732"/>
                </a:lnTo>
                <a:lnTo>
                  <a:pt x="1421765" y="548020"/>
                </a:lnTo>
                <a:lnTo>
                  <a:pt x="1416992" y="541664"/>
                </a:lnTo>
                <a:lnTo>
                  <a:pt x="1411821" y="534514"/>
                </a:lnTo>
                <a:lnTo>
                  <a:pt x="1407445" y="527364"/>
                </a:lnTo>
                <a:lnTo>
                  <a:pt x="1402671" y="520213"/>
                </a:lnTo>
                <a:lnTo>
                  <a:pt x="1398296" y="512666"/>
                </a:lnTo>
                <a:lnTo>
                  <a:pt x="1394318" y="504721"/>
                </a:lnTo>
                <a:lnTo>
                  <a:pt x="1390340" y="496777"/>
                </a:lnTo>
                <a:lnTo>
                  <a:pt x="1386760" y="488435"/>
                </a:lnTo>
                <a:lnTo>
                  <a:pt x="1383180" y="480490"/>
                </a:lnTo>
                <a:lnTo>
                  <a:pt x="1380395" y="472148"/>
                </a:lnTo>
                <a:lnTo>
                  <a:pt x="1377213" y="463012"/>
                </a:lnTo>
                <a:lnTo>
                  <a:pt x="1374826" y="454272"/>
                </a:lnTo>
                <a:lnTo>
                  <a:pt x="1373235" y="460231"/>
                </a:lnTo>
                <a:lnTo>
                  <a:pt x="1370848" y="464998"/>
                </a:lnTo>
                <a:lnTo>
                  <a:pt x="1369655" y="466189"/>
                </a:lnTo>
                <a:lnTo>
                  <a:pt x="1368462" y="467381"/>
                </a:lnTo>
                <a:lnTo>
                  <a:pt x="1367268" y="468176"/>
                </a:lnTo>
                <a:lnTo>
                  <a:pt x="1366075" y="468573"/>
                </a:lnTo>
                <a:lnTo>
                  <a:pt x="1364484" y="468176"/>
                </a:lnTo>
                <a:lnTo>
                  <a:pt x="1363291" y="467381"/>
                </a:lnTo>
                <a:lnTo>
                  <a:pt x="1361699" y="466189"/>
                </a:lnTo>
                <a:lnTo>
                  <a:pt x="1360506" y="463806"/>
                </a:lnTo>
                <a:lnTo>
                  <a:pt x="1358119" y="459039"/>
                </a:lnTo>
                <a:lnTo>
                  <a:pt x="1356130" y="452286"/>
                </a:lnTo>
                <a:lnTo>
                  <a:pt x="1354539" y="443547"/>
                </a:lnTo>
                <a:lnTo>
                  <a:pt x="1353346" y="434411"/>
                </a:lnTo>
                <a:lnTo>
                  <a:pt x="1352550" y="423685"/>
                </a:lnTo>
                <a:lnTo>
                  <a:pt x="1352550" y="412563"/>
                </a:lnTo>
                <a:lnTo>
                  <a:pt x="1352550" y="401043"/>
                </a:lnTo>
                <a:lnTo>
                  <a:pt x="1353346" y="390715"/>
                </a:lnTo>
                <a:lnTo>
                  <a:pt x="1354539" y="381181"/>
                </a:lnTo>
                <a:lnTo>
                  <a:pt x="1356130" y="372839"/>
                </a:lnTo>
                <a:lnTo>
                  <a:pt x="1358119" y="366086"/>
                </a:lnTo>
                <a:lnTo>
                  <a:pt x="1360506" y="360922"/>
                </a:lnTo>
                <a:lnTo>
                  <a:pt x="1361699" y="358936"/>
                </a:lnTo>
                <a:lnTo>
                  <a:pt x="1363291" y="357744"/>
                </a:lnTo>
                <a:lnTo>
                  <a:pt x="1364484" y="356950"/>
                </a:lnTo>
                <a:lnTo>
                  <a:pt x="1366075" y="356553"/>
                </a:lnTo>
                <a:lnTo>
                  <a:pt x="1366871" y="356950"/>
                </a:lnTo>
                <a:lnTo>
                  <a:pt x="1367666" y="357347"/>
                </a:lnTo>
                <a:lnTo>
                  <a:pt x="1368064" y="349800"/>
                </a:lnTo>
                <a:lnTo>
                  <a:pt x="1368462" y="342252"/>
                </a:lnTo>
                <a:lnTo>
                  <a:pt x="1369257" y="335499"/>
                </a:lnTo>
                <a:lnTo>
                  <a:pt x="1370053" y="329541"/>
                </a:lnTo>
                <a:lnTo>
                  <a:pt x="1369655" y="321596"/>
                </a:lnTo>
                <a:lnTo>
                  <a:pt x="1369257" y="314049"/>
                </a:lnTo>
                <a:lnTo>
                  <a:pt x="1369257" y="307296"/>
                </a:lnTo>
                <a:lnTo>
                  <a:pt x="1369655" y="300543"/>
                </a:lnTo>
                <a:lnTo>
                  <a:pt x="1370053" y="294584"/>
                </a:lnTo>
                <a:lnTo>
                  <a:pt x="1370848" y="289023"/>
                </a:lnTo>
                <a:lnTo>
                  <a:pt x="1372440" y="283461"/>
                </a:lnTo>
                <a:lnTo>
                  <a:pt x="1374031" y="278297"/>
                </a:lnTo>
                <a:lnTo>
                  <a:pt x="1375622" y="273531"/>
                </a:lnTo>
                <a:lnTo>
                  <a:pt x="1377213" y="269558"/>
                </a:lnTo>
                <a:lnTo>
                  <a:pt x="1379998" y="265189"/>
                </a:lnTo>
                <a:lnTo>
                  <a:pt x="1382384" y="262011"/>
                </a:lnTo>
                <a:lnTo>
                  <a:pt x="1384771" y="258436"/>
                </a:lnTo>
                <a:lnTo>
                  <a:pt x="1387953" y="255655"/>
                </a:lnTo>
                <a:lnTo>
                  <a:pt x="1391136" y="252477"/>
                </a:lnTo>
                <a:lnTo>
                  <a:pt x="1394716" y="250491"/>
                </a:lnTo>
                <a:lnTo>
                  <a:pt x="1379600" y="250491"/>
                </a:lnTo>
                <a:lnTo>
                  <a:pt x="1367666" y="250888"/>
                </a:lnTo>
                <a:lnTo>
                  <a:pt x="1357324" y="251683"/>
                </a:lnTo>
                <a:lnTo>
                  <a:pt x="1364484" y="248108"/>
                </a:lnTo>
                <a:lnTo>
                  <a:pt x="1371644" y="243341"/>
                </a:lnTo>
                <a:lnTo>
                  <a:pt x="1379202" y="238177"/>
                </a:lnTo>
                <a:lnTo>
                  <a:pt x="1386362" y="232615"/>
                </a:lnTo>
                <a:lnTo>
                  <a:pt x="1400285" y="222287"/>
                </a:lnTo>
                <a:lnTo>
                  <a:pt x="1406649" y="217520"/>
                </a:lnTo>
                <a:lnTo>
                  <a:pt x="1412218" y="214343"/>
                </a:lnTo>
                <a:lnTo>
                  <a:pt x="1428528" y="206398"/>
                </a:lnTo>
                <a:lnTo>
                  <a:pt x="1444041" y="199645"/>
                </a:lnTo>
                <a:lnTo>
                  <a:pt x="1459157" y="194481"/>
                </a:lnTo>
                <a:lnTo>
                  <a:pt x="1474273" y="189714"/>
                </a:lnTo>
                <a:lnTo>
                  <a:pt x="1488594" y="186139"/>
                </a:lnTo>
                <a:lnTo>
                  <a:pt x="1502914" y="183756"/>
                </a:lnTo>
                <a:lnTo>
                  <a:pt x="1516439" y="182167"/>
                </a:lnTo>
                <a:lnTo>
                  <a:pt x="1529566" y="180975"/>
                </a:lnTo>
                <a:close/>
                <a:moveTo>
                  <a:pt x="392103" y="180975"/>
                </a:moveTo>
                <a:lnTo>
                  <a:pt x="405170" y="180975"/>
                </a:lnTo>
                <a:lnTo>
                  <a:pt x="417445" y="181372"/>
                </a:lnTo>
                <a:lnTo>
                  <a:pt x="428532" y="182564"/>
                </a:lnTo>
                <a:lnTo>
                  <a:pt x="440015" y="184153"/>
                </a:lnTo>
                <a:lnTo>
                  <a:pt x="451102" y="186139"/>
                </a:lnTo>
                <a:lnTo>
                  <a:pt x="461001" y="188920"/>
                </a:lnTo>
                <a:lnTo>
                  <a:pt x="471296" y="191700"/>
                </a:lnTo>
                <a:lnTo>
                  <a:pt x="480404" y="195275"/>
                </a:lnTo>
                <a:lnTo>
                  <a:pt x="489115" y="198453"/>
                </a:lnTo>
                <a:lnTo>
                  <a:pt x="497430" y="202426"/>
                </a:lnTo>
                <a:lnTo>
                  <a:pt x="505349" y="206398"/>
                </a:lnTo>
                <a:lnTo>
                  <a:pt x="512873" y="210370"/>
                </a:lnTo>
                <a:lnTo>
                  <a:pt x="519604" y="214740"/>
                </a:lnTo>
                <a:lnTo>
                  <a:pt x="525543" y="218315"/>
                </a:lnTo>
                <a:lnTo>
                  <a:pt x="536234" y="225862"/>
                </a:lnTo>
                <a:lnTo>
                  <a:pt x="544550" y="232615"/>
                </a:lnTo>
                <a:lnTo>
                  <a:pt x="550489" y="238177"/>
                </a:lnTo>
                <a:lnTo>
                  <a:pt x="555637" y="243341"/>
                </a:lnTo>
                <a:lnTo>
                  <a:pt x="554053" y="246519"/>
                </a:lnTo>
                <a:lnTo>
                  <a:pt x="551677" y="250888"/>
                </a:lnTo>
                <a:lnTo>
                  <a:pt x="548905" y="256052"/>
                </a:lnTo>
                <a:lnTo>
                  <a:pt x="544946" y="262011"/>
                </a:lnTo>
                <a:lnTo>
                  <a:pt x="540194" y="268367"/>
                </a:lnTo>
                <a:lnTo>
                  <a:pt x="534255" y="275120"/>
                </a:lnTo>
                <a:lnTo>
                  <a:pt x="527523" y="281078"/>
                </a:lnTo>
                <a:lnTo>
                  <a:pt x="523564" y="284256"/>
                </a:lnTo>
                <a:lnTo>
                  <a:pt x="519604" y="286639"/>
                </a:lnTo>
                <a:lnTo>
                  <a:pt x="515248" y="289420"/>
                </a:lnTo>
                <a:lnTo>
                  <a:pt x="510497" y="291803"/>
                </a:lnTo>
                <a:lnTo>
                  <a:pt x="505745" y="293790"/>
                </a:lnTo>
                <a:lnTo>
                  <a:pt x="500598" y="295776"/>
                </a:lnTo>
                <a:lnTo>
                  <a:pt x="495054" y="296967"/>
                </a:lnTo>
                <a:lnTo>
                  <a:pt x="489511" y="297762"/>
                </a:lnTo>
                <a:lnTo>
                  <a:pt x="483175" y="298159"/>
                </a:lnTo>
                <a:lnTo>
                  <a:pt x="477236" y="298159"/>
                </a:lnTo>
                <a:lnTo>
                  <a:pt x="470504" y="297762"/>
                </a:lnTo>
                <a:lnTo>
                  <a:pt x="463773" y="296570"/>
                </a:lnTo>
                <a:lnTo>
                  <a:pt x="456646" y="294584"/>
                </a:lnTo>
                <a:lnTo>
                  <a:pt x="449122" y="292201"/>
                </a:lnTo>
                <a:lnTo>
                  <a:pt x="441599" y="289420"/>
                </a:lnTo>
                <a:lnTo>
                  <a:pt x="433680" y="285448"/>
                </a:lnTo>
                <a:lnTo>
                  <a:pt x="424572" y="280681"/>
                </a:lnTo>
                <a:lnTo>
                  <a:pt x="414673" y="276708"/>
                </a:lnTo>
                <a:lnTo>
                  <a:pt x="453082" y="295776"/>
                </a:lnTo>
                <a:lnTo>
                  <a:pt x="471296" y="303720"/>
                </a:lnTo>
                <a:lnTo>
                  <a:pt x="480008" y="306898"/>
                </a:lnTo>
                <a:lnTo>
                  <a:pt x="488323" y="310473"/>
                </a:lnTo>
                <a:lnTo>
                  <a:pt x="496242" y="312857"/>
                </a:lnTo>
                <a:lnTo>
                  <a:pt x="503765" y="314446"/>
                </a:lnTo>
                <a:lnTo>
                  <a:pt x="511289" y="316035"/>
                </a:lnTo>
                <a:lnTo>
                  <a:pt x="518020" y="316432"/>
                </a:lnTo>
                <a:lnTo>
                  <a:pt x="524751" y="316035"/>
                </a:lnTo>
                <a:lnTo>
                  <a:pt x="527919" y="315240"/>
                </a:lnTo>
                <a:lnTo>
                  <a:pt x="530691" y="314446"/>
                </a:lnTo>
                <a:lnTo>
                  <a:pt x="533859" y="313651"/>
                </a:lnTo>
                <a:lnTo>
                  <a:pt x="536234" y="312460"/>
                </a:lnTo>
                <a:lnTo>
                  <a:pt x="539402" y="310871"/>
                </a:lnTo>
                <a:lnTo>
                  <a:pt x="541382" y="309282"/>
                </a:lnTo>
                <a:lnTo>
                  <a:pt x="542966" y="321993"/>
                </a:lnTo>
                <a:lnTo>
                  <a:pt x="543362" y="333910"/>
                </a:lnTo>
                <a:lnTo>
                  <a:pt x="542966" y="345430"/>
                </a:lnTo>
                <a:lnTo>
                  <a:pt x="542570" y="356950"/>
                </a:lnTo>
                <a:lnTo>
                  <a:pt x="544550" y="354566"/>
                </a:lnTo>
                <a:lnTo>
                  <a:pt x="545738" y="353772"/>
                </a:lnTo>
                <a:lnTo>
                  <a:pt x="546925" y="353772"/>
                </a:lnTo>
                <a:lnTo>
                  <a:pt x="548113" y="354169"/>
                </a:lnTo>
                <a:lnTo>
                  <a:pt x="549301" y="354964"/>
                </a:lnTo>
                <a:lnTo>
                  <a:pt x="550489" y="356553"/>
                </a:lnTo>
                <a:lnTo>
                  <a:pt x="551677" y="358142"/>
                </a:lnTo>
                <a:lnTo>
                  <a:pt x="554449" y="363703"/>
                </a:lnTo>
                <a:lnTo>
                  <a:pt x="556429" y="370456"/>
                </a:lnTo>
                <a:lnTo>
                  <a:pt x="558012" y="378401"/>
                </a:lnTo>
                <a:lnTo>
                  <a:pt x="559596" y="387934"/>
                </a:lnTo>
                <a:lnTo>
                  <a:pt x="560388" y="398660"/>
                </a:lnTo>
                <a:lnTo>
                  <a:pt x="560388" y="409782"/>
                </a:lnTo>
                <a:lnTo>
                  <a:pt x="560388" y="420905"/>
                </a:lnTo>
                <a:lnTo>
                  <a:pt x="559596" y="431630"/>
                </a:lnTo>
                <a:lnTo>
                  <a:pt x="558012" y="441164"/>
                </a:lnTo>
                <a:lnTo>
                  <a:pt x="556429" y="449108"/>
                </a:lnTo>
                <a:lnTo>
                  <a:pt x="554449" y="456259"/>
                </a:lnTo>
                <a:lnTo>
                  <a:pt x="551677" y="461423"/>
                </a:lnTo>
                <a:lnTo>
                  <a:pt x="550489" y="463012"/>
                </a:lnTo>
                <a:lnTo>
                  <a:pt x="549301" y="464998"/>
                </a:lnTo>
                <a:lnTo>
                  <a:pt x="548113" y="465792"/>
                </a:lnTo>
                <a:lnTo>
                  <a:pt x="546925" y="465792"/>
                </a:lnTo>
                <a:lnTo>
                  <a:pt x="544946" y="465792"/>
                </a:lnTo>
                <a:lnTo>
                  <a:pt x="543758" y="464203"/>
                </a:lnTo>
                <a:lnTo>
                  <a:pt x="542570" y="463012"/>
                </a:lnTo>
                <a:lnTo>
                  <a:pt x="541382" y="461025"/>
                </a:lnTo>
                <a:lnTo>
                  <a:pt x="540194" y="458642"/>
                </a:lnTo>
                <a:lnTo>
                  <a:pt x="539006" y="455464"/>
                </a:lnTo>
                <a:lnTo>
                  <a:pt x="536630" y="447917"/>
                </a:lnTo>
                <a:lnTo>
                  <a:pt x="535442" y="457450"/>
                </a:lnTo>
                <a:lnTo>
                  <a:pt x="533859" y="467381"/>
                </a:lnTo>
                <a:lnTo>
                  <a:pt x="531483" y="476518"/>
                </a:lnTo>
                <a:lnTo>
                  <a:pt x="529503" y="485654"/>
                </a:lnTo>
                <a:lnTo>
                  <a:pt x="527127" y="494393"/>
                </a:lnTo>
                <a:lnTo>
                  <a:pt x="523564" y="502735"/>
                </a:lnTo>
                <a:lnTo>
                  <a:pt x="520792" y="511077"/>
                </a:lnTo>
                <a:lnTo>
                  <a:pt x="516832" y="519419"/>
                </a:lnTo>
                <a:lnTo>
                  <a:pt x="513269" y="526966"/>
                </a:lnTo>
                <a:lnTo>
                  <a:pt x="508913" y="534514"/>
                </a:lnTo>
                <a:lnTo>
                  <a:pt x="504557" y="541664"/>
                </a:lnTo>
                <a:lnTo>
                  <a:pt x="500598" y="548417"/>
                </a:lnTo>
                <a:lnTo>
                  <a:pt x="495450" y="555170"/>
                </a:lnTo>
                <a:lnTo>
                  <a:pt x="490699" y="561526"/>
                </a:lnTo>
                <a:lnTo>
                  <a:pt x="485947" y="567485"/>
                </a:lnTo>
                <a:lnTo>
                  <a:pt x="480404" y="573443"/>
                </a:lnTo>
                <a:lnTo>
                  <a:pt x="475256" y="578607"/>
                </a:lnTo>
                <a:lnTo>
                  <a:pt x="469713" y="583771"/>
                </a:lnTo>
                <a:lnTo>
                  <a:pt x="464565" y="588538"/>
                </a:lnTo>
                <a:lnTo>
                  <a:pt x="458625" y="592510"/>
                </a:lnTo>
                <a:lnTo>
                  <a:pt x="453082" y="596880"/>
                </a:lnTo>
                <a:lnTo>
                  <a:pt x="447142" y="600852"/>
                </a:lnTo>
                <a:lnTo>
                  <a:pt x="441203" y="604030"/>
                </a:lnTo>
                <a:lnTo>
                  <a:pt x="435263" y="607605"/>
                </a:lnTo>
                <a:lnTo>
                  <a:pt x="429720" y="609989"/>
                </a:lnTo>
                <a:lnTo>
                  <a:pt x="424177" y="612372"/>
                </a:lnTo>
                <a:lnTo>
                  <a:pt x="418237" y="614756"/>
                </a:lnTo>
                <a:lnTo>
                  <a:pt x="412298" y="616344"/>
                </a:lnTo>
                <a:lnTo>
                  <a:pt x="406754" y="617536"/>
                </a:lnTo>
                <a:lnTo>
                  <a:pt x="401211" y="618331"/>
                </a:lnTo>
                <a:lnTo>
                  <a:pt x="395667" y="618728"/>
                </a:lnTo>
                <a:lnTo>
                  <a:pt x="390520" y="619125"/>
                </a:lnTo>
                <a:lnTo>
                  <a:pt x="385768" y="618728"/>
                </a:lnTo>
                <a:lnTo>
                  <a:pt x="381017" y="618331"/>
                </a:lnTo>
                <a:lnTo>
                  <a:pt x="376265" y="617536"/>
                </a:lnTo>
                <a:lnTo>
                  <a:pt x="371909" y="615947"/>
                </a:lnTo>
                <a:lnTo>
                  <a:pt x="366762" y="614358"/>
                </a:lnTo>
                <a:lnTo>
                  <a:pt x="361218" y="611975"/>
                </a:lnTo>
                <a:lnTo>
                  <a:pt x="356467" y="609592"/>
                </a:lnTo>
                <a:lnTo>
                  <a:pt x="350923" y="606414"/>
                </a:lnTo>
                <a:lnTo>
                  <a:pt x="345380" y="603633"/>
                </a:lnTo>
                <a:lnTo>
                  <a:pt x="339836" y="599661"/>
                </a:lnTo>
                <a:lnTo>
                  <a:pt x="328353" y="591716"/>
                </a:lnTo>
                <a:lnTo>
                  <a:pt x="317662" y="582580"/>
                </a:lnTo>
                <a:lnTo>
                  <a:pt x="306575" y="572251"/>
                </a:lnTo>
                <a:lnTo>
                  <a:pt x="295884" y="560732"/>
                </a:lnTo>
                <a:lnTo>
                  <a:pt x="285193" y="548020"/>
                </a:lnTo>
                <a:lnTo>
                  <a:pt x="280046" y="541664"/>
                </a:lnTo>
                <a:lnTo>
                  <a:pt x="275690" y="534514"/>
                </a:lnTo>
                <a:lnTo>
                  <a:pt x="270543" y="527364"/>
                </a:lnTo>
                <a:lnTo>
                  <a:pt x="266187" y="520213"/>
                </a:lnTo>
                <a:lnTo>
                  <a:pt x="261832" y="512666"/>
                </a:lnTo>
                <a:lnTo>
                  <a:pt x="257872" y="504721"/>
                </a:lnTo>
                <a:lnTo>
                  <a:pt x="253516" y="496777"/>
                </a:lnTo>
                <a:lnTo>
                  <a:pt x="250349" y="488435"/>
                </a:lnTo>
                <a:lnTo>
                  <a:pt x="246785" y="480490"/>
                </a:lnTo>
                <a:lnTo>
                  <a:pt x="244013" y="472148"/>
                </a:lnTo>
                <a:lnTo>
                  <a:pt x="240846" y="463012"/>
                </a:lnTo>
                <a:lnTo>
                  <a:pt x="238470" y="454272"/>
                </a:lnTo>
                <a:lnTo>
                  <a:pt x="236490" y="460231"/>
                </a:lnTo>
                <a:lnTo>
                  <a:pt x="234114" y="464998"/>
                </a:lnTo>
                <a:lnTo>
                  <a:pt x="233322" y="466189"/>
                </a:lnTo>
                <a:lnTo>
                  <a:pt x="232134" y="467381"/>
                </a:lnTo>
                <a:lnTo>
                  <a:pt x="230946" y="468176"/>
                </a:lnTo>
                <a:lnTo>
                  <a:pt x="229759" y="468573"/>
                </a:lnTo>
                <a:lnTo>
                  <a:pt x="228175" y="468176"/>
                </a:lnTo>
                <a:lnTo>
                  <a:pt x="226591" y="467381"/>
                </a:lnTo>
                <a:lnTo>
                  <a:pt x="225403" y="466189"/>
                </a:lnTo>
                <a:lnTo>
                  <a:pt x="224215" y="463806"/>
                </a:lnTo>
                <a:lnTo>
                  <a:pt x="222235" y="459039"/>
                </a:lnTo>
                <a:lnTo>
                  <a:pt x="219860" y="452286"/>
                </a:lnTo>
                <a:lnTo>
                  <a:pt x="218276" y="443547"/>
                </a:lnTo>
                <a:lnTo>
                  <a:pt x="217088" y="434411"/>
                </a:lnTo>
                <a:lnTo>
                  <a:pt x="216296" y="423685"/>
                </a:lnTo>
                <a:lnTo>
                  <a:pt x="215900" y="412563"/>
                </a:lnTo>
                <a:lnTo>
                  <a:pt x="216296" y="401043"/>
                </a:lnTo>
                <a:lnTo>
                  <a:pt x="217088" y="390715"/>
                </a:lnTo>
                <a:lnTo>
                  <a:pt x="218276" y="381181"/>
                </a:lnTo>
                <a:lnTo>
                  <a:pt x="219860" y="372839"/>
                </a:lnTo>
                <a:lnTo>
                  <a:pt x="222235" y="366086"/>
                </a:lnTo>
                <a:lnTo>
                  <a:pt x="224215" y="360922"/>
                </a:lnTo>
                <a:lnTo>
                  <a:pt x="225403" y="358936"/>
                </a:lnTo>
                <a:lnTo>
                  <a:pt x="226591" y="357744"/>
                </a:lnTo>
                <a:lnTo>
                  <a:pt x="228175" y="356950"/>
                </a:lnTo>
                <a:lnTo>
                  <a:pt x="229759" y="356553"/>
                </a:lnTo>
                <a:lnTo>
                  <a:pt x="230551" y="356950"/>
                </a:lnTo>
                <a:lnTo>
                  <a:pt x="231342" y="357347"/>
                </a:lnTo>
                <a:lnTo>
                  <a:pt x="232134" y="342252"/>
                </a:lnTo>
                <a:lnTo>
                  <a:pt x="232530" y="335499"/>
                </a:lnTo>
                <a:lnTo>
                  <a:pt x="233718" y="329541"/>
                </a:lnTo>
                <a:lnTo>
                  <a:pt x="232926" y="321596"/>
                </a:lnTo>
                <a:lnTo>
                  <a:pt x="232926" y="314049"/>
                </a:lnTo>
                <a:lnTo>
                  <a:pt x="232926" y="307296"/>
                </a:lnTo>
                <a:lnTo>
                  <a:pt x="232926" y="300543"/>
                </a:lnTo>
                <a:lnTo>
                  <a:pt x="233718" y="294584"/>
                </a:lnTo>
                <a:lnTo>
                  <a:pt x="234906" y="289023"/>
                </a:lnTo>
                <a:lnTo>
                  <a:pt x="236094" y="283461"/>
                </a:lnTo>
                <a:lnTo>
                  <a:pt x="237282" y="278297"/>
                </a:lnTo>
                <a:lnTo>
                  <a:pt x="238866" y="273531"/>
                </a:lnTo>
                <a:lnTo>
                  <a:pt x="240846" y="269558"/>
                </a:lnTo>
                <a:lnTo>
                  <a:pt x="243617" y="265189"/>
                </a:lnTo>
                <a:lnTo>
                  <a:pt x="245597" y="262011"/>
                </a:lnTo>
                <a:lnTo>
                  <a:pt x="248765" y="258436"/>
                </a:lnTo>
                <a:lnTo>
                  <a:pt x="251537" y="255655"/>
                </a:lnTo>
                <a:lnTo>
                  <a:pt x="255100" y="252477"/>
                </a:lnTo>
                <a:lnTo>
                  <a:pt x="258268" y="250491"/>
                </a:lnTo>
                <a:lnTo>
                  <a:pt x="243221" y="250491"/>
                </a:lnTo>
                <a:lnTo>
                  <a:pt x="231342" y="250888"/>
                </a:lnTo>
                <a:lnTo>
                  <a:pt x="221443" y="251683"/>
                </a:lnTo>
                <a:lnTo>
                  <a:pt x="228175" y="248108"/>
                </a:lnTo>
                <a:lnTo>
                  <a:pt x="235302" y="243341"/>
                </a:lnTo>
                <a:lnTo>
                  <a:pt x="242825" y="238177"/>
                </a:lnTo>
                <a:lnTo>
                  <a:pt x="249953" y="232615"/>
                </a:lnTo>
                <a:lnTo>
                  <a:pt x="263811" y="222287"/>
                </a:lnTo>
                <a:lnTo>
                  <a:pt x="270147" y="217520"/>
                </a:lnTo>
                <a:lnTo>
                  <a:pt x="276086" y="214343"/>
                </a:lnTo>
                <a:lnTo>
                  <a:pt x="291925" y="206398"/>
                </a:lnTo>
                <a:lnTo>
                  <a:pt x="307367" y="199645"/>
                </a:lnTo>
                <a:lnTo>
                  <a:pt x="322810" y="194481"/>
                </a:lnTo>
                <a:lnTo>
                  <a:pt x="337461" y="189714"/>
                </a:lnTo>
                <a:lnTo>
                  <a:pt x="351715" y="186139"/>
                </a:lnTo>
                <a:lnTo>
                  <a:pt x="365574" y="183756"/>
                </a:lnTo>
                <a:lnTo>
                  <a:pt x="379037" y="182167"/>
                </a:lnTo>
                <a:lnTo>
                  <a:pt x="392103" y="180975"/>
                </a:lnTo>
                <a:close/>
                <a:moveTo>
                  <a:pt x="958250" y="0"/>
                </a:moveTo>
                <a:lnTo>
                  <a:pt x="974507" y="0"/>
                </a:lnTo>
                <a:lnTo>
                  <a:pt x="989971" y="397"/>
                </a:lnTo>
                <a:lnTo>
                  <a:pt x="1004642" y="1986"/>
                </a:lnTo>
                <a:lnTo>
                  <a:pt x="1018917" y="4369"/>
                </a:lnTo>
                <a:lnTo>
                  <a:pt x="1032795" y="6752"/>
                </a:lnTo>
                <a:lnTo>
                  <a:pt x="1045880" y="9929"/>
                </a:lnTo>
                <a:lnTo>
                  <a:pt x="1058172" y="13900"/>
                </a:lnTo>
                <a:lnTo>
                  <a:pt x="1070067" y="18269"/>
                </a:lnTo>
                <a:lnTo>
                  <a:pt x="1081170" y="22241"/>
                </a:lnTo>
                <a:lnTo>
                  <a:pt x="1091876" y="27404"/>
                </a:lnTo>
                <a:lnTo>
                  <a:pt x="1101392" y="32170"/>
                </a:lnTo>
                <a:lnTo>
                  <a:pt x="1110908" y="36936"/>
                </a:lnTo>
                <a:lnTo>
                  <a:pt x="1119235" y="42099"/>
                </a:lnTo>
                <a:lnTo>
                  <a:pt x="1127166" y="47262"/>
                </a:lnTo>
                <a:lnTo>
                  <a:pt x="1134303" y="52425"/>
                </a:lnTo>
                <a:lnTo>
                  <a:pt x="1140647" y="56794"/>
                </a:lnTo>
                <a:lnTo>
                  <a:pt x="1151353" y="65531"/>
                </a:lnTo>
                <a:lnTo>
                  <a:pt x="1159283" y="72680"/>
                </a:lnTo>
                <a:lnTo>
                  <a:pt x="1165628" y="78240"/>
                </a:lnTo>
                <a:lnTo>
                  <a:pt x="1163645" y="83006"/>
                </a:lnTo>
                <a:lnTo>
                  <a:pt x="1160473" y="88567"/>
                </a:lnTo>
                <a:lnTo>
                  <a:pt x="1156904" y="94921"/>
                </a:lnTo>
                <a:lnTo>
                  <a:pt x="1151749" y="102467"/>
                </a:lnTo>
                <a:lnTo>
                  <a:pt x="1145802" y="110410"/>
                </a:lnTo>
                <a:lnTo>
                  <a:pt x="1141837" y="114779"/>
                </a:lnTo>
                <a:lnTo>
                  <a:pt x="1138268" y="118354"/>
                </a:lnTo>
                <a:lnTo>
                  <a:pt x="1133906" y="122722"/>
                </a:lnTo>
                <a:lnTo>
                  <a:pt x="1129545" y="126694"/>
                </a:lnTo>
                <a:lnTo>
                  <a:pt x="1124786" y="130268"/>
                </a:lnTo>
                <a:lnTo>
                  <a:pt x="1119632" y="134240"/>
                </a:lnTo>
                <a:lnTo>
                  <a:pt x="1114081" y="137020"/>
                </a:lnTo>
                <a:lnTo>
                  <a:pt x="1108133" y="140197"/>
                </a:lnTo>
                <a:lnTo>
                  <a:pt x="1101789" y="142580"/>
                </a:lnTo>
                <a:lnTo>
                  <a:pt x="1095841" y="144566"/>
                </a:lnTo>
                <a:lnTo>
                  <a:pt x="1089100" y="146552"/>
                </a:lnTo>
                <a:lnTo>
                  <a:pt x="1081170" y="147743"/>
                </a:lnTo>
                <a:lnTo>
                  <a:pt x="1073636" y="148140"/>
                </a:lnTo>
                <a:lnTo>
                  <a:pt x="1066102" y="148140"/>
                </a:lnTo>
                <a:lnTo>
                  <a:pt x="1057775" y="147743"/>
                </a:lnTo>
                <a:lnTo>
                  <a:pt x="1049052" y="145758"/>
                </a:lnTo>
                <a:lnTo>
                  <a:pt x="1039932" y="143772"/>
                </a:lnTo>
                <a:lnTo>
                  <a:pt x="1030812" y="140992"/>
                </a:lnTo>
                <a:lnTo>
                  <a:pt x="1021296" y="136623"/>
                </a:lnTo>
                <a:lnTo>
                  <a:pt x="1010590" y="131857"/>
                </a:lnTo>
                <a:lnTo>
                  <a:pt x="998695" y="126297"/>
                </a:lnTo>
                <a:lnTo>
                  <a:pt x="987196" y="121134"/>
                </a:lnTo>
                <a:lnTo>
                  <a:pt x="1011383" y="133446"/>
                </a:lnTo>
                <a:lnTo>
                  <a:pt x="1035571" y="144566"/>
                </a:lnTo>
                <a:lnTo>
                  <a:pt x="1047070" y="150126"/>
                </a:lnTo>
                <a:lnTo>
                  <a:pt x="1058172" y="155289"/>
                </a:lnTo>
                <a:lnTo>
                  <a:pt x="1069274" y="159261"/>
                </a:lnTo>
                <a:lnTo>
                  <a:pt x="1079980" y="163233"/>
                </a:lnTo>
                <a:lnTo>
                  <a:pt x="1090290" y="166807"/>
                </a:lnTo>
                <a:lnTo>
                  <a:pt x="1099806" y="169190"/>
                </a:lnTo>
                <a:lnTo>
                  <a:pt x="1109322" y="170381"/>
                </a:lnTo>
                <a:lnTo>
                  <a:pt x="1118046" y="171176"/>
                </a:lnTo>
                <a:lnTo>
                  <a:pt x="1122011" y="171176"/>
                </a:lnTo>
                <a:lnTo>
                  <a:pt x="1126373" y="170779"/>
                </a:lnTo>
                <a:lnTo>
                  <a:pt x="1130338" y="169984"/>
                </a:lnTo>
                <a:lnTo>
                  <a:pt x="1133906" y="169190"/>
                </a:lnTo>
                <a:lnTo>
                  <a:pt x="1137475" y="167998"/>
                </a:lnTo>
                <a:lnTo>
                  <a:pt x="1141044" y="166013"/>
                </a:lnTo>
                <a:lnTo>
                  <a:pt x="1144612" y="164027"/>
                </a:lnTo>
                <a:lnTo>
                  <a:pt x="1147388" y="162041"/>
                </a:lnTo>
                <a:lnTo>
                  <a:pt x="1148181" y="170381"/>
                </a:lnTo>
                <a:lnTo>
                  <a:pt x="1148974" y="178325"/>
                </a:lnTo>
                <a:lnTo>
                  <a:pt x="1150163" y="193417"/>
                </a:lnTo>
                <a:lnTo>
                  <a:pt x="1149767" y="208112"/>
                </a:lnTo>
                <a:lnTo>
                  <a:pt x="1148577" y="222012"/>
                </a:lnTo>
                <a:lnTo>
                  <a:pt x="1150163" y="220424"/>
                </a:lnTo>
                <a:lnTo>
                  <a:pt x="1151353" y="219232"/>
                </a:lnTo>
                <a:lnTo>
                  <a:pt x="1152543" y="218835"/>
                </a:lnTo>
                <a:lnTo>
                  <a:pt x="1154129" y="218438"/>
                </a:lnTo>
                <a:lnTo>
                  <a:pt x="1155715" y="218835"/>
                </a:lnTo>
                <a:lnTo>
                  <a:pt x="1157697" y="219629"/>
                </a:lnTo>
                <a:lnTo>
                  <a:pt x="1159283" y="222012"/>
                </a:lnTo>
                <a:lnTo>
                  <a:pt x="1160869" y="223998"/>
                </a:lnTo>
                <a:lnTo>
                  <a:pt x="1162059" y="226778"/>
                </a:lnTo>
                <a:lnTo>
                  <a:pt x="1164041" y="230750"/>
                </a:lnTo>
                <a:lnTo>
                  <a:pt x="1166421" y="239090"/>
                </a:lnTo>
                <a:lnTo>
                  <a:pt x="1168403" y="249813"/>
                </a:lnTo>
                <a:lnTo>
                  <a:pt x="1169989" y="261728"/>
                </a:lnTo>
                <a:lnTo>
                  <a:pt x="1171179" y="275232"/>
                </a:lnTo>
                <a:lnTo>
                  <a:pt x="1171575" y="289529"/>
                </a:lnTo>
                <a:lnTo>
                  <a:pt x="1171179" y="303827"/>
                </a:lnTo>
                <a:lnTo>
                  <a:pt x="1169989" y="316933"/>
                </a:lnTo>
                <a:lnTo>
                  <a:pt x="1168403" y="328848"/>
                </a:lnTo>
                <a:lnTo>
                  <a:pt x="1166421" y="339174"/>
                </a:lnTo>
                <a:lnTo>
                  <a:pt x="1164041" y="347912"/>
                </a:lnTo>
                <a:lnTo>
                  <a:pt x="1162059" y="351486"/>
                </a:lnTo>
                <a:lnTo>
                  <a:pt x="1160869" y="354266"/>
                </a:lnTo>
                <a:lnTo>
                  <a:pt x="1159283" y="357047"/>
                </a:lnTo>
                <a:lnTo>
                  <a:pt x="1157697" y="358635"/>
                </a:lnTo>
                <a:lnTo>
                  <a:pt x="1155715" y="359827"/>
                </a:lnTo>
                <a:lnTo>
                  <a:pt x="1154129" y="360224"/>
                </a:lnTo>
                <a:lnTo>
                  <a:pt x="1152146" y="359827"/>
                </a:lnTo>
                <a:lnTo>
                  <a:pt x="1150560" y="358635"/>
                </a:lnTo>
                <a:lnTo>
                  <a:pt x="1148577" y="356649"/>
                </a:lnTo>
                <a:lnTo>
                  <a:pt x="1146991" y="353869"/>
                </a:lnTo>
                <a:lnTo>
                  <a:pt x="1145405" y="351089"/>
                </a:lnTo>
                <a:lnTo>
                  <a:pt x="1144216" y="346720"/>
                </a:lnTo>
                <a:lnTo>
                  <a:pt x="1141440" y="337586"/>
                </a:lnTo>
                <a:lnTo>
                  <a:pt x="1139854" y="350295"/>
                </a:lnTo>
                <a:lnTo>
                  <a:pt x="1137871" y="361812"/>
                </a:lnTo>
                <a:lnTo>
                  <a:pt x="1135096" y="373727"/>
                </a:lnTo>
                <a:lnTo>
                  <a:pt x="1132320" y="385245"/>
                </a:lnTo>
                <a:lnTo>
                  <a:pt x="1128752" y="395968"/>
                </a:lnTo>
                <a:lnTo>
                  <a:pt x="1125183" y="407089"/>
                </a:lnTo>
                <a:lnTo>
                  <a:pt x="1120821" y="417812"/>
                </a:lnTo>
                <a:lnTo>
                  <a:pt x="1116460" y="427741"/>
                </a:lnTo>
                <a:lnTo>
                  <a:pt x="1111701" y="437273"/>
                </a:lnTo>
                <a:lnTo>
                  <a:pt x="1106547" y="446805"/>
                </a:lnTo>
                <a:lnTo>
                  <a:pt x="1100996" y="455939"/>
                </a:lnTo>
                <a:lnTo>
                  <a:pt x="1095444" y="464280"/>
                </a:lnTo>
                <a:lnTo>
                  <a:pt x="1089497" y="473017"/>
                </a:lnTo>
                <a:lnTo>
                  <a:pt x="1083152" y="480960"/>
                </a:lnTo>
                <a:lnTo>
                  <a:pt x="1076808" y="488506"/>
                </a:lnTo>
                <a:lnTo>
                  <a:pt x="1070464" y="495655"/>
                </a:lnTo>
                <a:lnTo>
                  <a:pt x="1063723" y="502407"/>
                </a:lnTo>
                <a:lnTo>
                  <a:pt x="1056586" y="509159"/>
                </a:lnTo>
                <a:lnTo>
                  <a:pt x="1049845" y="515116"/>
                </a:lnTo>
                <a:lnTo>
                  <a:pt x="1042708" y="520676"/>
                </a:lnTo>
                <a:lnTo>
                  <a:pt x="1035174" y="525442"/>
                </a:lnTo>
                <a:lnTo>
                  <a:pt x="1028037" y="530605"/>
                </a:lnTo>
                <a:lnTo>
                  <a:pt x="1020503" y="534974"/>
                </a:lnTo>
                <a:lnTo>
                  <a:pt x="1012969" y="538549"/>
                </a:lnTo>
                <a:lnTo>
                  <a:pt x="1005832" y="542520"/>
                </a:lnTo>
                <a:lnTo>
                  <a:pt x="998298" y="545300"/>
                </a:lnTo>
                <a:lnTo>
                  <a:pt x="991161" y="548081"/>
                </a:lnTo>
                <a:lnTo>
                  <a:pt x="984024" y="550067"/>
                </a:lnTo>
                <a:lnTo>
                  <a:pt x="976886" y="551655"/>
                </a:lnTo>
                <a:lnTo>
                  <a:pt x="969749" y="553244"/>
                </a:lnTo>
                <a:lnTo>
                  <a:pt x="962612" y="554038"/>
                </a:lnTo>
                <a:lnTo>
                  <a:pt x="955871" y="554038"/>
                </a:lnTo>
                <a:lnTo>
                  <a:pt x="950320" y="553641"/>
                </a:lnTo>
                <a:lnTo>
                  <a:pt x="944372" y="553244"/>
                </a:lnTo>
                <a:lnTo>
                  <a:pt x="938424" y="551655"/>
                </a:lnTo>
                <a:lnTo>
                  <a:pt x="932080" y="549669"/>
                </a:lnTo>
                <a:lnTo>
                  <a:pt x="925736" y="547683"/>
                </a:lnTo>
                <a:lnTo>
                  <a:pt x="919788" y="544903"/>
                </a:lnTo>
                <a:lnTo>
                  <a:pt x="913047" y="541726"/>
                </a:lnTo>
                <a:lnTo>
                  <a:pt x="906307" y="538151"/>
                </a:lnTo>
                <a:lnTo>
                  <a:pt x="898773" y="534180"/>
                </a:lnTo>
                <a:lnTo>
                  <a:pt x="892429" y="529811"/>
                </a:lnTo>
                <a:lnTo>
                  <a:pt x="884895" y="524648"/>
                </a:lnTo>
                <a:lnTo>
                  <a:pt x="877758" y="519882"/>
                </a:lnTo>
                <a:lnTo>
                  <a:pt x="870620" y="513925"/>
                </a:lnTo>
                <a:lnTo>
                  <a:pt x="863880" y="507967"/>
                </a:lnTo>
                <a:lnTo>
                  <a:pt x="856742" y="501613"/>
                </a:lnTo>
                <a:lnTo>
                  <a:pt x="849605" y="494861"/>
                </a:lnTo>
                <a:lnTo>
                  <a:pt x="842864" y="487712"/>
                </a:lnTo>
                <a:lnTo>
                  <a:pt x="836124" y="480166"/>
                </a:lnTo>
                <a:lnTo>
                  <a:pt x="829383" y="472223"/>
                </a:lnTo>
                <a:lnTo>
                  <a:pt x="823039" y="463883"/>
                </a:lnTo>
                <a:lnTo>
                  <a:pt x="816694" y="455542"/>
                </a:lnTo>
                <a:lnTo>
                  <a:pt x="810350" y="446805"/>
                </a:lnTo>
                <a:lnTo>
                  <a:pt x="804799" y="438067"/>
                </a:lnTo>
                <a:lnTo>
                  <a:pt x="798851" y="428535"/>
                </a:lnTo>
                <a:lnTo>
                  <a:pt x="793300" y="419004"/>
                </a:lnTo>
                <a:lnTo>
                  <a:pt x="788145" y="409075"/>
                </a:lnTo>
                <a:lnTo>
                  <a:pt x="782991" y="399146"/>
                </a:lnTo>
                <a:lnTo>
                  <a:pt x="778629" y="388819"/>
                </a:lnTo>
                <a:lnTo>
                  <a:pt x="774267" y="378493"/>
                </a:lnTo>
                <a:lnTo>
                  <a:pt x="770699" y="367770"/>
                </a:lnTo>
                <a:lnTo>
                  <a:pt x="767130" y="357047"/>
                </a:lnTo>
                <a:lnTo>
                  <a:pt x="763958" y="345529"/>
                </a:lnTo>
                <a:lnTo>
                  <a:pt x="761579" y="353075"/>
                </a:lnTo>
                <a:lnTo>
                  <a:pt x="759993" y="355855"/>
                </a:lnTo>
                <a:lnTo>
                  <a:pt x="758803" y="358635"/>
                </a:lnTo>
                <a:lnTo>
                  <a:pt x="757614" y="360621"/>
                </a:lnTo>
                <a:lnTo>
                  <a:pt x="755631" y="362210"/>
                </a:lnTo>
                <a:lnTo>
                  <a:pt x="754045" y="363401"/>
                </a:lnTo>
                <a:lnTo>
                  <a:pt x="752459" y="363798"/>
                </a:lnTo>
                <a:lnTo>
                  <a:pt x="750873" y="363401"/>
                </a:lnTo>
                <a:lnTo>
                  <a:pt x="748890" y="361812"/>
                </a:lnTo>
                <a:lnTo>
                  <a:pt x="747304" y="360224"/>
                </a:lnTo>
                <a:lnTo>
                  <a:pt x="745718" y="357841"/>
                </a:lnTo>
                <a:lnTo>
                  <a:pt x="744528" y="354664"/>
                </a:lnTo>
                <a:lnTo>
                  <a:pt x="742546" y="351486"/>
                </a:lnTo>
                <a:lnTo>
                  <a:pt x="740167" y="342352"/>
                </a:lnTo>
                <a:lnTo>
                  <a:pt x="738184" y="332423"/>
                </a:lnTo>
                <a:lnTo>
                  <a:pt x="736202" y="320111"/>
                </a:lnTo>
                <a:lnTo>
                  <a:pt x="735409" y="307004"/>
                </a:lnTo>
                <a:lnTo>
                  <a:pt x="735012" y="292707"/>
                </a:lnTo>
                <a:lnTo>
                  <a:pt x="735409" y="278409"/>
                </a:lnTo>
                <a:lnTo>
                  <a:pt x="736202" y="264905"/>
                </a:lnTo>
                <a:lnTo>
                  <a:pt x="738184" y="252991"/>
                </a:lnTo>
                <a:lnTo>
                  <a:pt x="740167" y="242665"/>
                </a:lnTo>
                <a:lnTo>
                  <a:pt x="742546" y="233927"/>
                </a:lnTo>
                <a:lnTo>
                  <a:pt x="744528" y="230353"/>
                </a:lnTo>
                <a:lnTo>
                  <a:pt x="745718" y="227175"/>
                </a:lnTo>
                <a:lnTo>
                  <a:pt x="747304" y="224792"/>
                </a:lnTo>
                <a:lnTo>
                  <a:pt x="748890" y="223204"/>
                </a:lnTo>
                <a:lnTo>
                  <a:pt x="750873" y="222409"/>
                </a:lnTo>
                <a:lnTo>
                  <a:pt x="752459" y="222012"/>
                </a:lnTo>
                <a:lnTo>
                  <a:pt x="753648" y="222409"/>
                </a:lnTo>
                <a:lnTo>
                  <a:pt x="754441" y="222807"/>
                </a:lnTo>
                <a:lnTo>
                  <a:pt x="754838" y="213275"/>
                </a:lnTo>
                <a:lnTo>
                  <a:pt x="755631" y="204140"/>
                </a:lnTo>
                <a:lnTo>
                  <a:pt x="756424" y="195800"/>
                </a:lnTo>
                <a:lnTo>
                  <a:pt x="758010" y="187856"/>
                </a:lnTo>
                <a:lnTo>
                  <a:pt x="757217" y="177927"/>
                </a:lnTo>
                <a:lnTo>
                  <a:pt x="756424" y="168793"/>
                </a:lnTo>
                <a:lnTo>
                  <a:pt x="756424" y="160055"/>
                </a:lnTo>
                <a:lnTo>
                  <a:pt x="757217" y="151318"/>
                </a:lnTo>
                <a:lnTo>
                  <a:pt x="758010" y="143772"/>
                </a:lnTo>
                <a:lnTo>
                  <a:pt x="759200" y="136226"/>
                </a:lnTo>
                <a:lnTo>
                  <a:pt x="760389" y="129474"/>
                </a:lnTo>
                <a:lnTo>
                  <a:pt x="762372" y="123119"/>
                </a:lnTo>
                <a:lnTo>
                  <a:pt x="764751" y="117162"/>
                </a:lnTo>
                <a:lnTo>
                  <a:pt x="767130" y="111602"/>
                </a:lnTo>
                <a:lnTo>
                  <a:pt x="769906" y="106836"/>
                </a:lnTo>
                <a:lnTo>
                  <a:pt x="773078" y="102070"/>
                </a:lnTo>
                <a:lnTo>
                  <a:pt x="776646" y="97701"/>
                </a:lnTo>
                <a:lnTo>
                  <a:pt x="780215" y="94127"/>
                </a:lnTo>
                <a:lnTo>
                  <a:pt x="784577" y="90552"/>
                </a:lnTo>
                <a:lnTo>
                  <a:pt x="788542" y="87772"/>
                </a:lnTo>
                <a:lnTo>
                  <a:pt x="769113" y="88169"/>
                </a:lnTo>
                <a:lnTo>
                  <a:pt x="754441" y="88567"/>
                </a:lnTo>
                <a:lnTo>
                  <a:pt x="741753" y="89361"/>
                </a:lnTo>
                <a:lnTo>
                  <a:pt x="746115" y="86978"/>
                </a:lnTo>
                <a:lnTo>
                  <a:pt x="750873" y="84198"/>
                </a:lnTo>
                <a:lnTo>
                  <a:pt x="759993" y="79035"/>
                </a:lnTo>
                <a:lnTo>
                  <a:pt x="768716" y="72283"/>
                </a:lnTo>
                <a:lnTo>
                  <a:pt x="778232" y="65531"/>
                </a:lnTo>
                <a:lnTo>
                  <a:pt x="795283" y="52425"/>
                </a:lnTo>
                <a:lnTo>
                  <a:pt x="803609" y="46468"/>
                </a:lnTo>
                <a:lnTo>
                  <a:pt x="810747" y="42099"/>
                </a:lnTo>
                <a:lnTo>
                  <a:pt x="821453" y="36936"/>
                </a:lnTo>
                <a:lnTo>
                  <a:pt x="830969" y="32567"/>
                </a:lnTo>
                <a:lnTo>
                  <a:pt x="841278" y="27801"/>
                </a:lnTo>
                <a:lnTo>
                  <a:pt x="850795" y="23829"/>
                </a:lnTo>
                <a:lnTo>
                  <a:pt x="860707" y="20255"/>
                </a:lnTo>
                <a:lnTo>
                  <a:pt x="870224" y="16681"/>
                </a:lnTo>
                <a:lnTo>
                  <a:pt x="879740" y="13900"/>
                </a:lnTo>
                <a:lnTo>
                  <a:pt x="888860" y="11518"/>
                </a:lnTo>
                <a:lnTo>
                  <a:pt x="897980" y="8737"/>
                </a:lnTo>
                <a:lnTo>
                  <a:pt x="907100" y="6752"/>
                </a:lnTo>
                <a:lnTo>
                  <a:pt x="915823" y="5163"/>
                </a:lnTo>
                <a:lnTo>
                  <a:pt x="924546" y="3177"/>
                </a:lnTo>
                <a:lnTo>
                  <a:pt x="941993" y="1191"/>
                </a:lnTo>
                <a:lnTo>
                  <a:pt x="958250" y="0"/>
                </a:lnTo>
                <a:close/>
              </a:path>
            </a:pathLst>
          </a:custGeom>
          <a:blipFill dpi="0" rotWithShape="1">
            <a:blip r:embed="rId3"/>
            <a:srcRect/>
            <a:stretch>
              <a:fillRect/>
            </a:stretch>
          </a:blipFill>
          <a:ln>
            <a:noFill/>
          </a:ln>
          <a:extLst/>
        </p:spPr>
        <p:txBody>
          <a:bodyPr vert="horz" wrap="square" lIns="68580" tIns="34290" rIns="68580" bIns="34290" numCol="1" anchor="t" anchorCtr="0" compatLnSpc="1">
            <a:prstTxWarp prst="textNoShape">
              <a:avLst/>
            </a:prstTxWarp>
          </a:bodyPr>
          <a:lstStyle/>
          <a:p>
            <a:endParaRPr lang="zh-CN" altLang="en-US"/>
          </a:p>
        </p:txBody>
      </p:sp>
      <p:sp>
        <p:nvSpPr>
          <p:cNvPr id="29" name="KSO_Shape"/>
          <p:cNvSpPr>
            <a:spLocks/>
          </p:cNvSpPr>
          <p:nvPr/>
        </p:nvSpPr>
        <p:spPr bwMode="auto">
          <a:xfrm>
            <a:off x="5985782" y="2330636"/>
            <a:ext cx="504486" cy="470853"/>
          </a:xfrm>
          <a:custGeom>
            <a:avLst/>
            <a:gdLst>
              <a:gd name="T0" fmla="*/ 1555232 w 2741613"/>
              <a:gd name="T1" fmla="*/ 1766302 h 2557463"/>
              <a:gd name="T2" fmla="*/ 1500877 w 2741613"/>
              <a:gd name="T3" fmla="*/ 1732308 h 2557463"/>
              <a:gd name="T4" fmla="*/ 410527 w 2741613"/>
              <a:gd name="T5" fmla="*/ 1777780 h 2557463"/>
              <a:gd name="T6" fmla="*/ 294306 w 2741613"/>
              <a:gd name="T7" fmla="*/ 1747980 h 2557463"/>
              <a:gd name="T8" fmla="*/ 1473436 w 2741613"/>
              <a:gd name="T9" fmla="*/ 1657260 h 2557463"/>
              <a:gd name="T10" fmla="*/ 1387009 w 2741613"/>
              <a:gd name="T11" fmla="*/ 1662603 h 2557463"/>
              <a:gd name="T12" fmla="*/ 511578 w 2741613"/>
              <a:gd name="T13" fmla="*/ 1682417 h 2557463"/>
              <a:gd name="T14" fmla="*/ 414761 w 2741613"/>
              <a:gd name="T15" fmla="*/ 1659264 h 2557463"/>
              <a:gd name="T16" fmla="*/ 1116006 w 2741613"/>
              <a:gd name="T17" fmla="*/ 1639146 h 2557463"/>
              <a:gd name="T18" fmla="*/ 1025639 w 2741613"/>
              <a:gd name="T19" fmla="*/ 1606463 h 2557463"/>
              <a:gd name="T20" fmla="*/ 902419 w 2741613"/>
              <a:gd name="T21" fmla="*/ 1619000 h 2557463"/>
              <a:gd name="T22" fmla="*/ 844427 w 2741613"/>
              <a:gd name="T23" fmla="*/ 1606240 h 2557463"/>
              <a:gd name="T24" fmla="*/ 445447 w 2741613"/>
              <a:gd name="T25" fmla="*/ 1163753 h 2557463"/>
              <a:gd name="T26" fmla="*/ 787487 w 2741613"/>
              <a:gd name="T27" fmla="*/ 791326 h 2557463"/>
              <a:gd name="T28" fmla="*/ 436007 w 2741613"/>
              <a:gd name="T29" fmla="*/ 849224 h 2557463"/>
              <a:gd name="T30" fmla="*/ 288609 w 2741613"/>
              <a:gd name="T31" fmla="*/ 1698536 h 2557463"/>
              <a:gd name="T32" fmla="*/ 48617 w 2741613"/>
              <a:gd name="T33" fmla="*/ 1149773 h 2557463"/>
              <a:gd name="T34" fmla="*/ 9281 w 2741613"/>
              <a:gd name="T35" fmla="*/ 859603 h 2557463"/>
              <a:gd name="T36" fmla="*/ 145851 w 2741613"/>
              <a:gd name="T37" fmla="*/ 699059 h 2557463"/>
              <a:gd name="T38" fmla="*/ 1592699 w 2741613"/>
              <a:gd name="T39" fmla="*/ 734392 h 2557463"/>
              <a:gd name="T40" fmla="*/ 1871083 w 2741613"/>
              <a:gd name="T41" fmla="*/ 787391 h 2557463"/>
              <a:gd name="T42" fmla="*/ 1890905 w 2741613"/>
              <a:gd name="T43" fmla="*/ 1065196 h 2557463"/>
              <a:gd name="T44" fmla="*/ 1812940 w 2741613"/>
              <a:gd name="T45" fmla="*/ 1357575 h 2557463"/>
              <a:gd name="T46" fmla="*/ 1457031 w 2741613"/>
              <a:gd name="T47" fmla="*/ 968693 h 2557463"/>
              <a:gd name="T48" fmla="*/ 1541163 w 2741613"/>
              <a:gd name="T49" fmla="*/ 700164 h 2557463"/>
              <a:gd name="T50" fmla="*/ 1241834 w 2741613"/>
              <a:gd name="T51" fmla="*/ 723340 h 2557463"/>
              <a:gd name="T52" fmla="*/ 1102527 w 2741613"/>
              <a:gd name="T53" fmla="*/ 893083 h 2557463"/>
              <a:gd name="T54" fmla="*/ 798746 w 2741613"/>
              <a:gd name="T55" fmla="*/ 901471 h 2557463"/>
              <a:gd name="T56" fmla="*/ 624337 w 2741613"/>
              <a:gd name="T57" fmla="*/ 850924 h 2557463"/>
              <a:gd name="T58" fmla="*/ 750839 w 2741613"/>
              <a:gd name="T59" fmla="*/ 677208 h 2557463"/>
              <a:gd name="T60" fmla="*/ 1062788 w 2741613"/>
              <a:gd name="T61" fmla="*/ 640566 h 2557463"/>
              <a:gd name="T62" fmla="*/ 137222 w 2741613"/>
              <a:gd name="T63" fmla="*/ 399417 h 2557463"/>
              <a:gd name="T64" fmla="*/ 292755 w 2741613"/>
              <a:gd name="T65" fmla="*/ 345682 h 2557463"/>
              <a:gd name="T66" fmla="*/ 334009 w 2741613"/>
              <a:gd name="T67" fmla="*/ 437452 h 2557463"/>
              <a:gd name="T68" fmla="*/ 372176 w 2741613"/>
              <a:gd name="T69" fmla="*/ 447403 h 2557463"/>
              <a:gd name="T70" fmla="*/ 362248 w 2741613"/>
              <a:gd name="T71" fmla="*/ 593130 h 2557463"/>
              <a:gd name="T72" fmla="*/ 240028 w 2741613"/>
              <a:gd name="T73" fmla="*/ 702591 h 2557463"/>
              <a:gd name="T74" fmla="*/ 122440 w 2741613"/>
              <a:gd name="T75" fmla="*/ 567478 h 2557463"/>
              <a:gd name="T76" fmla="*/ 107439 w 2741613"/>
              <a:gd name="T77" fmla="*/ 480131 h 2557463"/>
              <a:gd name="T78" fmla="*/ 170093 w 2741613"/>
              <a:gd name="T79" fmla="*/ 347893 h 2557463"/>
              <a:gd name="T80" fmla="*/ 1776846 w 2741613"/>
              <a:gd name="T81" fmla="*/ 366247 h 2557463"/>
              <a:gd name="T82" fmla="*/ 1798449 w 2741613"/>
              <a:gd name="T83" fmla="*/ 502465 h 2557463"/>
              <a:gd name="T84" fmla="*/ 1760093 w 2741613"/>
              <a:gd name="T85" fmla="*/ 621435 h 2557463"/>
              <a:gd name="T86" fmla="*/ 1630031 w 2741613"/>
              <a:gd name="T87" fmla="*/ 697505 h 2557463"/>
              <a:gd name="T88" fmla="*/ 1535902 w 2741613"/>
              <a:gd name="T89" fmla="*/ 561508 h 2557463"/>
              <a:gd name="T90" fmla="*/ 1552215 w 2741613"/>
              <a:gd name="T91" fmla="*/ 453594 h 2557463"/>
              <a:gd name="T92" fmla="*/ 1541854 w 2741613"/>
              <a:gd name="T93" fmla="*/ 422193 h 2557463"/>
              <a:gd name="T94" fmla="*/ 1010412 w 2741613"/>
              <a:gd name="T95" fmla="*/ 326683 h 2557463"/>
              <a:gd name="T96" fmla="*/ 1058285 w 2741613"/>
              <a:gd name="T97" fmla="*/ 408958 h 2557463"/>
              <a:gd name="T98" fmla="*/ 1092921 w 2741613"/>
              <a:gd name="T99" fmla="*/ 435649 h 2557463"/>
              <a:gd name="T100" fmla="*/ 1092260 w 2741613"/>
              <a:gd name="T101" fmla="*/ 528071 h 2557463"/>
              <a:gd name="T102" fmla="*/ 1006661 w 2741613"/>
              <a:gd name="T103" fmla="*/ 635492 h 2557463"/>
              <a:gd name="T104" fmla="*/ 893265 w 2741613"/>
              <a:gd name="T105" fmla="*/ 569098 h 2557463"/>
              <a:gd name="T106" fmla="*/ 861497 w 2741613"/>
              <a:gd name="T107" fmla="*/ 458589 h 2557463"/>
              <a:gd name="T108" fmla="*/ 868115 w 2741613"/>
              <a:gd name="T109" fmla="*/ 376093 h 2557463"/>
              <a:gd name="T110" fmla="*/ 514509 w 2741613"/>
              <a:gd name="T111" fmla="*/ 219583 h 2557463"/>
              <a:gd name="T112" fmla="*/ 515613 w 2741613"/>
              <a:gd name="T113" fmla="*/ 155869 h 2557463"/>
              <a:gd name="T114" fmla="*/ 520248 w 2741613"/>
              <a:gd name="T115" fmla="*/ 152562 h 2557463"/>
              <a:gd name="T116" fmla="*/ 791747 w 2741613"/>
              <a:gd name="T117" fmla="*/ 99650 h 2557463"/>
              <a:gd name="T118" fmla="*/ 848917 w 2741613"/>
              <a:gd name="T119" fmla="*/ 59085 h 2557463"/>
              <a:gd name="T120" fmla="*/ 813158 w 2741613"/>
              <a:gd name="T121" fmla="*/ 292558 h 2557463"/>
              <a:gd name="T122" fmla="*/ 481620 w 2741613"/>
              <a:gd name="T123" fmla="*/ 286605 h 2557463"/>
              <a:gd name="T124" fmla="*/ 458664 w 2741613"/>
              <a:gd name="T125" fmla="*/ 50267 h 25574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741613" h="2557463">
                <a:moveTo>
                  <a:pt x="2199444" y="2463800"/>
                </a:moveTo>
                <a:lnTo>
                  <a:pt x="2327275" y="2463800"/>
                </a:lnTo>
                <a:lnTo>
                  <a:pt x="2325367" y="2467928"/>
                </a:lnTo>
                <a:lnTo>
                  <a:pt x="2325685" y="2470150"/>
                </a:lnTo>
                <a:lnTo>
                  <a:pt x="2326003" y="2473325"/>
                </a:lnTo>
                <a:lnTo>
                  <a:pt x="2326321" y="2477770"/>
                </a:lnTo>
                <a:lnTo>
                  <a:pt x="2326321" y="2483803"/>
                </a:lnTo>
                <a:lnTo>
                  <a:pt x="2325685" y="2492058"/>
                </a:lnTo>
                <a:lnTo>
                  <a:pt x="2323777" y="2502218"/>
                </a:lnTo>
                <a:lnTo>
                  <a:pt x="2321233" y="2514283"/>
                </a:lnTo>
                <a:lnTo>
                  <a:pt x="2319326" y="2515235"/>
                </a:lnTo>
                <a:lnTo>
                  <a:pt x="2316464" y="2515870"/>
                </a:lnTo>
                <a:lnTo>
                  <a:pt x="2308514" y="2516505"/>
                </a:lnTo>
                <a:lnTo>
                  <a:pt x="2293568" y="2517140"/>
                </a:lnTo>
                <a:lnTo>
                  <a:pt x="2292614" y="2517140"/>
                </a:lnTo>
                <a:lnTo>
                  <a:pt x="2292296" y="2516823"/>
                </a:lnTo>
                <a:lnTo>
                  <a:pt x="2291024" y="2515235"/>
                </a:lnTo>
                <a:lnTo>
                  <a:pt x="2290388" y="2513965"/>
                </a:lnTo>
                <a:lnTo>
                  <a:pt x="2289435" y="2512060"/>
                </a:lnTo>
                <a:lnTo>
                  <a:pt x="2288799" y="2511425"/>
                </a:lnTo>
                <a:lnTo>
                  <a:pt x="2288163" y="2511108"/>
                </a:lnTo>
                <a:lnTo>
                  <a:pt x="2286891" y="2510790"/>
                </a:lnTo>
                <a:lnTo>
                  <a:pt x="2285937" y="2511108"/>
                </a:lnTo>
                <a:lnTo>
                  <a:pt x="2284029" y="2511425"/>
                </a:lnTo>
                <a:lnTo>
                  <a:pt x="2282121" y="2512695"/>
                </a:lnTo>
                <a:lnTo>
                  <a:pt x="2276397" y="2516188"/>
                </a:lnTo>
                <a:lnTo>
                  <a:pt x="2264313" y="2525078"/>
                </a:lnTo>
                <a:lnTo>
                  <a:pt x="2251594" y="2533333"/>
                </a:lnTo>
                <a:lnTo>
                  <a:pt x="2245234" y="2537143"/>
                </a:lnTo>
                <a:lnTo>
                  <a:pt x="2238238" y="2540636"/>
                </a:lnTo>
                <a:lnTo>
                  <a:pt x="2231243" y="2543811"/>
                </a:lnTo>
                <a:lnTo>
                  <a:pt x="2223929" y="2547303"/>
                </a:lnTo>
                <a:lnTo>
                  <a:pt x="2216615" y="2549843"/>
                </a:lnTo>
                <a:lnTo>
                  <a:pt x="2208665" y="2552066"/>
                </a:lnTo>
                <a:lnTo>
                  <a:pt x="2200716" y="2554606"/>
                </a:lnTo>
                <a:lnTo>
                  <a:pt x="2192130" y="2555876"/>
                </a:lnTo>
                <a:lnTo>
                  <a:pt x="2183226" y="2557146"/>
                </a:lnTo>
                <a:lnTo>
                  <a:pt x="2174004" y="2557463"/>
                </a:lnTo>
                <a:lnTo>
                  <a:pt x="2164147" y="2557463"/>
                </a:lnTo>
                <a:lnTo>
                  <a:pt x="2153971" y="2557146"/>
                </a:lnTo>
                <a:lnTo>
                  <a:pt x="2145703" y="2556193"/>
                </a:lnTo>
                <a:lnTo>
                  <a:pt x="2139026" y="2554923"/>
                </a:lnTo>
                <a:lnTo>
                  <a:pt x="2133302" y="2553336"/>
                </a:lnTo>
                <a:lnTo>
                  <a:pt x="2128850" y="2551113"/>
                </a:lnTo>
                <a:lnTo>
                  <a:pt x="2125352" y="2548891"/>
                </a:lnTo>
                <a:lnTo>
                  <a:pt x="2123762" y="2547303"/>
                </a:lnTo>
                <a:lnTo>
                  <a:pt x="2122808" y="2545716"/>
                </a:lnTo>
                <a:lnTo>
                  <a:pt x="2121854" y="2544446"/>
                </a:lnTo>
                <a:lnTo>
                  <a:pt x="2121536" y="2542858"/>
                </a:lnTo>
                <a:lnTo>
                  <a:pt x="2120900" y="2539366"/>
                </a:lnTo>
                <a:lnTo>
                  <a:pt x="2121218" y="2535873"/>
                </a:lnTo>
                <a:lnTo>
                  <a:pt x="2122490" y="2532380"/>
                </a:lnTo>
                <a:lnTo>
                  <a:pt x="2124398" y="2528570"/>
                </a:lnTo>
                <a:lnTo>
                  <a:pt x="2126624" y="2524443"/>
                </a:lnTo>
                <a:lnTo>
                  <a:pt x="2129486" y="2520633"/>
                </a:lnTo>
                <a:lnTo>
                  <a:pt x="2132984" y="2516505"/>
                </a:lnTo>
                <a:lnTo>
                  <a:pt x="2137118" y="2512060"/>
                </a:lnTo>
                <a:lnTo>
                  <a:pt x="2141252" y="2507933"/>
                </a:lnTo>
                <a:lnTo>
                  <a:pt x="2150155" y="2499678"/>
                </a:lnTo>
                <a:lnTo>
                  <a:pt x="2160013" y="2491740"/>
                </a:lnTo>
                <a:lnTo>
                  <a:pt x="2169871" y="2484120"/>
                </a:lnTo>
                <a:lnTo>
                  <a:pt x="2178774" y="2477770"/>
                </a:lnTo>
                <a:lnTo>
                  <a:pt x="2193402" y="2467610"/>
                </a:lnTo>
                <a:lnTo>
                  <a:pt x="2199444" y="2463800"/>
                </a:lnTo>
                <a:close/>
                <a:moveTo>
                  <a:pt x="417513" y="2463800"/>
                </a:moveTo>
                <a:lnTo>
                  <a:pt x="545027" y="2463800"/>
                </a:lnTo>
                <a:lnTo>
                  <a:pt x="551069" y="2467610"/>
                </a:lnTo>
                <a:lnTo>
                  <a:pt x="565696" y="2477770"/>
                </a:lnTo>
                <a:lnTo>
                  <a:pt x="574918" y="2484120"/>
                </a:lnTo>
                <a:lnTo>
                  <a:pt x="584775" y="2491740"/>
                </a:lnTo>
                <a:lnTo>
                  <a:pt x="594315" y="2499678"/>
                </a:lnTo>
                <a:lnTo>
                  <a:pt x="603537" y="2507933"/>
                </a:lnTo>
                <a:lnTo>
                  <a:pt x="607671" y="2512060"/>
                </a:lnTo>
                <a:lnTo>
                  <a:pt x="611805" y="2516505"/>
                </a:lnTo>
                <a:lnTo>
                  <a:pt x="614984" y="2520633"/>
                </a:lnTo>
                <a:lnTo>
                  <a:pt x="618164" y="2524443"/>
                </a:lnTo>
                <a:lnTo>
                  <a:pt x="620390" y="2528570"/>
                </a:lnTo>
                <a:lnTo>
                  <a:pt x="622298" y="2532380"/>
                </a:lnTo>
                <a:lnTo>
                  <a:pt x="623570" y="2535873"/>
                </a:lnTo>
                <a:lnTo>
                  <a:pt x="623888" y="2539366"/>
                </a:lnTo>
                <a:lnTo>
                  <a:pt x="622934" y="2542858"/>
                </a:lnTo>
                <a:lnTo>
                  <a:pt x="622616" y="2544446"/>
                </a:lnTo>
                <a:lnTo>
                  <a:pt x="621980" y="2545716"/>
                </a:lnTo>
                <a:lnTo>
                  <a:pt x="620708" y="2547303"/>
                </a:lnTo>
                <a:lnTo>
                  <a:pt x="619436" y="2548891"/>
                </a:lnTo>
                <a:lnTo>
                  <a:pt x="615938" y="2551113"/>
                </a:lnTo>
                <a:lnTo>
                  <a:pt x="611487" y="2553336"/>
                </a:lnTo>
                <a:lnTo>
                  <a:pt x="605763" y="2554923"/>
                </a:lnTo>
                <a:lnTo>
                  <a:pt x="599085" y="2556193"/>
                </a:lnTo>
                <a:lnTo>
                  <a:pt x="590817" y="2557146"/>
                </a:lnTo>
                <a:lnTo>
                  <a:pt x="580642" y="2557463"/>
                </a:lnTo>
                <a:lnTo>
                  <a:pt x="570784" y="2557463"/>
                </a:lnTo>
                <a:lnTo>
                  <a:pt x="561244" y="2557146"/>
                </a:lnTo>
                <a:lnTo>
                  <a:pt x="552659" y="2555876"/>
                </a:lnTo>
                <a:lnTo>
                  <a:pt x="544073" y="2554606"/>
                </a:lnTo>
                <a:lnTo>
                  <a:pt x="536123" y="2552066"/>
                </a:lnTo>
                <a:lnTo>
                  <a:pt x="528173" y="2549843"/>
                </a:lnTo>
                <a:lnTo>
                  <a:pt x="520542" y="2547303"/>
                </a:lnTo>
                <a:lnTo>
                  <a:pt x="513546" y="2543811"/>
                </a:lnTo>
                <a:lnTo>
                  <a:pt x="506232" y="2540636"/>
                </a:lnTo>
                <a:lnTo>
                  <a:pt x="499554" y="2537143"/>
                </a:lnTo>
                <a:lnTo>
                  <a:pt x="493195" y="2533333"/>
                </a:lnTo>
                <a:lnTo>
                  <a:pt x="480475" y="2525078"/>
                </a:lnTo>
                <a:lnTo>
                  <a:pt x="468391" y="2516188"/>
                </a:lnTo>
                <a:lnTo>
                  <a:pt x="462668" y="2512695"/>
                </a:lnTo>
                <a:lnTo>
                  <a:pt x="460760" y="2511425"/>
                </a:lnTo>
                <a:lnTo>
                  <a:pt x="458852" y="2511108"/>
                </a:lnTo>
                <a:lnTo>
                  <a:pt x="457580" y="2510790"/>
                </a:lnTo>
                <a:lnTo>
                  <a:pt x="456626" y="2511108"/>
                </a:lnTo>
                <a:lnTo>
                  <a:pt x="455990" y="2511425"/>
                </a:lnTo>
                <a:lnTo>
                  <a:pt x="455036" y="2512060"/>
                </a:lnTo>
                <a:lnTo>
                  <a:pt x="454400" y="2513965"/>
                </a:lnTo>
                <a:lnTo>
                  <a:pt x="453446" y="2515235"/>
                </a:lnTo>
                <a:lnTo>
                  <a:pt x="452492" y="2516823"/>
                </a:lnTo>
                <a:lnTo>
                  <a:pt x="452174" y="2517140"/>
                </a:lnTo>
                <a:lnTo>
                  <a:pt x="450902" y="2517140"/>
                </a:lnTo>
                <a:lnTo>
                  <a:pt x="436274" y="2516505"/>
                </a:lnTo>
                <a:lnTo>
                  <a:pt x="428325" y="2515870"/>
                </a:lnTo>
                <a:lnTo>
                  <a:pt x="425463" y="2515235"/>
                </a:lnTo>
                <a:lnTo>
                  <a:pt x="423555" y="2514283"/>
                </a:lnTo>
                <a:lnTo>
                  <a:pt x="420693" y="2502218"/>
                </a:lnTo>
                <a:lnTo>
                  <a:pt x="419421" y="2492058"/>
                </a:lnTo>
                <a:lnTo>
                  <a:pt x="418149" y="2483803"/>
                </a:lnTo>
                <a:lnTo>
                  <a:pt x="418149" y="2477770"/>
                </a:lnTo>
                <a:lnTo>
                  <a:pt x="418467" y="2473325"/>
                </a:lnTo>
                <a:lnTo>
                  <a:pt x="418785" y="2470150"/>
                </a:lnTo>
                <a:lnTo>
                  <a:pt x="419421" y="2467928"/>
                </a:lnTo>
                <a:lnTo>
                  <a:pt x="417513" y="2463800"/>
                </a:lnTo>
                <a:close/>
                <a:moveTo>
                  <a:pt x="2051490" y="2346325"/>
                </a:moveTo>
                <a:lnTo>
                  <a:pt x="2152651" y="2346325"/>
                </a:lnTo>
                <a:lnTo>
                  <a:pt x="2151061" y="2349527"/>
                </a:lnTo>
                <a:lnTo>
                  <a:pt x="2151697" y="2351449"/>
                </a:lnTo>
                <a:lnTo>
                  <a:pt x="2152015" y="2353690"/>
                </a:lnTo>
                <a:lnTo>
                  <a:pt x="2152333" y="2357533"/>
                </a:lnTo>
                <a:lnTo>
                  <a:pt x="2152015" y="2362336"/>
                </a:lnTo>
                <a:lnTo>
                  <a:pt x="2151697" y="2368741"/>
                </a:lnTo>
                <a:lnTo>
                  <a:pt x="2150106" y="2376747"/>
                </a:lnTo>
                <a:lnTo>
                  <a:pt x="2148198" y="2386674"/>
                </a:lnTo>
                <a:lnTo>
                  <a:pt x="2146289" y="2387314"/>
                </a:lnTo>
                <a:lnTo>
                  <a:pt x="2144062" y="2387634"/>
                </a:lnTo>
                <a:lnTo>
                  <a:pt x="2137700" y="2388595"/>
                </a:lnTo>
                <a:lnTo>
                  <a:pt x="2125929" y="2388915"/>
                </a:lnTo>
                <a:lnTo>
                  <a:pt x="2125611" y="2388915"/>
                </a:lnTo>
                <a:lnTo>
                  <a:pt x="2124975" y="2388595"/>
                </a:lnTo>
                <a:lnTo>
                  <a:pt x="2124021" y="2387314"/>
                </a:lnTo>
                <a:lnTo>
                  <a:pt x="2123702" y="2386354"/>
                </a:lnTo>
                <a:lnTo>
                  <a:pt x="2123066" y="2384752"/>
                </a:lnTo>
                <a:lnTo>
                  <a:pt x="2122112" y="2384432"/>
                </a:lnTo>
                <a:lnTo>
                  <a:pt x="2121794" y="2383792"/>
                </a:lnTo>
                <a:lnTo>
                  <a:pt x="2120521" y="2383792"/>
                </a:lnTo>
                <a:lnTo>
                  <a:pt x="2119885" y="2383792"/>
                </a:lnTo>
                <a:lnTo>
                  <a:pt x="2117022" y="2385073"/>
                </a:lnTo>
                <a:lnTo>
                  <a:pt x="2112250" y="2387955"/>
                </a:lnTo>
                <a:lnTo>
                  <a:pt x="2103025" y="2395000"/>
                </a:lnTo>
                <a:lnTo>
                  <a:pt x="2092845" y="2401724"/>
                </a:lnTo>
                <a:lnTo>
                  <a:pt x="2087437" y="2404927"/>
                </a:lnTo>
                <a:lnTo>
                  <a:pt x="2082347" y="2407489"/>
                </a:lnTo>
                <a:lnTo>
                  <a:pt x="2076621" y="2410371"/>
                </a:lnTo>
                <a:lnTo>
                  <a:pt x="2070895" y="2412612"/>
                </a:lnTo>
                <a:lnTo>
                  <a:pt x="2064850" y="2415174"/>
                </a:lnTo>
                <a:lnTo>
                  <a:pt x="2058806" y="2416775"/>
                </a:lnTo>
                <a:lnTo>
                  <a:pt x="2052444" y="2418376"/>
                </a:lnTo>
                <a:lnTo>
                  <a:pt x="2045763" y="2419657"/>
                </a:lnTo>
                <a:lnTo>
                  <a:pt x="2038447" y="2420618"/>
                </a:lnTo>
                <a:lnTo>
                  <a:pt x="2031448" y="2420938"/>
                </a:lnTo>
                <a:lnTo>
                  <a:pt x="2023495" y="2420938"/>
                </a:lnTo>
                <a:lnTo>
                  <a:pt x="2015542" y="2420618"/>
                </a:lnTo>
                <a:lnTo>
                  <a:pt x="2008862" y="2419977"/>
                </a:lnTo>
                <a:lnTo>
                  <a:pt x="2003454" y="2418697"/>
                </a:lnTo>
                <a:lnTo>
                  <a:pt x="1999000" y="2417736"/>
                </a:lnTo>
                <a:lnTo>
                  <a:pt x="1995501" y="2415814"/>
                </a:lnTo>
                <a:lnTo>
                  <a:pt x="1992638" y="2413893"/>
                </a:lnTo>
                <a:lnTo>
                  <a:pt x="1990729" y="2411652"/>
                </a:lnTo>
                <a:lnTo>
                  <a:pt x="1989456" y="2409410"/>
                </a:lnTo>
                <a:lnTo>
                  <a:pt x="1989138" y="2406528"/>
                </a:lnTo>
                <a:lnTo>
                  <a:pt x="1989456" y="2403966"/>
                </a:lnTo>
                <a:lnTo>
                  <a:pt x="1990411" y="2401084"/>
                </a:lnTo>
                <a:lnTo>
                  <a:pt x="1991683" y="2397882"/>
                </a:lnTo>
                <a:lnTo>
                  <a:pt x="1993592" y="2394679"/>
                </a:lnTo>
                <a:lnTo>
                  <a:pt x="1996137" y="2391477"/>
                </a:lnTo>
                <a:lnTo>
                  <a:pt x="1999000" y="2387955"/>
                </a:lnTo>
                <a:lnTo>
                  <a:pt x="2005362" y="2381230"/>
                </a:lnTo>
                <a:lnTo>
                  <a:pt x="2012679" y="2374825"/>
                </a:lnTo>
                <a:lnTo>
                  <a:pt x="2019996" y="2368421"/>
                </a:lnTo>
                <a:lnTo>
                  <a:pt x="2027949" y="2362336"/>
                </a:lnTo>
                <a:lnTo>
                  <a:pt x="2035265" y="2356893"/>
                </a:lnTo>
                <a:lnTo>
                  <a:pt x="2046718" y="2349527"/>
                </a:lnTo>
                <a:lnTo>
                  <a:pt x="2051490" y="2346325"/>
                </a:lnTo>
                <a:close/>
                <a:moveTo>
                  <a:pt x="592138" y="2346325"/>
                </a:moveTo>
                <a:lnTo>
                  <a:pt x="693618" y="2346325"/>
                </a:lnTo>
                <a:lnTo>
                  <a:pt x="698072" y="2349527"/>
                </a:lnTo>
                <a:lnTo>
                  <a:pt x="709842" y="2356893"/>
                </a:lnTo>
                <a:lnTo>
                  <a:pt x="716841" y="2362336"/>
                </a:lnTo>
                <a:lnTo>
                  <a:pt x="724794" y="2368421"/>
                </a:lnTo>
                <a:lnTo>
                  <a:pt x="732428" y="2374825"/>
                </a:lnTo>
                <a:lnTo>
                  <a:pt x="739427" y="2381230"/>
                </a:lnTo>
                <a:lnTo>
                  <a:pt x="746108" y="2387955"/>
                </a:lnTo>
                <a:lnTo>
                  <a:pt x="748971" y="2391477"/>
                </a:lnTo>
                <a:lnTo>
                  <a:pt x="751197" y="2394679"/>
                </a:lnTo>
                <a:lnTo>
                  <a:pt x="753106" y="2397882"/>
                </a:lnTo>
                <a:lnTo>
                  <a:pt x="754697" y="2401084"/>
                </a:lnTo>
                <a:lnTo>
                  <a:pt x="755333" y="2403966"/>
                </a:lnTo>
                <a:lnTo>
                  <a:pt x="755651" y="2406528"/>
                </a:lnTo>
                <a:lnTo>
                  <a:pt x="755333" y="2409410"/>
                </a:lnTo>
                <a:lnTo>
                  <a:pt x="754379" y="2411652"/>
                </a:lnTo>
                <a:lnTo>
                  <a:pt x="752470" y="2413893"/>
                </a:lnTo>
                <a:lnTo>
                  <a:pt x="749607" y="2415814"/>
                </a:lnTo>
                <a:lnTo>
                  <a:pt x="746108" y="2417736"/>
                </a:lnTo>
                <a:lnTo>
                  <a:pt x="741336" y="2418697"/>
                </a:lnTo>
                <a:lnTo>
                  <a:pt x="736246" y="2419977"/>
                </a:lnTo>
                <a:lnTo>
                  <a:pt x="729565" y="2420618"/>
                </a:lnTo>
                <a:lnTo>
                  <a:pt x="721612" y="2420938"/>
                </a:lnTo>
                <a:lnTo>
                  <a:pt x="713659" y="2420938"/>
                </a:lnTo>
                <a:lnTo>
                  <a:pt x="706343" y="2420618"/>
                </a:lnTo>
                <a:lnTo>
                  <a:pt x="699344" y="2419657"/>
                </a:lnTo>
                <a:lnTo>
                  <a:pt x="692346" y="2418376"/>
                </a:lnTo>
                <a:lnTo>
                  <a:pt x="685983" y="2416775"/>
                </a:lnTo>
                <a:lnTo>
                  <a:pt x="679939" y="2415174"/>
                </a:lnTo>
                <a:lnTo>
                  <a:pt x="673895" y="2412612"/>
                </a:lnTo>
                <a:lnTo>
                  <a:pt x="668487" y="2410371"/>
                </a:lnTo>
                <a:lnTo>
                  <a:pt x="662760" y="2407489"/>
                </a:lnTo>
                <a:lnTo>
                  <a:pt x="657352" y="2404927"/>
                </a:lnTo>
                <a:lnTo>
                  <a:pt x="652263" y="2401724"/>
                </a:lnTo>
                <a:lnTo>
                  <a:pt x="642083" y="2395000"/>
                </a:lnTo>
                <a:lnTo>
                  <a:pt x="632539" y="2387955"/>
                </a:lnTo>
                <a:lnTo>
                  <a:pt x="628086" y="2385073"/>
                </a:lnTo>
                <a:lnTo>
                  <a:pt x="624904" y="2383792"/>
                </a:lnTo>
                <a:lnTo>
                  <a:pt x="624268" y="2383792"/>
                </a:lnTo>
                <a:lnTo>
                  <a:pt x="623314" y="2383792"/>
                </a:lnTo>
                <a:lnTo>
                  <a:pt x="622678" y="2384432"/>
                </a:lnTo>
                <a:lnTo>
                  <a:pt x="622041" y="2384752"/>
                </a:lnTo>
                <a:lnTo>
                  <a:pt x="621405" y="2386354"/>
                </a:lnTo>
                <a:lnTo>
                  <a:pt x="620769" y="2387314"/>
                </a:lnTo>
                <a:lnTo>
                  <a:pt x="620133" y="2388595"/>
                </a:lnTo>
                <a:lnTo>
                  <a:pt x="619496" y="2388915"/>
                </a:lnTo>
                <a:lnTo>
                  <a:pt x="619178" y="2388915"/>
                </a:lnTo>
                <a:lnTo>
                  <a:pt x="607408" y="2388595"/>
                </a:lnTo>
                <a:lnTo>
                  <a:pt x="601045" y="2387634"/>
                </a:lnTo>
                <a:lnTo>
                  <a:pt x="598819" y="2387314"/>
                </a:lnTo>
                <a:lnTo>
                  <a:pt x="596910" y="2386674"/>
                </a:lnTo>
                <a:lnTo>
                  <a:pt x="595001" y="2376747"/>
                </a:lnTo>
                <a:lnTo>
                  <a:pt x="593411" y="2368741"/>
                </a:lnTo>
                <a:lnTo>
                  <a:pt x="593092" y="2362336"/>
                </a:lnTo>
                <a:lnTo>
                  <a:pt x="592774" y="2357533"/>
                </a:lnTo>
                <a:lnTo>
                  <a:pt x="593092" y="2353690"/>
                </a:lnTo>
                <a:lnTo>
                  <a:pt x="593411" y="2351449"/>
                </a:lnTo>
                <a:lnTo>
                  <a:pt x="593729" y="2349527"/>
                </a:lnTo>
                <a:lnTo>
                  <a:pt x="592138" y="2346325"/>
                </a:lnTo>
                <a:close/>
                <a:moveTo>
                  <a:pt x="1474788" y="2290762"/>
                </a:moveTo>
                <a:lnTo>
                  <a:pt x="1567135" y="2290762"/>
                </a:lnTo>
                <a:lnTo>
                  <a:pt x="1571609" y="2293338"/>
                </a:lnTo>
                <a:lnTo>
                  <a:pt x="1582473" y="2300422"/>
                </a:lnTo>
                <a:lnTo>
                  <a:pt x="1588864" y="2305252"/>
                </a:lnTo>
                <a:lnTo>
                  <a:pt x="1595894" y="2310404"/>
                </a:lnTo>
                <a:lnTo>
                  <a:pt x="1602924" y="2316522"/>
                </a:lnTo>
                <a:lnTo>
                  <a:pt x="1609634" y="2322640"/>
                </a:lnTo>
                <a:lnTo>
                  <a:pt x="1615386" y="2328758"/>
                </a:lnTo>
                <a:lnTo>
                  <a:pt x="1617942" y="2331978"/>
                </a:lnTo>
                <a:lnTo>
                  <a:pt x="1620179" y="2334875"/>
                </a:lnTo>
                <a:lnTo>
                  <a:pt x="1621776" y="2337451"/>
                </a:lnTo>
                <a:lnTo>
                  <a:pt x="1623374" y="2340671"/>
                </a:lnTo>
                <a:lnTo>
                  <a:pt x="1624013" y="2343247"/>
                </a:lnTo>
                <a:lnTo>
                  <a:pt x="1624013" y="2345501"/>
                </a:lnTo>
                <a:lnTo>
                  <a:pt x="1623694" y="2348399"/>
                </a:lnTo>
                <a:lnTo>
                  <a:pt x="1622735" y="2350009"/>
                </a:lnTo>
                <a:lnTo>
                  <a:pt x="1620818" y="2352585"/>
                </a:lnTo>
                <a:lnTo>
                  <a:pt x="1618581" y="2353873"/>
                </a:lnTo>
                <a:lnTo>
                  <a:pt x="1615386" y="2355483"/>
                </a:lnTo>
                <a:lnTo>
                  <a:pt x="1611232" y="2357093"/>
                </a:lnTo>
                <a:lnTo>
                  <a:pt x="1606119" y="2357737"/>
                </a:lnTo>
                <a:lnTo>
                  <a:pt x="1600048" y="2358703"/>
                </a:lnTo>
                <a:lnTo>
                  <a:pt x="1593018" y="2359025"/>
                </a:lnTo>
                <a:lnTo>
                  <a:pt x="1585668" y="2359025"/>
                </a:lnTo>
                <a:lnTo>
                  <a:pt x="1578958" y="2358703"/>
                </a:lnTo>
                <a:lnTo>
                  <a:pt x="1572567" y="2357415"/>
                </a:lnTo>
                <a:lnTo>
                  <a:pt x="1566496" y="2356127"/>
                </a:lnTo>
                <a:lnTo>
                  <a:pt x="1560744" y="2355161"/>
                </a:lnTo>
                <a:lnTo>
                  <a:pt x="1554993" y="2353229"/>
                </a:lnTo>
                <a:lnTo>
                  <a:pt x="1549560" y="2351297"/>
                </a:lnTo>
                <a:lnTo>
                  <a:pt x="1544128" y="2349043"/>
                </a:lnTo>
                <a:lnTo>
                  <a:pt x="1539335" y="2346467"/>
                </a:lnTo>
                <a:lnTo>
                  <a:pt x="1529749" y="2340993"/>
                </a:lnTo>
                <a:lnTo>
                  <a:pt x="1520802" y="2334875"/>
                </a:lnTo>
                <a:lnTo>
                  <a:pt x="1511535" y="2328758"/>
                </a:lnTo>
                <a:lnTo>
                  <a:pt x="1507701" y="2326182"/>
                </a:lnTo>
                <a:lnTo>
                  <a:pt x="1505144" y="2324894"/>
                </a:lnTo>
                <a:lnTo>
                  <a:pt x="1503866" y="2324572"/>
                </a:lnTo>
                <a:lnTo>
                  <a:pt x="1503227" y="2324894"/>
                </a:lnTo>
                <a:lnTo>
                  <a:pt x="1502269" y="2325860"/>
                </a:lnTo>
                <a:lnTo>
                  <a:pt x="1501629" y="2326826"/>
                </a:lnTo>
                <a:lnTo>
                  <a:pt x="1500990" y="2328114"/>
                </a:lnTo>
                <a:lnTo>
                  <a:pt x="1500351" y="2329080"/>
                </a:lnTo>
                <a:lnTo>
                  <a:pt x="1499712" y="2329080"/>
                </a:lnTo>
                <a:lnTo>
                  <a:pt x="1499073" y="2329080"/>
                </a:lnTo>
                <a:lnTo>
                  <a:pt x="1488528" y="2328758"/>
                </a:lnTo>
                <a:lnTo>
                  <a:pt x="1482777" y="2328436"/>
                </a:lnTo>
                <a:lnTo>
                  <a:pt x="1480540" y="2328114"/>
                </a:lnTo>
                <a:lnTo>
                  <a:pt x="1478942" y="2327148"/>
                </a:lnTo>
                <a:lnTo>
                  <a:pt x="1477025" y="2318132"/>
                </a:lnTo>
                <a:lnTo>
                  <a:pt x="1476066" y="2310726"/>
                </a:lnTo>
                <a:lnTo>
                  <a:pt x="1475747" y="2305252"/>
                </a:lnTo>
                <a:lnTo>
                  <a:pt x="1475108" y="2300422"/>
                </a:lnTo>
                <a:lnTo>
                  <a:pt x="1475747" y="2297202"/>
                </a:lnTo>
                <a:lnTo>
                  <a:pt x="1476066" y="2294948"/>
                </a:lnTo>
                <a:lnTo>
                  <a:pt x="1476386" y="2293338"/>
                </a:lnTo>
                <a:lnTo>
                  <a:pt x="1474788" y="2290762"/>
                </a:lnTo>
                <a:close/>
                <a:moveTo>
                  <a:pt x="1243723" y="2290762"/>
                </a:moveTo>
                <a:lnTo>
                  <a:pt x="1335088" y="2290762"/>
                </a:lnTo>
                <a:lnTo>
                  <a:pt x="1333507" y="2293338"/>
                </a:lnTo>
                <a:lnTo>
                  <a:pt x="1334140" y="2294948"/>
                </a:lnTo>
                <a:lnTo>
                  <a:pt x="1334140" y="2297202"/>
                </a:lnTo>
                <a:lnTo>
                  <a:pt x="1334456" y="2300422"/>
                </a:lnTo>
                <a:lnTo>
                  <a:pt x="1334456" y="2305252"/>
                </a:lnTo>
                <a:lnTo>
                  <a:pt x="1333824" y="2310726"/>
                </a:lnTo>
                <a:lnTo>
                  <a:pt x="1332559" y="2318132"/>
                </a:lnTo>
                <a:lnTo>
                  <a:pt x="1330978" y="2327148"/>
                </a:lnTo>
                <a:lnTo>
                  <a:pt x="1329398" y="2328114"/>
                </a:lnTo>
                <a:lnTo>
                  <a:pt x="1327185" y="2328436"/>
                </a:lnTo>
                <a:lnTo>
                  <a:pt x="1321494" y="2328758"/>
                </a:lnTo>
                <a:lnTo>
                  <a:pt x="1311061" y="2329080"/>
                </a:lnTo>
                <a:lnTo>
                  <a:pt x="1310113" y="2329080"/>
                </a:lnTo>
                <a:lnTo>
                  <a:pt x="1309797" y="2329080"/>
                </a:lnTo>
                <a:lnTo>
                  <a:pt x="1309165" y="2328114"/>
                </a:lnTo>
                <a:lnTo>
                  <a:pt x="1308848" y="2326826"/>
                </a:lnTo>
                <a:lnTo>
                  <a:pt x="1307900" y="2325860"/>
                </a:lnTo>
                <a:lnTo>
                  <a:pt x="1306952" y="2324894"/>
                </a:lnTo>
                <a:lnTo>
                  <a:pt x="1306003" y="2324572"/>
                </a:lnTo>
                <a:lnTo>
                  <a:pt x="1305371" y="2324894"/>
                </a:lnTo>
                <a:lnTo>
                  <a:pt x="1302842" y="2326182"/>
                </a:lnTo>
                <a:lnTo>
                  <a:pt x="1298732" y="2328758"/>
                </a:lnTo>
                <a:lnTo>
                  <a:pt x="1289880" y="2334875"/>
                </a:lnTo>
                <a:lnTo>
                  <a:pt x="1281028" y="2340993"/>
                </a:lnTo>
                <a:lnTo>
                  <a:pt x="1271228" y="2346467"/>
                </a:lnTo>
                <a:lnTo>
                  <a:pt x="1266485" y="2349043"/>
                </a:lnTo>
                <a:lnTo>
                  <a:pt x="1261111" y="2351297"/>
                </a:lnTo>
                <a:lnTo>
                  <a:pt x="1256053" y="2353229"/>
                </a:lnTo>
                <a:lnTo>
                  <a:pt x="1250362" y="2355161"/>
                </a:lnTo>
                <a:lnTo>
                  <a:pt x="1244356" y="2356127"/>
                </a:lnTo>
                <a:lnTo>
                  <a:pt x="1238349" y="2357415"/>
                </a:lnTo>
                <a:lnTo>
                  <a:pt x="1232026" y="2358703"/>
                </a:lnTo>
                <a:lnTo>
                  <a:pt x="1225387" y="2359025"/>
                </a:lnTo>
                <a:lnTo>
                  <a:pt x="1218116" y="2359025"/>
                </a:lnTo>
                <a:lnTo>
                  <a:pt x="1211161" y="2358703"/>
                </a:lnTo>
                <a:lnTo>
                  <a:pt x="1205154" y="2357737"/>
                </a:lnTo>
                <a:lnTo>
                  <a:pt x="1200096" y="2357093"/>
                </a:lnTo>
                <a:lnTo>
                  <a:pt x="1195986" y="2355483"/>
                </a:lnTo>
                <a:lnTo>
                  <a:pt x="1193141" y="2353873"/>
                </a:lnTo>
                <a:lnTo>
                  <a:pt x="1190295" y="2352585"/>
                </a:lnTo>
                <a:lnTo>
                  <a:pt x="1189031" y="2350009"/>
                </a:lnTo>
                <a:lnTo>
                  <a:pt x="1187766" y="2348399"/>
                </a:lnTo>
                <a:lnTo>
                  <a:pt x="1187450" y="2345501"/>
                </a:lnTo>
                <a:lnTo>
                  <a:pt x="1187766" y="2343247"/>
                </a:lnTo>
                <a:lnTo>
                  <a:pt x="1188715" y="2340671"/>
                </a:lnTo>
                <a:lnTo>
                  <a:pt x="1189663" y="2337451"/>
                </a:lnTo>
                <a:lnTo>
                  <a:pt x="1191560" y="2334875"/>
                </a:lnTo>
                <a:lnTo>
                  <a:pt x="1193457" y="2331978"/>
                </a:lnTo>
                <a:lnTo>
                  <a:pt x="1195986" y="2328758"/>
                </a:lnTo>
                <a:lnTo>
                  <a:pt x="1201676" y="2322640"/>
                </a:lnTo>
                <a:lnTo>
                  <a:pt x="1208315" y="2316522"/>
                </a:lnTo>
                <a:lnTo>
                  <a:pt x="1215271" y="2310404"/>
                </a:lnTo>
                <a:lnTo>
                  <a:pt x="1222226" y="2305252"/>
                </a:lnTo>
                <a:lnTo>
                  <a:pt x="1228865" y="2300422"/>
                </a:lnTo>
                <a:lnTo>
                  <a:pt x="1239613" y="2293338"/>
                </a:lnTo>
                <a:lnTo>
                  <a:pt x="1243723" y="2290762"/>
                </a:lnTo>
                <a:close/>
                <a:moveTo>
                  <a:pt x="1481543" y="1798637"/>
                </a:moveTo>
                <a:lnTo>
                  <a:pt x="1701801" y="1798637"/>
                </a:lnTo>
                <a:lnTo>
                  <a:pt x="1567093" y="2273300"/>
                </a:lnTo>
                <a:lnTo>
                  <a:pt x="1465263" y="2273300"/>
                </a:lnTo>
                <a:lnTo>
                  <a:pt x="1481543" y="1798637"/>
                </a:lnTo>
                <a:close/>
                <a:moveTo>
                  <a:pt x="1119188" y="1798637"/>
                </a:moveTo>
                <a:lnTo>
                  <a:pt x="1336331" y="1798637"/>
                </a:lnTo>
                <a:lnTo>
                  <a:pt x="1346201" y="2272028"/>
                </a:lnTo>
                <a:lnTo>
                  <a:pt x="1240177" y="2273300"/>
                </a:lnTo>
                <a:lnTo>
                  <a:pt x="1119188" y="1798637"/>
                </a:lnTo>
                <a:close/>
                <a:moveTo>
                  <a:pt x="2677270" y="1559805"/>
                </a:moveTo>
                <a:lnTo>
                  <a:pt x="2530833" y="1600780"/>
                </a:lnTo>
                <a:lnTo>
                  <a:pt x="2674417" y="1589663"/>
                </a:lnTo>
                <a:lnTo>
                  <a:pt x="2677270" y="1559805"/>
                </a:lnTo>
                <a:close/>
                <a:moveTo>
                  <a:pt x="64561" y="1559805"/>
                </a:moveTo>
                <a:lnTo>
                  <a:pt x="67742" y="1589663"/>
                </a:lnTo>
                <a:lnTo>
                  <a:pt x="211812" y="1600780"/>
                </a:lnTo>
                <a:lnTo>
                  <a:pt x="64561" y="1559805"/>
                </a:lnTo>
                <a:close/>
                <a:moveTo>
                  <a:pt x="1743293" y="1510232"/>
                </a:moveTo>
                <a:lnTo>
                  <a:pt x="1815377" y="1673934"/>
                </a:lnTo>
                <a:lnTo>
                  <a:pt x="2196121" y="1673934"/>
                </a:lnTo>
                <a:lnTo>
                  <a:pt x="2051635" y="1522922"/>
                </a:lnTo>
                <a:lnTo>
                  <a:pt x="1743293" y="1510232"/>
                </a:lnTo>
                <a:close/>
                <a:moveTo>
                  <a:pt x="1093583" y="1510232"/>
                </a:moveTo>
                <a:lnTo>
                  <a:pt x="785241" y="1522922"/>
                </a:lnTo>
                <a:lnTo>
                  <a:pt x="641072" y="1673934"/>
                </a:lnTo>
                <a:lnTo>
                  <a:pt x="1021499" y="1673934"/>
                </a:lnTo>
                <a:lnTo>
                  <a:pt x="1093583" y="1510232"/>
                </a:lnTo>
                <a:close/>
                <a:moveTo>
                  <a:pt x="840494" y="1363662"/>
                </a:moveTo>
                <a:lnTo>
                  <a:pt x="1955417" y="1363662"/>
                </a:lnTo>
                <a:lnTo>
                  <a:pt x="2368551" y="1768475"/>
                </a:lnTo>
                <a:lnTo>
                  <a:pt x="398463" y="1768475"/>
                </a:lnTo>
                <a:lnTo>
                  <a:pt x="840494" y="1363662"/>
                </a:lnTo>
                <a:close/>
                <a:moveTo>
                  <a:pt x="1125700" y="1131888"/>
                </a:moveTo>
                <a:lnTo>
                  <a:pt x="1123793" y="1132523"/>
                </a:lnTo>
                <a:lnTo>
                  <a:pt x="1121569" y="1134110"/>
                </a:lnTo>
                <a:lnTo>
                  <a:pt x="1118710" y="1136650"/>
                </a:lnTo>
                <a:lnTo>
                  <a:pt x="1111084" y="1144270"/>
                </a:lnTo>
                <a:lnTo>
                  <a:pt x="1101553" y="1155065"/>
                </a:lnTo>
                <a:lnTo>
                  <a:pt x="1077405" y="1184275"/>
                </a:lnTo>
                <a:lnTo>
                  <a:pt x="1046268" y="1220153"/>
                </a:lnTo>
                <a:lnTo>
                  <a:pt x="1059613" y="1236028"/>
                </a:lnTo>
                <a:lnTo>
                  <a:pt x="1064696" y="1242378"/>
                </a:lnTo>
                <a:lnTo>
                  <a:pt x="1070098" y="1248093"/>
                </a:lnTo>
                <a:lnTo>
                  <a:pt x="1074546" y="1252538"/>
                </a:lnTo>
                <a:lnTo>
                  <a:pt x="1078994" y="1256665"/>
                </a:lnTo>
                <a:lnTo>
                  <a:pt x="1083124" y="1260158"/>
                </a:lnTo>
                <a:lnTo>
                  <a:pt x="1087890" y="1263333"/>
                </a:lnTo>
                <a:lnTo>
                  <a:pt x="1092656" y="1266508"/>
                </a:lnTo>
                <a:lnTo>
                  <a:pt x="1098375" y="1269365"/>
                </a:lnTo>
                <a:lnTo>
                  <a:pt x="1111084" y="1276350"/>
                </a:lnTo>
                <a:lnTo>
                  <a:pt x="1127606" y="1284605"/>
                </a:lnTo>
                <a:lnTo>
                  <a:pt x="1149529" y="1295400"/>
                </a:lnTo>
                <a:lnTo>
                  <a:pt x="1139362" y="1143953"/>
                </a:lnTo>
                <a:lnTo>
                  <a:pt x="1136185" y="1141413"/>
                </a:lnTo>
                <a:lnTo>
                  <a:pt x="1133325" y="1138238"/>
                </a:lnTo>
                <a:lnTo>
                  <a:pt x="1126971" y="1132205"/>
                </a:lnTo>
                <a:lnTo>
                  <a:pt x="1126017" y="1131888"/>
                </a:lnTo>
                <a:lnTo>
                  <a:pt x="1125700" y="1131888"/>
                </a:lnTo>
                <a:close/>
                <a:moveTo>
                  <a:pt x="505679" y="1004887"/>
                </a:moveTo>
                <a:lnTo>
                  <a:pt x="511721" y="1004887"/>
                </a:lnTo>
                <a:lnTo>
                  <a:pt x="517446" y="1005205"/>
                </a:lnTo>
                <a:lnTo>
                  <a:pt x="522535" y="1006158"/>
                </a:lnTo>
                <a:lnTo>
                  <a:pt x="528259" y="1007746"/>
                </a:lnTo>
                <a:lnTo>
                  <a:pt x="533348" y="1009969"/>
                </a:lnTo>
                <a:lnTo>
                  <a:pt x="538436" y="1012828"/>
                </a:lnTo>
                <a:lnTo>
                  <a:pt x="543207" y="1015687"/>
                </a:lnTo>
                <a:lnTo>
                  <a:pt x="548296" y="1019498"/>
                </a:lnTo>
                <a:lnTo>
                  <a:pt x="552748" y="1023310"/>
                </a:lnTo>
                <a:lnTo>
                  <a:pt x="557201" y="1028075"/>
                </a:lnTo>
                <a:lnTo>
                  <a:pt x="561335" y="1033157"/>
                </a:lnTo>
                <a:lnTo>
                  <a:pt x="566106" y="1038239"/>
                </a:lnTo>
                <a:lnTo>
                  <a:pt x="570240" y="1044274"/>
                </a:lnTo>
                <a:lnTo>
                  <a:pt x="573738" y="1050309"/>
                </a:lnTo>
                <a:lnTo>
                  <a:pt x="577555" y="1056980"/>
                </a:lnTo>
                <a:lnTo>
                  <a:pt x="581371" y="1063968"/>
                </a:lnTo>
                <a:lnTo>
                  <a:pt x="585188" y="1071274"/>
                </a:lnTo>
                <a:lnTo>
                  <a:pt x="588686" y="1078897"/>
                </a:lnTo>
                <a:lnTo>
                  <a:pt x="591867" y="1086838"/>
                </a:lnTo>
                <a:lnTo>
                  <a:pt x="598227" y="1103673"/>
                </a:lnTo>
                <a:lnTo>
                  <a:pt x="603952" y="1121461"/>
                </a:lnTo>
                <a:lnTo>
                  <a:pt x="609677" y="1140202"/>
                </a:lnTo>
                <a:lnTo>
                  <a:pt x="614447" y="1159260"/>
                </a:lnTo>
                <a:lnTo>
                  <a:pt x="619218" y="1179589"/>
                </a:lnTo>
                <a:lnTo>
                  <a:pt x="623670" y="1200553"/>
                </a:lnTo>
                <a:lnTo>
                  <a:pt x="627487" y="1221518"/>
                </a:lnTo>
                <a:lnTo>
                  <a:pt x="630667" y="1242799"/>
                </a:lnTo>
                <a:lnTo>
                  <a:pt x="634165" y="1264399"/>
                </a:lnTo>
                <a:lnTo>
                  <a:pt x="636710" y="1285681"/>
                </a:lnTo>
                <a:lnTo>
                  <a:pt x="639254" y="1306963"/>
                </a:lnTo>
                <a:lnTo>
                  <a:pt x="641798" y="1327927"/>
                </a:lnTo>
                <a:lnTo>
                  <a:pt x="643389" y="1348574"/>
                </a:lnTo>
                <a:lnTo>
                  <a:pt x="644979" y="1368903"/>
                </a:lnTo>
                <a:lnTo>
                  <a:pt x="647841" y="1407337"/>
                </a:lnTo>
                <a:lnTo>
                  <a:pt x="649431" y="1441960"/>
                </a:lnTo>
                <a:lnTo>
                  <a:pt x="650703" y="1471501"/>
                </a:lnTo>
                <a:lnTo>
                  <a:pt x="651021" y="1495641"/>
                </a:lnTo>
                <a:lnTo>
                  <a:pt x="645933" y="1500088"/>
                </a:lnTo>
                <a:lnTo>
                  <a:pt x="640526" y="1461971"/>
                </a:lnTo>
                <a:lnTo>
                  <a:pt x="635120" y="1423219"/>
                </a:lnTo>
                <a:lnTo>
                  <a:pt x="629713" y="1515335"/>
                </a:lnTo>
                <a:lnTo>
                  <a:pt x="623988" y="1520417"/>
                </a:lnTo>
                <a:lnTo>
                  <a:pt x="225488" y="1414008"/>
                </a:lnTo>
                <a:lnTo>
                  <a:pt x="154884" y="1399079"/>
                </a:lnTo>
                <a:lnTo>
                  <a:pt x="603316" y="1539476"/>
                </a:lnTo>
                <a:lnTo>
                  <a:pt x="319945" y="1798670"/>
                </a:lnTo>
                <a:lnTo>
                  <a:pt x="585824" y="1798670"/>
                </a:lnTo>
                <a:lnTo>
                  <a:pt x="752475" y="1798670"/>
                </a:lnTo>
                <a:lnTo>
                  <a:pt x="687596" y="2326906"/>
                </a:lnTo>
                <a:lnTo>
                  <a:pt x="595365" y="2326906"/>
                </a:lnTo>
                <a:lnTo>
                  <a:pt x="586778" y="1847904"/>
                </a:lnTo>
                <a:lnTo>
                  <a:pt x="581371" y="1857433"/>
                </a:lnTo>
                <a:lnTo>
                  <a:pt x="578509" y="1862516"/>
                </a:lnTo>
                <a:lnTo>
                  <a:pt x="575329" y="1866963"/>
                </a:lnTo>
                <a:lnTo>
                  <a:pt x="531758" y="2443162"/>
                </a:lnTo>
                <a:lnTo>
                  <a:pt x="415356" y="2443162"/>
                </a:lnTo>
                <a:lnTo>
                  <a:pt x="356837" y="1985125"/>
                </a:lnTo>
                <a:lnTo>
                  <a:pt x="349840" y="1985760"/>
                </a:lnTo>
                <a:lnTo>
                  <a:pt x="346024" y="1986078"/>
                </a:lnTo>
                <a:lnTo>
                  <a:pt x="342207" y="1986078"/>
                </a:lnTo>
                <a:lnTo>
                  <a:pt x="337437" y="1985760"/>
                </a:lnTo>
                <a:lnTo>
                  <a:pt x="332348" y="1985443"/>
                </a:lnTo>
                <a:lnTo>
                  <a:pt x="145661" y="1959078"/>
                </a:lnTo>
                <a:lnTo>
                  <a:pt x="141208" y="1957490"/>
                </a:lnTo>
                <a:lnTo>
                  <a:pt x="137074" y="1955267"/>
                </a:lnTo>
                <a:lnTo>
                  <a:pt x="133257" y="1952726"/>
                </a:lnTo>
                <a:lnTo>
                  <a:pt x="129441" y="1949867"/>
                </a:lnTo>
                <a:lnTo>
                  <a:pt x="125624" y="1946055"/>
                </a:lnTo>
                <a:lnTo>
                  <a:pt x="122126" y="1941926"/>
                </a:lnTo>
                <a:lnTo>
                  <a:pt x="119264" y="1937479"/>
                </a:lnTo>
                <a:lnTo>
                  <a:pt x="116401" y="1932397"/>
                </a:lnTo>
                <a:lnTo>
                  <a:pt x="113539" y="1927632"/>
                </a:lnTo>
                <a:lnTo>
                  <a:pt x="110995" y="1921914"/>
                </a:lnTo>
                <a:lnTo>
                  <a:pt x="108768" y="1916197"/>
                </a:lnTo>
                <a:lnTo>
                  <a:pt x="106542" y="1910162"/>
                </a:lnTo>
                <a:lnTo>
                  <a:pt x="102408" y="1897774"/>
                </a:lnTo>
                <a:lnTo>
                  <a:pt x="98909" y="1885068"/>
                </a:lnTo>
                <a:lnTo>
                  <a:pt x="96365" y="1872363"/>
                </a:lnTo>
                <a:lnTo>
                  <a:pt x="93503" y="1859339"/>
                </a:lnTo>
                <a:lnTo>
                  <a:pt x="90004" y="1836152"/>
                </a:lnTo>
                <a:lnTo>
                  <a:pt x="86824" y="1817728"/>
                </a:lnTo>
                <a:lnTo>
                  <a:pt x="85234" y="1811058"/>
                </a:lnTo>
                <a:lnTo>
                  <a:pt x="84280" y="1806293"/>
                </a:lnTo>
                <a:lnTo>
                  <a:pt x="83962" y="1800894"/>
                </a:lnTo>
                <a:lnTo>
                  <a:pt x="76965" y="1730695"/>
                </a:lnTo>
                <a:lnTo>
                  <a:pt x="69968" y="1653826"/>
                </a:lnTo>
                <a:lnTo>
                  <a:pt x="62017" y="1556628"/>
                </a:lnTo>
                <a:lnTo>
                  <a:pt x="52158" y="1552499"/>
                </a:lnTo>
                <a:lnTo>
                  <a:pt x="43571" y="1548687"/>
                </a:lnTo>
                <a:lnTo>
                  <a:pt x="35938" y="1545511"/>
                </a:lnTo>
                <a:lnTo>
                  <a:pt x="29895" y="1542017"/>
                </a:lnTo>
                <a:lnTo>
                  <a:pt x="25443" y="1538523"/>
                </a:lnTo>
                <a:lnTo>
                  <a:pt x="23535" y="1536617"/>
                </a:lnTo>
                <a:lnTo>
                  <a:pt x="21944" y="1535346"/>
                </a:lnTo>
                <a:lnTo>
                  <a:pt x="20990" y="1533758"/>
                </a:lnTo>
                <a:lnTo>
                  <a:pt x="20354" y="1532170"/>
                </a:lnTo>
                <a:lnTo>
                  <a:pt x="19718" y="1530582"/>
                </a:lnTo>
                <a:lnTo>
                  <a:pt x="20354" y="1529311"/>
                </a:lnTo>
                <a:lnTo>
                  <a:pt x="17492" y="1522641"/>
                </a:lnTo>
                <a:lnTo>
                  <a:pt x="15266" y="1515017"/>
                </a:lnTo>
                <a:lnTo>
                  <a:pt x="12721" y="1504853"/>
                </a:lnTo>
                <a:lnTo>
                  <a:pt x="10495" y="1493100"/>
                </a:lnTo>
                <a:lnTo>
                  <a:pt x="8269" y="1479759"/>
                </a:lnTo>
                <a:lnTo>
                  <a:pt x="6043" y="1465148"/>
                </a:lnTo>
                <a:lnTo>
                  <a:pt x="4134" y="1449583"/>
                </a:lnTo>
                <a:lnTo>
                  <a:pt x="2544" y="1432431"/>
                </a:lnTo>
                <a:lnTo>
                  <a:pt x="954" y="1414325"/>
                </a:lnTo>
                <a:lnTo>
                  <a:pt x="318" y="1395267"/>
                </a:lnTo>
                <a:lnTo>
                  <a:pt x="0" y="1375256"/>
                </a:lnTo>
                <a:lnTo>
                  <a:pt x="318" y="1354926"/>
                </a:lnTo>
                <a:lnTo>
                  <a:pt x="954" y="1333962"/>
                </a:lnTo>
                <a:lnTo>
                  <a:pt x="2544" y="1312363"/>
                </a:lnTo>
                <a:lnTo>
                  <a:pt x="4452" y="1290763"/>
                </a:lnTo>
                <a:lnTo>
                  <a:pt x="7315" y="1268846"/>
                </a:lnTo>
                <a:lnTo>
                  <a:pt x="11131" y="1246929"/>
                </a:lnTo>
                <a:lnTo>
                  <a:pt x="13357" y="1236447"/>
                </a:lnTo>
                <a:lnTo>
                  <a:pt x="15584" y="1225647"/>
                </a:lnTo>
                <a:lnTo>
                  <a:pt x="18446" y="1214847"/>
                </a:lnTo>
                <a:lnTo>
                  <a:pt x="21308" y="1204047"/>
                </a:lnTo>
                <a:lnTo>
                  <a:pt x="24489" y="1193248"/>
                </a:lnTo>
                <a:lnTo>
                  <a:pt x="27669" y="1183083"/>
                </a:lnTo>
                <a:lnTo>
                  <a:pt x="31486" y="1172601"/>
                </a:lnTo>
                <a:lnTo>
                  <a:pt x="35302" y="1162436"/>
                </a:lnTo>
                <a:lnTo>
                  <a:pt x="39436" y="1152272"/>
                </a:lnTo>
                <a:lnTo>
                  <a:pt x="43889" y="1142425"/>
                </a:lnTo>
                <a:lnTo>
                  <a:pt x="48978" y="1132578"/>
                </a:lnTo>
                <a:lnTo>
                  <a:pt x="54066" y="1123367"/>
                </a:lnTo>
                <a:lnTo>
                  <a:pt x="59473" y="1113838"/>
                </a:lnTo>
                <a:lnTo>
                  <a:pt x="64879" y="1104944"/>
                </a:lnTo>
                <a:lnTo>
                  <a:pt x="70922" y="1096050"/>
                </a:lnTo>
                <a:lnTo>
                  <a:pt x="77601" y="1087473"/>
                </a:lnTo>
                <a:lnTo>
                  <a:pt x="84280" y="1079215"/>
                </a:lnTo>
                <a:lnTo>
                  <a:pt x="91276" y="1071274"/>
                </a:lnTo>
                <a:lnTo>
                  <a:pt x="98591" y="1063968"/>
                </a:lnTo>
                <a:lnTo>
                  <a:pt x="106542" y="1056662"/>
                </a:lnTo>
                <a:lnTo>
                  <a:pt x="114811" y="1049674"/>
                </a:lnTo>
                <a:lnTo>
                  <a:pt x="123080" y="1043321"/>
                </a:lnTo>
                <a:lnTo>
                  <a:pt x="131985" y="1036651"/>
                </a:lnTo>
                <a:lnTo>
                  <a:pt x="141526" y="1031251"/>
                </a:lnTo>
                <a:lnTo>
                  <a:pt x="150749" y="1025851"/>
                </a:lnTo>
                <a:lnTo>
                  <a:pt x="160926" y="1021087"/>
                </a:lnTo>
                <a:lnTo>
                  <a:pt x="171740" y="1016322"/>
                </a:lnTo>
                <a:lnTo>
                  <a:pt x="182553" y="1012193"/>
                </a:lnTo>
                <a:lnTo>
                  <a:pt x="193684" y="1009016"/>
                </a:lnTo>
                <a:lnTo>
                  <a:pt x="205452" y="1005522"/>
                </a:lnTo>
                <a:lnTo>
                  <a:pt x="209904" y="1005522"/>
                </a:lnTo>
                <a:lnTo>
                  <a:pt x="218809" y="1005840"/>
                </a:lnTo>
                <a:lnTo>
                  <a:pt x="243298" y="1007428"/>
                </a:lnTo>
                <a:lnTo>
                  <a:pt x="280508" y="1009969"/>
                </a:lnTo>
                <a:lnTo>
                  <a:pt x="409313" y="1420361"/>
                </a:lnTo>
                <a:lnTo>
                  <a:pt x="397228" y="1297751"/>
                </a:lnTo>
                <a:lnTo>
                  <a:pt x="390867" y="1077309"/>
                </a:lnTo>
                <a:lnTo>
                  <a:pt x="382598" y="1056345"/>
                </a:lnTo>
                <a:lnTo>
                  <a:pt x="399136" y="1028392"/>
                </a:lnTo>
                <a:lnTo>
                  <a:pt x="436029" y="1028392"/>
                </a:lnTo>
                <a:lnTo>
                  <a:pt x="450976" y="1056345"/>
                </a:lnTo>
                <a:lnTo>
                  <a:pt x="443979" y="1081438"/>
                </a:lnTo>
                <a:lnTo>
                  <a:pt x="489141" y="1401937"/>
                </a:lnTo>
                <a:lnTo>
                  <a:pt x="481508" y="1015369"/>
                </a:lnTo>
                <a:lnTo>
                  <a:pt x="489459" y="1011875"/>
                </a:lnTo>
                <a:lnTo>
                  <a:pt x="495501" y="1009016"/>
                </a:lnTo>
                <a:lnTo>
                  <a:pt x="499000" y="1006793"/>
                </a:lnTo>
                <a:lnTo>
                  <a:pt x="499636" y="1005840"/>
                </a:lnTo>
                <a:lnTo>
                  <a:pt x="499954" y="1005522"/>
                </a:lnTo>
                <a:lnTo>
                  <a:pt x="505679" y="1004887"/>
                </a:lnTo>
                <a:close/>
                <a:moveTo>
                  <a:pt x="2233205" y="1004887"/>
                </a:moveTo>
                <a:lnTo>
                  <a:pt x="2238276" y="1005205"/>
                </a:lnTo>
                <a:lnTo>
                  <a:pt x="2243665" y="1005522"/>
                </a:lnTo>
                <a:lnTo>
                  <a:pt x="2243665" y="1005840"/>
                </a:lnTo>
                <a:lnTo>
                  <a:pt x="2244299" y="1006793"/>
                </a:lnTo>
                <a:lnTo>
                  <a:pt x="2248102" y="1009016"/>
                </a:lnTo>
                <a:lnTo>
                  <a:pt x="2253808" y="1011875"/>
                </a:lnTo>
                <a:lnTo>
                  <a:pt x="2261732" y="1015369"/>
                </a:lnTo>
                <a:lnTo>
                  <a:pt x="2254441" y="1401937"/>
                </a:lnTo>
                <a:lnTo>
                  <a:pt x="2299133" y="1081438"/>
                </a:lnTo>
                <a:lnTo>
                  <a:pt x="2292160" y="1056345"/>
                </a:lnTo>
                <a:lnTo>
                  <a:pt x="2307374" y="1028392"/>
                </a:lnTo>
                <a:lnTo>
                  <a:pt x="2344142" y="1028392"/>
                </a:lnTo>
                <a:lnTo>
                  <a:pt x="2360307" y="1056345"/>
                </a:lnTo>
                <a:lnTo>
                  <a:pt x="2352066" y="1077309"/>
                </a:lnTo>
                <a:lnTo>
                  <a:pt x="2346044" y="1297751"/>
                </a:lnTo>
                <a:lnTo>
                  <a:pt x="2333682" y="1420361"/>
                </a:lnTo>
                <a:lnTo>
                  <a:pt x="2462052" y="1009969"/>
                </a:lnTo>
                <a:lnTo>
                  <a:pt x="2499137" y="1007428"/>
                </a:lnTo>
                <a:lnTo>
                  <a:pt x="2523860" y="1005840"/>
                </a:lnTo>
                <a:lnTo>
                  <a:pt x="2532735" y="1005522"/>
                </a:lnTo>
                <a:lnTo>
                  <a:pt x="2536855" y="1005522"/>
                </a:lnTo>
                <a:lnTo>
                  <a:pt x="2548266" y="1009016"/>
                </a:lnTo>
                <a:lnTo>
                  <a:pt x="2559677" y="1012193"/>
                </a:lnTo>
                <a:lnTo>
                  <a:pt x="2570453" y="1016322"/>
                </a:lnTo>
                <a:lnTo>
                  <a:pt x="2580913" y="1021087"/>
                </a:lnTo>
                <a:lnTo>
                  <a:pt x="2591056" y="1025851"/>
                </a:lnTo>
                <a:lnTo>
                  <a:pt x="2600882" y="1031251"/>
                </a:lnTo>
                <a:lnTo>
                  <a:pt x="2610391" y="1036651"/>
                </a:lnTo>
                <a:lnTo>
                  <a:pt x="2618949" y="1043321"/>
                </a:lnTo>
                <a:lnTo>
                  <a:pt x="2627507" y="1049674"/>
                </a:lnTo>
                <a:lnTo>
                  <a:pt x="2635431" y="1056662"/>
                </a:lnTo>
                <a:lnTo>
                  <a:pt x="2643355" y="1063968"/>
                </a:lnTo>
                <a:lnTo>
                  <a:pt x="2650962" y="1071274"/>
                </a:lnTo>
                <a:lnTo>
                  <a:pt x="2657618" y="1079215"/>
                </a:lnTo>
                <a:lnTo>
                  <a:pt x="2664274" y="1087473"/>
                </a:lnTo>
                <a:lnTo>
                  <a:pt x="2670614" y="1096050"/>
                </a:lnTo>
                <a:lnTo>
                  <a:pt x="2676636" y="1104944"/>
                </a:lnTo>
                <a:lnTo>
                  <a:pt x="2682341" y="1113838"/>
                </a:lnTo>
                <a:lnTo>
                  <a:pt x="2688047" y="1123367"/>
                </a:lnTo>
                <a:lnTo>
                  <a:pt x="2692801" y="1132578"/>
                </a:lnTo>
                <a:lnTo>
                  <a:pt x="2697872" y="1142425"/>
                </a:lnTo>
                <a:lnTo>
                  <a:pt x="2702310" y="1152272"/>
                </a:lnTo>
                <a:lnTo>
                  <a:pt x="2706430" y="1162436"/>
                </a:lnTo>
                <a:lnTo>
                  <a:pt x="2710551" y="1172601"/>
                </a:lnTo>
                <a:lnTo>
                  <a:pt x="2714037" y="1183083"/>
                </a:lnTo>
                <a:lnTo>
                  <a:pt x="2717207" y="1193248"/>
                </a:lnTo>
                <a:lnTo>
                  <a:pt x="2720694" y="1204047"/>
                </a:lnTo>
                <a:lnTo>
                  <a:pt x="2723229" y="1214847"/>
                </a:lnTo>
                <a:lnTo>
                  <a:pt x="2726082" y="1225647"/>
                </a:lnTo>
                <a:lnTo>
                  <a:pt x="2728618" y="1236447"/>
                </a:lnTo>
                <a:lnTo>
                  <a:pt x="2730836" y="1246929"/>
                </a:lnTo>
                <a:lnTo>
                  <a:pt x="2734640" y="1268846"/>
                </a:lnTo>
                <a:lnTo>
                  <a:pt x="2737176" y="1290763"/>
                </a:lnTo>
                <a:lnTo>
                  <a:pt x="2739394" y="1312363"/>
                </a:lnTo>
                <a:lnTo>
                  <a:pt x="2740979" y="1333962"/>
                </a:lnTo>
                <a:lnTo>
                  <a:pt x="2741613" y="1354926"/>
                </a:lnTo>
                <a:lnTo>
                  <a:pt x="2741613" y="1375256"/>
                </a:lnTo>
                <a:lnTo>
                  <a:pt x="2741296" y="1395267"/>
                </a:lnTo>
                <a:lnTo>
                  <a:pt x="2740662" y="1414325"/>
                </a:lnTo>
                <a:lnTo>
                  <a:pt x="2739394" y="1432431"/>
                </a:lnTo>
                <a:lnTo>
                  <a:pt x="2737493" y="1449583"/>
                </a:lnTo>
                <a:lnTo>
                  <a:pt x="2735591" y="1465148"/>
                </a:lnTo>
                <a:lnTo>
                  <a:pt x="2733689" y="1479759"/>
                </a:lnTo>
                <a:lnTo>
                  <a:pt x="2731470" y="1493100"/>
                </a:lnTo>
                <a:lnTo>
                  <a:pt x="2728935" y="1504853"/>
                </a:lnTo>
                <a:lnTo>
                  <a:pt x="2726716" y="1515017"/>
                </a:lnTo>
                <a:lnTo>
                  <a:pt x="2724180" y="1522641"/>
                </a:lnTo>
                <a:lnTo>
                  <a:pt x="2721962" y="1529311"/>
                </a:lnTo>
                <a:lnTo>
                  <a:pt x="2721962" y="1530582"/>
                </a:lnTo>
                <a:lnTo>
                  <a:pt x="2721328" y="1532170"/>
                </a:lnTo>
                <a:lnTo>
                  <a:pt x="2720694" y="1533758"/>
                </a:lnTo>
                <a:lnTo>
                  <a:pt x="2719426" y="1535346"/>
                </a:lnTo>
                <a:lnTo>
                  <a:pt x="2718158" y="1536617"/>
                </a:lnTo>
                <a:lnTo>
                  <a:pt x="2716573" y="1538523"/>
                </a:lnTo>
                <a:lnTo>
                  <a:pt x="2711819" y="1542017"/>
                </a:lnTo>
                <a:lnTo>
                  <a:pt x="2705796" y="1545511"/>
                </a:lnTo>
                <a:lnTo>
                  <a:pt x="2698506" y="1548687"/>
                </a:lnTo>
                <a:lnTo>
                  <a:pt x="2689948" y="1552499"/>
                </a:lnTo>
                <a:lnTo>
                  <a:pt x="2680122" y="1556628"/>
                </a:lnTo>
                <a:lnTo>
                  <a:pt x="2671881" y="1653826"/>
                </a:lnTo>
                <a:lnTo>
                  <a:pt x="2664908" y="1730695"/>
                </a:lnTo>
                <a:lnTo>
                  <a:pt x="2657935" y="1800894"/>
                </a:lnTo>
                <a:lnTo>
                  <a:pt x="2657618" y="1806293"/>
                </a:lnTo>
                <a:lnTo>
                  <a:pt x="2656350" y="1811058"/>
                </a:lnTo>
                <a:lnTo>
                  <a:pt x="2655399" y="1817728"/>
                </a:lnTo>
                <a:lnTo>
                  <a:pt x="2652230" y="1836152"/>
                </a:lnTo>
                <a:lnTo>
                  <a:pt x="2648109" y="1859339"/>
                </a:lnTo>
                <a:lnTo>
                  <a:pt x="2645890" y="1872363"/>
                </a:lnTo>
                <a:lnTo>
                  <a:pt x="2643038" y="1885068"/>
                </a:lnTo>
                <a:lnTo>
                  <a:pt x="2639551" y="1897774"/>
                </a:lnTo>
                <a:lnTo>
                  <a:pt x="2635431" y="1910162"/>
                </a:lnTo>
                <a:lnTo>
                  <a:pt x="2633529" y="1916197"/>
                </a:lnTo>
                <a:lnTo>
                  <a:pt x="2630993" y="1921914"/>
                </a:lnTo>
                <a:lnTo>
                  <a:pt x="2628458" y="1927632"/>
                </a:lnTo>
                <a:lnTo>
                  <a:pt x="2625605" y="1932397"/>
                </a:lnTo>
                <a:lnTo>
                  <a:pt x="2622752" y="1937479"/>
                </a:lnTo>
                <a:lnTo>
                  <a:pt x="2619583" y="1941926"/>
                </a:lnTo>
                <a:lnTo>
                  <a:pt x="2616413" y="1946055"/>
                </a:lnTo>
                <a:lnTo>
                  <a:pt x="2612926" y="1949867"/>
                </a:lnTo>
                <a:lnTo>
                  <a:pt x="2609123" y="1952726"/>
                </a:lnTo>
                <a:lnTo>
                  <a:pt x="2605002" y="1955267"/>
                </a:lnTo>
                <a:lnTo>
                  <a:pt x="2600882" y="1957490"/>
                </a:lnTo>
                <a:lnTo>
                  <a:pt x="2596444" y="1959078"/>
                </a:lnTo>
                <a:lnTo>
                  <a:pt x="2410704" y="1985443"/>
                </a:lnTo>
                <a:lnTo>
                  <a:pt x="2405633" y="1985760"/>
                </a:lnTo>
                <a:lnTo>
                  <a:pt x="2400561" y="1986078"/>
                </a:lnTo>
                <a:lnTo>
                  <a:pt x="2397075" y="1986078"/>
                </a:lnTo>
                <a:lnTo>
                  <a:pt x="2393271" y="1985760"/>
                </a:lnTo>
                <a:lnTo>
                  <a:pt x="2385981" y="1985125"/>
                </a:lnTo>
                <a:lnTo>
                  <a:pt x="2327660" y="2443162"/>
                </a:lnTo>
                <a:lnTo>
                  <a:pt x="2211651" y="2443162"/>
                </a:lnTo>
                <a:lnTo>
                  <a:pt x="2168545" y="1866963"/>
                </a:lnTo>
                <a:lnTo>
                  <a:pt x="2165375" y="1862516"/>
                </a:lnTo>
                <a:lnTo>
                  <a:pt x="2162522" y="1857433"/>
                </a:lnTo>
                <a:lnTo>
                  <a:pt x="2156817" y="1847904"/>
                </a:lnTo>
                <a:lnTo>
                  <a:pt x="2148576" y="2326906"/>
                </a:lnTo>
                <a:lnTo>
                  <a:pt x="2063630" y="2320235"/>
                </a:lnTo>
                <a:lnTo>
                  <a:pt x="1992313" y="1798670"/>
                </a:lnTo>
                <a:lnTo>
                  <a:pt x="2157768" y="1798670"/>
                </a:lnTo>
                <a:lnTo>
                  <a:pt x="2443668" y="1798670"/>
                </a:lnTo>
                <a:lnTo>
                  <a:pt x="2170129" y="1529946"/>
                </a:lnTo>
                <a:lnTo>
                  <a:pt x="2587569" y="1399079"/>
                </a:lnTo>
                <a:lnTo>
                  <a:pt x="2517204" y="1414008"/>
                </a:lnTo>
                <a:lnTo>
                  <a:pt x="2151746" y="1511841"/>
                </a:lnTo>
                <a:lnTo>
                  <a:pt x="2111808" y="1472771"/>
                </a:lnTo>
                <a:lnTo>
                  <a:pt x="2108956" y="1423219"/>
                </a:lnTo>
                <a:lnTo>
                  <a:pt x="2103250" y="1464513"/>
                </a:lnTo>
                <a:lnTo>
                  <a:pt x="2093741" y="1455301"/>
                </a:lnTo>
                <a:lnTo>
                  <a:pt x="2095009" y="1426078"/>
                </a:lnTo>
                <a:lnTo>
                  <a:pt x="2096911" y="1393361"/>
                </a:lnTo>
                <a:lnTo>
                  <a:pt x="2099447" y="1358103"/>
                </a:lnTo>
                <a:lnTo>
                  <a:pt x="2103250" y="1320621"/>
                </a:lnTo>
                <a:lnTo>
                  <a:pt x="2105152" y="1301563"/>
                </a:lnTo>
                <a:lnTo>
                  <a:pt x="2107371" y="1282504"/>
                </a:lnTo>
                <a:lnTo>
                  <a:pt x="2109906" y="1262811"/>
                </a:lnTo>
                <a:lnTo>
                  <a:pt x="2113076" y="1243752"/>
                </a:lnTo>
                <a:lnTo>
                  <a:pt x="2115929" y="1224059"/>
                </a:lnTo>
                <a:lnTo>
                  <a:pt x="2119415" y="1205318"/>
                </a:lnTo>
                <a:lnTo>
                  <a:pt x="2123219" y="1186577"/>
                </a:lnTo>
                <a:lnTo>
                  <a:pt x="2127339" y="1168154"/>
                </a:lnTo>
                <a:lnTo>
                  <a:pt x="2131777" y="1150366"/>
                </a:lnTo>
                <a:lnTo>
                  <a:pt x="2136214" y="1133214"/>
                </a:lnTo>
                <a:lnTo>
                  <a:pt x="2140969" y="1116379"/>
                </a:lnTo>
                <a:lnTo>
                  <a:pt x="2146674" y="1100497"/>
                </a:lnTo>
                <a:lnTo>
                  <a:pt x="2152379" y="1085568"/>
                </a:lnTo>
                <a:lnTo>
                  <a:pt x="2158719" y="1071274"/>
                </a:lnTo>
                <a:lnTo>
                  <a:pt x="2165058" y="1058568"/>
                </a:lnTo>
                <a:lnTo>
                  <a:pt x="2168545" y="1052533"/>
                </a:lnTo>
                <a:lnTo>
                  <a:pt x="2172031" y="1046815"/>
                </a:lnTo>
                <a:lnTo>
                  <a:pt x="2175518" y="1041416"/>
                </a:lnTo>
                <a:lnTo>
                  <a:pt x="2179321" y="1036333"/>
                </a:lnTo>
                <a:lnTo>
                  <a:pt x="2183125" y="1031569"/>
                </a:lnTo>
                <a:lnTo>
                  <a:pt x="2187245" y="1027122"/>
                </a:lnTo>
                <a:lnTo>
                  <a:pt x="2191366" y="1023310"/>
                </a:lnTo>
                <a:lnTo>
                  <a:pt x="2195486" y="1019498"/>
                </a:lnTo>
                <a:lnTo>
                  <a:pt x="2199607" y="1016004"/>
                </a:lnTo>
                <a:lnTo>
                  <a:pt x="2204044" y="1013146"/>
                </a:lnTo>
                <a:lnTo>
                  <a:pt x="2208799" y="1010922"/>
                </a:lnTo>
                <a:lnTo>
                  <a:pt x="2213236" y="1008699"/>
                </a:lnTo>
                <a:lnTo>
                  <a:pt x="2217991" y="1007111"/>
                </a:lnTo>
                <a:lnTo>
                  <a:pt x="2223062" y="1005840"/>
                </a:lnTo>
                <a:lnTo>
                  <a:pt x="2227817" y="1005205"/>
                </a:lnTo>
                <a:lnTo>
                  <a:pt x="2233205" y="1004887"/>
                </a:lnTo>
                <a:close/>
                <a:moveTo>
                  <a:pt x="1560668" y="914401"/>
                </a:moveTo>
                <a:lnTo>
                  <a:pt x="1571788" y="914401"/>
                </a:lnTo>
                <a:lnTo>
                  <a:pt x="1582591" y="915671"/>
                </a:lnTo>
                <a:lnTo>
                  <a:pt x="1594029" y="917258"/>
                </a:lnTo>
                <a:lnTo>
                  <a:pt x="1604514" y="919480"/>
                </a:lnTo>
                <a:lnTo>
                  <a:pt x="1615317" y="922021"/>
                </a:lnTo>
                <a:lnTo>
                  <a:pt x="1625802" y="925196"/>
                </a:lnTo>
                <a:lnTo>
                  <a:pt x="1636287" y="928688"/>
                </a:lnTo>
                <a:lnTo>
                  <a:pt x="1646772" y="933133"/>
                </a:lnTo>
                <a:lnTo>
                  <a:pt x="1656939" y="937261"/>
                </a:lnTo>
                <a:lnTo>
                  <a:pt x="1666788" y="942023"/>
                </a:lnTo>
                <a:lnTo>
                  <a:pt x="1676638" y="946786"/>
                </a:lnTo>
                <a:lnTo>
                  <a:pt x="1686487" y="952183"/>
                </a:lnTo>
                <a:lnTo>
                  <a:pt x="1695384" y="957263"/>
                </a:lnTo>
                <a:lnTo>
                  <a:pt x="1704598" y="962978"/>
                </a:lnTo>
                <a:lnTo>
                  <a:pt x="1712859" y="968693"/>
                </a:lnTo>
                <a:lnTo>
                  <a:pt x="1721120" y="974726"/>
                </a:lnTo>
                <a:lnTo>
                  <a:pt x="1729063" y="980441"/>
                </a:lnTo>
                <a:lnTo>
                  <a:pt x="1736371" y="986473"/>
                </a:lnTo>
                <a:lnTo>
                  <a:pt x="1750033" y="997586"/>
                </a:lnTo>
                <a:lnTo>
                  <a:pt x="1762106" y="1008698"/>
                </a:lnTo>
                <a:lnTo>
                  <a:pt x="1771956" y="1018858"/>
                </a:lnTo>
                <a:lnTo>
                  <a:pt x="1779264" y="1027748"/>
                </a:lnTo>
                <a:lnTo>
                  <a:pt x="1782441" y="1031558"/>
                </a:lnTo>
                <a:lnTo>
                  <a:pt x="1784665" y="1034733"/>
                </a:lnTo>
                <a:lnTo>
                  <a:pt x="1786254" y="1037908"/>
                </a:lnTo>
                <a:lnTo>
                  <a:pt x="1787207" y="1040448"/>
                </a:lnTo>
                <a:lnTo>
                  <a:pt x="1788160" y="1045845"/>
                </a:lnTo>
                <a:lnTo>
                  <a:pt x="1788478" y="1053783"/>
                </a:lnTo>
                <a:lnTo>
                  <a:pt x="1789113" y="1076643"/>
                </a:lnTo>
                <a:lnTo>
                  <a:pt x="1789113" y="1107440"/>
                </a:lnTo>
                <a:lnTo>
                  <a:pt x="1788478" y="1144588"/>
                </a:lnTo>
                <a:lnTo>
                  <a:pt x="1787525" y="1187133"/>
                </a:lnTo>
                <a:lnTo>
                  <a:pt x="1786254" y="1233488"/>
                </a:lnTo>
                <a:lnTo>
                  <a:pt x="1784347" y="1282383"/>
                </a:lnTo>
                <a:lnTo>
                  <a:pt x="1782123" y="1331913"/>
                </a:lnTo>
                <a:lnTo>
                  <a:pt x="1672507" y="1331913"/>
                </a:lnTo>
                <a:lnTo>
                  <a:pt x="1674096" y="1293813"/>
                </a:lnTo>
                <a:lnTo>
                  <a:pt x="1674732" y="1258253"/>
                </a:lnTo>
                <a:lnTo>
                  <a:pt x="1675685" y="1225550"/>
                </a:lnTo>
                <a:lnTo>
                  <a:pt x="1676002" y="1197293"/>
                </a:lnTo>
                <a:lnTo>
                  <a:pt x="1675685" y="1174115"/>
                </a:lnTo>
                <a:lnTo>
                  <a:pt x="1674732" y="1156970"/>
                </a:lnTo>
                <a:lnTo>
                  <a:pt x="1674096" y="1150938"/>
                </a:lnTo>
                <a:lnTo>
                  <a:pt x="1673143" y="1147445"/>
                </a:lnTo>
                <a:lnTo>
                  <a:pt x="1672825" y="1145858"/>
                </a:lnTo>
                <a:lnTo>
                  <a:pt x="1672507" y="1144905"/>
                </a:lnTo>
                <a:lnTo>
                  <a:pt x="1672190" y="1144905"/>
                </a:lnTo>
                <a:lnTo>
                  <a:pt x="1671237" y="1145540"/>
                </a:lnTo>
                <a:lnTo>
                  <a:pt x="1669648" y="1147445"/>
                </a:lnTo>
                <a:lnTo>
                  <a:pt x="1668059" y="1149668"/>
                </a:lnTo>
                <a:lnTo>
                  <a:pt x="1666471" y="1151890"/>
                </a:lnTo>
                <a:lnTo>
                  <a:pt x="1654079" y="1331913"/>
                </a:lnTo>
                <a:lnTo>
                  <a:pt x="1602608" y="1331913"/>
                </a:lnTo>
                <a:lnTo>
                  <a:pt x="1602290" y="1283335"/>
                </a:lnTo>
                <a:lnTo>
                  <a:pt x="1598477" y="1283653"/>
                </a:lnTo>
                <a:lnTo>
                  <a:pt x="1586721" y="1284605"/>
                </a:lnTo>
                <a:lnTo>
                  <a:pt x="1568293" y="1285240"/>
                </a:lnTo>
                <a:lnTo>
                  <a:pt x="1556537" y="1285558"/>
                </a:lnTo>
                <a:lnTo>
                  <a:pt x="1543828" y="1285558"/>
                </a:lnTo>
                <a:lnTo>
                  <a:pt x="1529213" y="1285240"/>
                </a:lnTo>
                <a:lnTo>
                  <a:pt x="1513009" y="1284605"/>
                </a:lnTo>
                <a:lnTo>
                  <a:pt x="1496169" y="1283653"/>
                </a:lnTo>
                <a:lnTo>
                  <a:pt x="1477741" y="1282383"/>
                </a:lnTo>
                <a:lnTo>
                  <a:pt x="1457724" y="1280478"/>
                </a:lnTo>
                <a:lnTo>
                  <a:pt x="1437390" y="1277620"/>
                </a:lnTo>
                <a:lnTo>
                  <a:pt x="1415467" y="1274763"/>
                </a:lnTo>
                <a:lnTo>
                  <a:pt x="1392908" y="1270953"/>
                </a:lnTo>
                <a:lnTo>
                  <a:pt x="1381787" y="1268730"/>
                </a:lnTo>
                <a:lnTo>
                  <a:pt x="1370349" y="1266508"/>
                </a:lnTo>
                <a:lnTo>
                  <a:pt x="1359547" y="1263968"/>
                </a:lnTo>
                <a:lnTo>
                  <a:pt x="1348426" y="1261110"/>
                </a:lnTo>
                <a:lnTo>
                  <a:pt x="1328092" y="1254760"/>
                </a:lnTo>
                <a:lnTo>
                  <a:pt x="1308710" y="1248410"/>
                </a:lnTo>
                <a:lnTo>
                  <a:pt x="1290282" y="1241743"/>
                </a:lnTo>
                <a:lnTo>
                  <a:pt x="1273443" y="1234440"/>
                </a:lnTo>
                <a:lnTo>
                  <a:pt x="1257556" y="1227455"/>
                </a:lnTo>
                <a:lnTo>
                  <a:pt x="1243259" y="1220153"/>
                </a:lnTo>
                <a:lnTo>
                  <a:pt x="1229914" y="1213485"/>
                </a:lnTo>
                <a:lnTo>
                  <a:pt x="1218794" y="1207135"/>
                </a:lnTo>
                <a:lnTo>
                  <a:pt x="1208626" y="1201103"/>
                </a:lnTo>
                <a:lnTo>
                  <a:pt x="1200366" y="1196340"/>
                </a:lnTo>
                <a:lnTo>
                  <a:pt x="1189245" y="1188720"/>
                </a:lnTo>
                <a:lnTo>
                  <a:pt x="1185115" y="1186180"/>
                </a:lnTo>
                <a:lnTo>
                  <a:pt x="1204814" y="1331913"/>
                </a:lnTo>
                <a:lnTo>
                  <a:pt x="1152071" y="1331913"/>
                </a:lnTo>
                <a:lnTo>
                  <a:pt x="1149529" y="1296670"/>
                </a:lnTo>
                <a:lnTo>
                  <a:pt x="1143810" y="1297305"/>
                </a:lnTo>
                <a:lnTo>
                  <a:pt x="1135549" y="1299210"/>
                </a:lnTo>
                <a:lnTo>
                  <a:pt x="1112355" y="1303655"/>
                </a:lnTo>
                <a:lnTo>
                  <a:pt x="1082489" y="1309688"/>
                </a:lnTo>
                <a:lnTo>
                  <a:pt x="1066285" y="1313180"/>
                </a:lnTo>
                <a:lnTo>
                  <a:pt x="1049445" y="1316038"/>
                </a:lnTo>
                <a:lnTo>
                  <a:pt x="1032606" y="1318895"/>
                </a:lnTo>
                <a:lnTo>
                  <a:pt x="1015766" y="1321118"/>
                </a:lnTo>
                <a:lnTo>
                  <a:pt x="999880" y="1322388"/>
                </a:lnTo>
                <a:lnTo>
                  <a:pt x="984629" y="1323658"/>
                </a:lnTo>
                <a:lnTo>
                  <a:pt x="977639" y="1323658"/>
                </a:lnTo>
                <a:lnTo>
                  <a:pt x="970649" y="1323658"/>
                </a:lnTo>
                <a:lnTo>
                  <a:pt x="964295" y="1323340"/>
                </a:lnTo>
                <a:lnTo>
                  <a:pt x="958575" y="1323023"/>
                </a:lnTo>
                <a:lnTo>
                  <a:pt x="953174" y="1322070"/>
                </a:lnTo>
                <a:lnTo>
                  <a:pt x="948090" y="1320483"/>
                </a:lnTo>
                <a:lnTo>
                  <a:pt x="943960" y="1319213"/>
                </a:lnTo>
                <a:lnTo>
                  <a:pt x="940783" y="1317625"/>
                </a:lnTo>
                <a:lnTo>
                  <a:pt x="934746" y="1305560"/>
                </a:lnTo>
                <a:lnTo>
                  <a:pt x="928709" y="1295083"/>
                </a:lnTo>
                <a:lnTo>
                  <a:pt x="917271" y="1275398"/>
                </a:lnTo>
                <a:lnTo>
                  <a:pt x="912505" y="1266508"/>
                </a:lnTo>
                <a:lnTo>
                  <a:pt x="908057" y="1257935"/>
                </a:lnTo>
                <a:lnTo>
                  <a:pt x="904244" y="1249680"/>
                </a:lnTo>
                <a:lnTo>
                  <a:pt x="902338" y="1244918"/>
                </a:lnTo>
                <a:lnTo>
                  <a:pt x="901067" y="1240790"/>
                </a:lnTo>
                <a:lnTo>
                  <a:pt x="900114" y="1236663"/>
                </a:lnTo>
                <a:lnTo>
                  <a:pt x="899161" y="1232535"/>
                </a:lnTo>
                <a:lnTo>
                  <a:pt x="898843" y="1228408"/>
                </a:lnTo>
                <a:lnTo>
                  <a:pt x="898525" y="1223963"/>
                </a:lnTo>
                <a:lnTo>
                  <a:pt x="898843" y="1219835"/>
                </a:lnTo>
                <a:lnTo>
                  <a:pt x="899161" y="1215390"/>
                </a:lnTo>
                <a:lnTo>
                  <a:pt x="900431" y="1210628"/>
                </a:lnTo>
                <a:lnTo>
                  <a:pt x="901385" y="1205865"/>
                </a:lnTo>
                <a:lnTo>
                  <a:pt x="903291" y="1201103"/>
                </a:lnTo>
                <a:lnTo>
                  <a:pt x="905197" y="1195705"/>
                </a:lnTo>
                <a:lnTo>
                  <a:pt x="908057" y="1190943"/>
                </a:lnTo>
                <a:lnTo>
                  <a:pt x="910916" y="1185228"/>
                </a:lnTo>
                <a:lnTo>
                  <a:pt x="914729" y="1179513"/>
                </a:lnTo>
                <a:lnTo>
                  <a:pt x="918542" y="1173480"/>
                </a:lnTo>
                <a:lnTo>
                  <a:pt x="922990" y="1167765"/>
                </a:lnTo>
                <a:lnTo>
                  <a:pt x="928391" y="1161098"/>
                </a:lnTo>
                <a:lnTo>
                  <a:pt x="939512" y="1146810"/>
                </a:lnTo>
                <a:lnTo>
                  <a:pt x="949361" y="1133793"/>
                </a:lnTo>
                <a:lnTo>
                  <a:pt x="967154" y="1109345"/>
                </a:lnTo>
                <a:lnTo>
                  <a:pt x="976050" y="1096963"/>
                </a:lnTo>
                <a:lnTo>
                  <a:pt x="985900" y="1084580"/>
                </a:lnTo>
                <a:lnTo>
                  <a:pt x="997338" y="1070928"/>
                </a:lnTo>
                <a:lnTo>
                  <a:pt x="1004328" y="1063943"/>
                </a:lnTo>
                <a:lnTo>
                  <a:pt x="1011318" y="1056323"/>
                </a:lnTo>
                <a:lnTo>
                  <a:pt x="1017673" y="1045528"/>
                </a:lnTo>
                <a:lnTo>
                  <a:pt x="1024663" y="1035368"/>
                </a:lnTo>
                <a:lnTo>
                  <a:pt x="1031335" y="1025525"/>
                </a:lnTo>
                <a:lnTo>
                  <a:pt x="1038007" y="1016318"/>
                </a:lnTo>
                <a:lnTo>
                  <a:pt x="1044997" y="1008063"/>
                </a:lnTo>
                <a:lnTo>
                  <a:pt x="1051669" y="1000443"/>
                </a:lnTo>
                <a:lnTo>
                  <a:pt x="1058659" y="993141"/>
                </a:lnTo>
                <a:lnTo>
                  <a:pt x="1065967" y="986473"/>
                </a:lnTo>
                <a:lnTo>
                  <a:pt x="1073593" y="980123"/>
                </a:lnTo>
                <a:lnTo>
                  <a:pt x="1080583" y="974091"/>
                </a:lnTo>
                <a:lnTo>
                  <a:pt x="1088208" y="968693"/>
                </a:lnTo>
                <a:lnTo>
                  <a:pt x="1096151" y="963931"/>
                </a:lnTo>
                <a:lnTo>
                  <a:pt x="1104094" y="959168"/>
                </a:lnTo>
                <a:lnTo>
                  <a:pt x="1111720" y="954723"/>
                </a:lnTo>
                <a:lnTo>
                  <a:pt x="1119663" y="950913"/>
                </a:lnTo>
                <a:lnTo>
                  <a:pt x="1127924" y="947738"/>
                </a:lnTo>
                <a:lnTo>
                  <a:pt x="1136185" y="944246"/>
                </a:lnTo>
                <a:lnTo>
                  <a:pt x="1145081" y="941388"/>
                </a:lnTo>
                <a:lnTo>
                  <a:pt x="1153660" y="938531"/>
                </a:lnTo>
                <a:lnTo>
                  <a:pt x="1162238" y="935991"/>
                </a:lnTo>
                <a:lnTo>
                  <a:pt x="1171452" y="933768"/>
                </a:lnTo>
                <a:lnTo>
                  <a:pt x="1180349" y="931863"/>
                </a:lnTo>
                <a:lnTo>
                  <a:pt x="1199412" y="928053"/>
                </a:lnTo>
                <a:lnTo>
                  <a:pt x="1218794" y="924561"/>
                </a:lnTo>
                <a:lnTo>
                  <a:pt x="1239128" y="921703"/>
                </a:lnTo>
                <a:lnTo>
                  <a:pt x="1282021" y="915988"/>
                </a:lnTo>
                <a:lnTo>
                  <a:pt x="1284881" y="915671"/>
                </a:lnTo>
                <a:lnTo>
                  <a:pt x="1287740" y="915671"/>
                </a:lnTo>
                <a:lnTo>
                  <a:pt x="1292824" y="915671"/>
                </a:lnTo>
                <a:lnTo>
                  <a:pt x="1366537" y="1187768"/>
                </a:lnTo>
                <a:lnTo>
                  <a:pt x="1368125" y="1176973"/>
                </a:lnTo>
                <a:lnTo>
                  <a:pt x="1393226" y="990283"/>
                </a:lnTo>
                <a:lnTo>
                  <a:pt x="1386236" y="972186"/>
                </a:lnTo>
                <a:lnTo>
                  <a:pt x="1400216" y="947738"/>
                </a:lnTo>
                <a:lnTo>
                  <a:pt x="1432306" y="947421"/>
                </a:lnTo>
                <a:lnTo>
                  <a:pt x="1445968" y="972186"/>
                </a:lnTo>
                <a:lnTo>
                  <a:pt x="1439614" y="993776"/>
                </a:lnTo>
                <a:lnTo>
                  <a:pt x="1462490" y="1190943"/>
                </a:lnTo>
                <a:lnTo>
                  <a:pt x="1522858" y="924243"/>
                </a:lnTo>
                <a:lnTo>
                  <a:pt x="1529530" y="921386"/>
                </a:lnTo>
                <a:lnTo>
                  <a:pt x="1534932" y="918846"/>
                </a:lnTo>
                <a:lnTo>
                  <a:pt x="1537791" y="916940"/>
                </a:lnTo>
                <a:lnTo>
                  <a:pt x="1538427" y="915988"/>
                </a:lnTo>
                <a:lnTo>
                  <a:pt x="1549865" y="915036"/>
                </a:lnTo>
                <a:lnTo>
                  <a:pt x="1560668" y="914401"/>
                </a:lnTo>
                <a:close/>
                <a:moveTo>
                  <a:pt x="170497" y="661035"/>
                </a:moveTo>
                <a:lnTo>
                  <a:pt x="168576" y="681657"/>
                </a:lnTo>
                <a:lnTo>
                  <a:pt x="168275" y="683619"/>
                </a:lnTo>
                <a:lnTo>
                  <a:pt x="167640" y="691889"/>
                </a:lnTo>
                <a:lnTo>
                  <a:pt x="167640" y="695282"/>
                </a:lnTo>
                <a:lnTo>
                  <a:pt x="167322" y="700477"/>
                </a:lnTo>
                <a:lnTo>
                  <a:pt x="167640" y="700795"/>
                </a:lnTo>
                <a:lnTo>
                  <a:pt x="167640" y="695282"/>
                </a:lnTo>
                <a:lnTo>
                  <a:pt x="168275" y="684891"/>
                </a:lnTo>
                <a:lnTo>
                  <a:pt x="168576" y="681657"/>
                </a:lnTo>
                <a:lnTo>
                  <a:pt x="169545" y="675349"/>
                </a:lnTo>
                <a:lnTo>
                  <a:pt x="170497" y="668033"/>
                </a:lnTo>
                <a:lnTo>
                  <a:pt x="170497" y="664534"/>
                </a:lnTo>
                <a:lnTo>
                  <a:pt x="170497" y="661035"/>
                </a:lnTo>
                <a:close/>
                <a:moveTo>
                  <a:pt x="2571454" y="661035"/>
                </a:moveTo>
                <a:lnTo>
                  <a:pt x="2571454" y="664534"/>
                </a:lnTo>
                <a:lnTo>
                  <a:pt x="2571137" y="668033"/>
                </a:lnTo>
                <a:lnTo>
                  <a:pt x="2572406" y="675349"/>
                </a:lnTo>
                <a:lnTo>
                  <a:pt x="2573358" y="683619"/>
                </a:lnTo>
                <a:lnTo>
                  <a:pt x="2573992" y="691889"/>
                </a:lnTo>
                <a:lnTo>
                  <a:pt x="2574310" y="700795"/>
                </a:lnTo>
                <a:lnTo>
                  <a:pt x="2574627" y="700477"/>
                </a:lnTo>
                <a:lnTo>
                  <a:pt x="2573675" y="684891"/>
                </a:lnTo>
                <a:lnTo>
                  <a:pt x="2571454" y="661035"/>
                </a:lnTo>
                <a:close/>
                <a:moveTo>
                  <a:pt x="197485" y="574519"/>
                </a:moveTo>
                <a:lnTo>
                  <a:pt x="195897" y="575155"/>
                </a:lnTo>
                <a:lnTo>
                  <a:pt x="194310" y="576109"/>
                </a:lnTo>
                <a:lnTo>
                  <a:pt x="192405" y="577381"/>
                </a:lnTo>
                <a:lnTo>
                  <a:pt x="190817" y="579290"/>
                </a:lnTo>
                <a:lnTo>
                  <a:pt x="189230" y="581198"/>
                </a:lnTo>
                <a:lnTo>
                  <a:pt x="186690" y="585969"/>
                </a:lnTo>
                <a:lnTo>
                  <a:pt x="189865" y="582789"/>
                </a:lnTo>
                <a:lnTo>
                  <a:pt x="192722" y="579608"/>
                </a:lnTo>
                <a:lnTo>
                  <a:pt x="195897" y="576745"/>
                </a:lnTo>
                <a:lnTo>
                  <a:pt x="199390" y="574519"/>
                </a:lnTo>
                <a:lnTo>
                  <a:pt x="197485" y="574519"/>
                </a:lnTo>
                <a:close/>
                <a:moveTo>
                  <a:pt x="2542584" y="574518"/>
                </a:moveTo>
                <a:lnTo>
                  <a:pt x="2545757" y="576745"/>
                </a:lnTo>
                <a:lnTo>
                  <a:pt x="2549247" y="579608"/>
                </a:lnTo>
                <a:lnTo>
                  <a:pt x="2552102" y="582788"/>
                </a:lnTo>
                <a:lnTo>
                  <a:pt x="2555274" y="585969"/>
                </a:lnTo>
                <a:lnTo>
                  <a:pt x="2552102" y="581198"/>
                </a:lnTo>
                <a:lnTo>
                  <a:pt x="2550833" y="579290"/>
                </a:lnTo>
                <a:lnTo>
                  <a:pt x="2549247" y="577381"/>
                </a:lnTo>
                <a:lnTo>
                  <a:pt x="2547660" y="576109"/>
                </a:lnTo>
                <a:lnTo>
                  <a:pt x="2545757" y="575155"/>
                </a:lnTo>
                <a:lnTo>
                  <a:pt x="2544488" y="574518"/>
                </a:lnTo>
                <a:lnTo>
                  <a:pt x="2542584" y="574518"/>
                </a:lnTo>
                <a:close/>
                <a:moveTo>
                  <a:pt x="331470" y="485775"/>
                </a:moveTo>
                <a:lnTo>
                  <a:pt x="347662" y="485775"/>
                </a:lnTo>
                <a:lnTo>
                  <a:pt x="363537" y="486729"/>
                </a:lnTo>
                <a:lnTo>
                  <a:pt x="378460" y="488638"/>
                </a:lnTo>
                <a:lnTo>
                  <a:pt x="393700" y="490864"/>
                </a:lnTo>
                <a:lnTo>
                  <a:pt x="407988" y="493409"/>
                </a:lnTo>
                <a:lnTo>
                  <a:pt x="421323" y="497226"/>
                </a:lnTo>
                <a:lnTo>
                  <a:pt x="434658" y="501043"/>
                </a:lnTo>
                <a:lnTo>
                  <a:pt x="447040" y="505178"/>
                </a:lnTo>
                <a:lnTo>
                  <a:pt x="459105" y="509631"/>
                </a:lnTo>
                <a:lnTo>
                  <a:pt x="470535" y="514402"/>
                </a:lnTo>
                <a:lnTo>
                  <a:pt x="481013" y="519491"/>
                </a:lnTo>
                <a:lnTo>
                  <a:pt x="491173" y="524580"/>
                </a:lnTo>
                <a:lnTo>
                  <a:pt x="500698" y="529670"/>
                </a:lnTo>
                <a:lnTo>
                  <a:pt x="509270" y="534759"/>
                </a:lnTo>
                <a:lnTo>
                  <a:pt x="517208" y="539848"/>
                </a:lnTo>
                <a:lnTo>
                  <a:pt x="524510" y="544301"/>
                </a:lnTo>
                <a:lnTo>
                  <a:pt x="536575" y="552889"/>
                </a:lnTo>
                <a:lnTo>
                  <a:pt x="545465" y="559569"/>
                </a:lnTo>
                <a:lnTo>
                  <a:pt x="550863" y="564340"/>
                </a:lnTo>
                <a:lnTo>
                  <a:pt x="552450" y="565612"/>
                </a:lnTo>
                <a:lnTo>
                  <a:pt x="550863" y="569747"/>
                </a:lnTo>
                <a:lnTo>
                  <a:pt x="548005" y="574837"/>
                </a:lnTo>
                <a:lnTo>
                  <a:pt x="544195" y="581198"/>
                </a:lnTo>
                <a:lnTo>
                  <a:pt x="539750" y="587878"/>
                </a:lnTo>
                <a:lnTo>
                  <a:pt x="534035" y="595512"/>
                </a:lnTo>
                <a:lnTo>
                  <a:pt x="530860" y="599647"/>
                </a:lnTo>
                <a:lnTo>
                  <a:pt x="527050" y="603463"/>
                </a:lnTo>
                <a:lnTo>
                  <a:pt x="523240" y="607280"/>
                </a:lnTo>
                <a:lnTo>
                  <a:pt x="518795" y="610779"/>
                </a:lnTo>
                <a:lnTo>
                  <a:pt x="514350" y="614278"/>
                </a:lnTo>
                <a:lnTo>
                  <a:pt x="509588" y="617777"/>
                </a:lnTo>
                <a:lnTo>
                  <a:pt x="504508" y="620640"/>
                </a:lnTo>
                <a:lnTo>
                  <a:pt x="498793" y="623502"/>
                </a:lnTo>
                <a:lnTo>
                  <a:pt x="493078" y="626047"/>
                </a:lnTo>
                <a:lnTo>
                  <a:pt x="487045" y="627955"/>
                </a:lnTo>
                <a:lnTo>
                  <a:pt x="480695" y="629228"/>
                </a:lnTo>
                <a:lnTo>
                  <a:pt x="474028" y="630500"/>
                </a:lnTo>
                <a:lnTo>
                  <a:pt x="466725" y="630818"/>
                </a:lnTo>
                <a:lnTo>
                  <a:pt x="459423" y="630818"/>
                </a:lnTo>
                <a:lnTo>
                  <a:pt x="451803" y="630182"/>
                </a:lnTo>
                <a:lnTo>
                  <a:pt x="443548" y="628910"/>
                </a:lnTo>
                <a:lnTo>
                  <a:pt x="434975" y="626683"/>
                </a:lnTo>
                <a:lnTo>
                  <a:pt x="426403" y="624139"/>
                </a:lnTo>
                <a:lnTo>
                  <a:pt x="417195" y="620322"/>
                </a:lnTo>
                <a:lnTo>
                  <a:pt x="407353" y="615869"/>
                </a:lnTo>
                <a:lnTo>
                  <a:pt x="396557" y="610461"/>
                </a:lnTo>
                <a:lnTo>
                  <a:pt x="385127" y="605690"/>
                </a:lnTo>
                <a:lnTo>
                  <a:pt x="408305" y="616823"/>
                </a:lnTo>
                <a:lnTo>
                  <a:pt x="430848" y="627955"/>
                </a:lnTo>
                <a:lnTo>
                  <a:pt x="441643" y="632727"/>
                </a:lnTo>
                <a:lnTo>
                  <a:pt x="452120" y="637180"/>
                </a:lnTo>
                <a:lnTo>
                  <a:pt x="462280" y="641315"/>
                </a:lnTo>
                <a:lnTo>
                  <a:pt x="472440" y="645132"/>
                </a:lnTo>
                <a:lnTo>
                  <a:pt x="481965" y="648312"/>
                </a:lnTo>
                <a:lnTo>
                  <a:pt x="491173" y="650539"/>
                </a:lnTo>
                <a:lnTo>
                  <a:pt x="500063" y="652129"/>
                </a:lnTo>
                <a:lnTo>
                  <a:pt x="504190" y="652447"/>
                </a:lnTo>
                <a:lnTo>
                  <a:pt x="508318" y="652447"/>
                </a:lnTo>
                <a:lnTo>
                  <a:pt x="512128" y="652447"/>
                </a:lnTo>
                <a:lnTo>
                  <a:pt x="515620" y="652129"/>
                </a:lnTo>
                <a:lnTo>
                  <a:pt x="519430" y="651493"/>
                </a:lnTo>
                <a:lnTo>
                  <a:pt x="522923" y="650539"/>
                </a:lnTo>
                <a:lnTo>
                  <a:pt x="526415" y="649267"/>
                </a:lnTo>
                <a:lnTo>
                  <a:pt x="529590" y="647676"/>
                </a:lnTo>
                <a:lnTo>
                  <a:pt x="532765" y="646086"/>
                </a:lnTo>
                <a:lnTo>
                  <a:pt x="535623" y="643541"/>
                </a:lnTo>
                <a:lnTo>
                  <a:pt x="536893" y="651493"/>
                </a:lnTo>
                <a:lnTo>
                  <a:pt x="537210" y="659127"/>
                </a:lnTo>
                <a:lnTo>
                  <a:pt x="537845" y="673440"/>
                </a:lnTo>
                <a:lnTo>
                  <a:pt x="537845" y="687118"/>
                </a:lnTo>
                <a:lnTo>
                  <a:pt x="537210" y="700159"/>
                </a:lnTo>
                <a:lnTo>
                  <a:pt x="538163" y="699205"/>
                </a:lnTo>
                <a:lnTo>
                  <a:pt x="539433" y="697932"/>
                </a:lnTo>
                <a:lnTo>
                  <a:pt x="540703" y="697296"/>
                </a:lnTo>
                <a:lnTo>
                  <a:pt x="541973" y="696660"/>
                </a:lnTo>
                <a:lnTo>
                  <a:pt x="542925" y="697296"/>
                </a:lnTo>
                <a:lnTo>
                  <a:pt x="543243" y="698251"/>
                </a:lnTo>
                <a:lnTo>
                  <a:pt x="543878" y="699841"/>
                </a:lnTo>
                <a:lnTo>
                  <a:pt x="543878" y="702067"/>
                </a:lnTo>
                <a:lnTo>
                  <a:pt x="544195" y="708429"/>
                </a:lnTo>
                <a:lnTo>
                  <a:pt x="544195" y="716063"/>
                </a:lnTo>
                <a:lnTo>
                  <a:pt x="543878" y="725287"/>
                </a:lnTo>
                <a:lnTo>
                  <a:pt x="542925" y="735466"/>
                </a:lnTo>
                <a:lnTo>
                  <a:pt x="540703" y="757413"/>
                </a:lnTo>
                <a:lnTo>
                  <a:pt x="537528" y="779042"/>
                </a:lnTo>
                <a:lnTo>
                  <a:pt x="534670" y="796536"/>
                </a:lnTo>
                <a:lnTo>
                  <a:pt x="533083" y="802898"/>
                </a:lnTo>
                <a:lnTo>
                  <a:pt x="531813" y="807669"/>
                </a:lnTo>
                <a:lnTo>
                  <a:pt x="531178" y="808623"/>
                </a:lnTo>
                <a:lnTo>
                  <a:pt x="530860" y="809577"/>
                </a:lnTo>
                <a:lnTo>
                  <a:pt x="530543" y="809577"/>
                </a:lnTo>
                <a:lnTo>
                  <a:pt x="529908" y="808623"/>
                </a:lnTo>
                <a:lnTo>
                  <a:pt x="528638" y="820392"/>
                </a:lnTo>
                <a:lnTo>
                  <a:pt x="526733" y="831525"/>
                </a:lnTo>
                <a:lnTo>
                  <a:pt x="524510" y="842657"/>
                </a:lnTo>
                <a:lnTo>
                  <a:pt x="521335" y="853154"/>
                </a:lnTo>
                <a:lnTo>
                  <a:pt x="518478" y="863650"/>
                </a:lnTo>
                <a:lnTo>
                  <a:pt x="514985" y="873829"/>
                </a:lnTo>
                <a:lnTo>
                  <a:pt x="510858" y="883689"/>
                </a:lnTo>
                <a:lnTo>
                  <a:pt x="506730" y="892913"/>
                </a:lnTo>
                <a:lnTo>
                  <a:pt x="502285" y="902138"/>
                </a:lnTo>
                <a:lnTo>
                  <a:pt x="497205" y="911044"/>
                </a:lnTo>
                <a:lnTo>
                  <a:pt x="492443" y="919314"/>
                </a:lnTo>
                <a:lnTo>
                  <a:pt x="486728" y="927584"/>
                </a:lnTo>
                <a:lnTo>
                  <a:pt x="481013" y="935536"/>
                </a:lnTo>
                <a:lnTo>
                  <a:pt x="475615" y="943170"/>
                </a:lnTo>
                <a:lnTo>
                  <a:pt x="469583" y="950167"/>
                </a:lnTo>
                <a:lnTo>
                  <a:pt x="463550" y="957165"/>
                </a:lnTo>
                <a:lnTo>
                  <a:pt x="457200" y="963209"/>
                </a:lnTo>
                <a:lnTo>
                  <a:pt x="450850" y="969252"/>
                </a:lnTo>
                <a:lnTo>
                  <a:pt x="443865" y="974659"/>
                </a:lnTo>
                <a:lnTo>
                  <a:pt x="437198" y="980067"/>
                </a:lnTo>
                <a:lnTo>
                  <a:pt x="430530" y="984838"/>
                </a:lnTo>
                <a:lnTo>
                  <a:pt x="423545" y="989609"/>
                </a:lnTo>
                <a:lnTo>
                  <a:pt x="416878" y="993744"/>
                </a:lnTo>
                <a:lnTo>
                  <a:pt x="410210" y="997243"/>
                </a:lnTo>
                <a:lnTo>
                  <a:pt x="402908" y="1000742"/>
                </a:lnTo>
                <a:lnTo>
                  <a:pt x="396240" y="1003286"/>
                </a:lnTo>
                <a:lnTo>
                  <a:pt x="389255" y="1006149"/>
                </a:lnTo>
                <a:lnTo>
                  <a:pt x="382587" y="1008057"/>
                </a:lnTo>
                <a:lnTo>
                  <a:pt x="375920" y="1009330"/>
                </a:lnTo>
                <a:lnTo>
                  <a:pt x="369252" y="1010602"/>
                </a:lnTo>
                <a:lnTo>
                  <a:pt x="362585" y="1011238"/>
                </a:lnTo>
                <a:lnTo>
                  <a:pt x="356235" y="1011238"/>
                </a:lnTo>
                <a:lnTo>
                  <a:pt x="351155" y="1011238"/>
                </a:lnTo>
                <a:lnTo>
                  <a:pt x="345440" y="1010602"/>
                </a:lnTo>
                <a:lnTo>
                  <a:pt x="339725" y="1009330"/>
                </a:lnTo>
                <a:lnTo>
                  <a:pt x="334010" y="1007421"/>
                </a:lnTo>
                <a:lnTo>
                  <a:pt x="327977" y="1005831"/>
                </a:lnTo>
                <a:lnTo>
                  <a:pt x="321945" y="1002968"/>
                </a:lnTo>
                <a:lnTo>
                  <a:pt x="315595" y="1000105"/>
                </a:lnTo>
                <a:lnTo>
                  <a:pt x="309245" y="996607"/>
                </a:lnTo>
                <a:lnTo>
                  <a:pt x="302895" y="992790"/>
                </a:lnTo>
                <a:lnTo>
                  <a:pt x="296227" y="988655"/>
                </a:lnTo>
                <a:lnTo>
                  <a:pt x="289877" y="984202"/>
                </a:lnTo>
                <a:lnTo>
                  <a:pt x="282892" y="979430"/>
                </a:lnTo>
                <a:lnTo>
                  <a:pt x="276542" y="974023"/>
                </a:lnTo>
                <a:lnTo>
                  <a:pt x="269875" y="968298"/>
                </a:lnTo>
                <a:lnTo>
                  <a:pt x="263207" y="962254"/>
                </a:lnTo>
                <a:lnTo>
                  <a:pt x="256540" y="955893"/>
                </a:lnTo>
                <a:lnTo>
                  <a:pt x="250190" y="949213"/>
                </a:lnTo>
                <a:lnTo>
                  <a:pt x="243840" y="941897"/>
                </a:lnTo>
                <a:lnTo>
                  <a:pt x="237490" y="934900"/>
                </a:lnTo>
                <a:lnTo>
                  <a:pt x="231457" y="927266"/>
                </a:lnTo>
                <a:lnTo>
                  <a:pt x="225425" y="919314"/>
                </a:lnTo>
                <a:lnTo>
                  <a:pt x="219710" y="911044"/>
                </a:lnTo>
                <a:lnTo>
                  <a:pt x="214312" y="902774"/>
                </a:lnTo>
                <a:lnTo>
                  <a:pt x="208915" y="893868"/>
                </a:lnTo>
                <a:lnTo>
                  <a:pt x="203517" y="885280"/>
                </a:lnTo>
                <a:lnTo>
                  <a:pt x="198755" y="875737"/>
                </a:lnTo>
                <a:lnTo>
                  <a:pt x="194310" y="866195"/>
                </a:lnTo>
                <a:lnTo>
                  <a:pt x="190182" y="856971"/>
                </a:lnTo>
                <a:lnTo>
                  <a:pt x="186055" y="846792"/>
                </a:lnTo>
                <a:lnTo>
                  <a:pt x="182245" y="836932"/>
                </a:lnTo>
                <a:lnTo>
                  <a:pt x="179070" y="826754"/>
                </a:lnTo>
                <a:lnTo>
                  <a:pt x="176212" y="816257"/>
                </a:lnTo>
                <a:lnTo>
                  <a:pt x="173990" y="822937"/>
                </a:lnTo>
                <a:lnTo>
                  <a:pt x="172402" y="826117"/>
                </a:lnTo>
                <a:lnTo>
                  <a:pt x="171450" y="828344"/>
                </a:lnTo>
                <a:lnTo>
                  <a:pt x="169862" y="830252"/>
                </a:lnTo>
                <a:lnTo>
                  <a:pt x="168275" y="831525"/>
                </a:lnTo>
                <a:lnTo>
                  <a:pt x="167322" y="832479"/>
                </a:lnTo>
                <a:lnTo>
                  <a:pt x="165417" y="832797"/>
                </a:lnTo>
                <a:lnTo>
                  <a:pt x="163830" y="832479"/>
                </a:lnTo>
                <a:lnTo>
                  <a:pt x="162242" y="831207"/>
                </a:lnTo>
                <a:lnTo>
                  <a:pt x="160655" y="829616"/>
                </a:lnTo>
                <a:lnTo>
                  <a:pt x="159385" y="827390"/>
                </a:lnTo>
                <a:lnTo>
                  <a:pt x="157797" y="824845"/>
                </a:lnTo>
                <a:lnTo>
                  <a:pt x="156210" y="821346"/>
                </a:lnTo>
                <a:lnTo>
                  <a:pt x="153987" y="813076"/>
                </a:lnTo>
                <a:lnTo>
                  <a:pt x="152082" y="803534"/>
                </a:lnTo>
                <a:lnTo>
                  <a:pt x="150495" y="792083"/>
                </a:lnTo>
                <a:lnTo>
                  <a:pt x="149542" y="779678"/>
                </a:lnTo>
                <a:lnTo>
                  <a:pt x="149225" y="766637"/>
                </a:lnTo>
                <a:lnTo>
                  <a:pt x="149542" y="753914"/>
                </a:lnTo>
                <a:lnTo>
                  <a:pt x="150177" y="742781"/>
                </a:lnTo>
                <a:lnTo>
                  <a:pt x="151765" y="732285"/>
                </a:lnTo>
                <a:lnTo>
                  <a:pt x="153352" y="722742"/>
                </a:lnTo>
                <a:lnTo>
                  <a:pt x="155257" y="714790"/>
                </a:lnTo>
                <a:lnTo>
                  <a:pt x="157797" y="708429"/>
                </a:lnTo>
                <a:lnTo>
                  <a:pt x="159067" y="705884"/>
                </a:lnTo>
                <a:lnTo>
                  <a:pt x="160337" y="703976"/>
                </a:lnTo>
                <a:lnTo>
                  <a:pt x="161607" y="702067"/>
                </a:lnTo>
                <a:lnTo>
                  <a:pt x="163195" y="700795"/>
                </a:lnTo>
                <a:lnTo>
                  <a:pt x="158432" y="696024"/>
                </a:lnTo>
                <a:lnTo>
                  <a:pt x="154622" y="690617"/>
                </a:lnTo>
                <a:lnTo>
                  <a:pt x="151447" y="685209"/>
                </a:lnTo>
                <a:lnTo>
                  <a:pt x="148907" y="679166"/>
                </a:lnTo>
                <a:lnTo>
                  <a:pt x="147002" y="672804"/>
                </a:lnTo>
                <a:lnTo>
                  <a:pt x="145097" y="666443"/>
                </a:lnTo>
                <a:lnTo>
                  <a:pt x="143827" y="659763"/>
                </a:lnTo>
                <a:lnTo>
                  <a:pt x="143192" y="653083"/>
                </a:lnTo>
                <a:lnTo>
                  <a:pt x="142875" y="646086"/>
                </a:lnTo>
                <a:lnTo>
                  <a:pt x="142875" y="639088"/>
                </a:lnTo>
                <a:lnTo>
                  <a:pt x="143510" y="632090"/>
                </a:lnTo>
                <a:lnTo>
                  <a:pt x="144145" y="624775"/>
                </a:lnTo>
                <a:lnTo>
                  <a:pt x="145415" y="617777"/>
                </a:lnTo>
                <a:lnTo>
                  <a:pt x="146367" y="610461"/>
                </a:lnTo>
                <a:lnTo>
                  <a:pt x="148272" y="603782"/>
                </a:lnTo>
                <a:lnTo>
                  <a:pt x="149860" y="596466"/>
                </a:lnTo>
                <a:lnTo>
                  <a:pt x="154305" y="583425"/>
                </a:lnTo>
                <a:lnTo>
                  <a:pt x="159385" y="570702"/>
                </a:lnTo>
                <a:lnTo>
                  <a:pt x="164465" y="558933"/>
                </a:lnTo>
                <a:lnTo>
                  <a:pt x="169862" y="548436"/>
                </a:lnTo>
                <a:lnTo>
                  <a:pt x="174942" y="539212"/>
                </a:lnTo>
                <a:lnTo>
                  <a:pt x="180022" y="532214"/>
                </a:lnTo>
                <a:lnTo>
                  <a:pt x="182562" y="529034"/>
                </a:lnTo>
                <a:lnTo>
                  <a:pt x="184467" y="526807"/>
                </a:lnTo>
                <a:lnTo>
                  <a:pt x="186690" y="525535"/>
                </a:lnTo>
                <a:lnTo>
                  <a:pt x="188277" y="524262"/>
                </a:lnTo>
                <a:lnTo>
                  <a:pt x="198120" y="519491"/>
                </a:lnTo>
                <a:lnTo>
                  <a:pt x="207327" y="514720"/>
                </a:lnTo>
                <a:lnTo>
                  <a:pt x="216852" y="510585"/>
                </a:lnTo>
                <a:lnTo>
                  <a:pt x="226377" y="507086"/>
                </a:lnTo>
                <a:lnTo>
                  <a:pt x="235267" y="503587"/>
                </a:lnTo>
                <a:lnTo>
                  <a:pt x="244792" y="500407"/>
                </a:lnTo>
                <a:lnTo>
                  <a:pt x="253682" y="497862"/>
                </a:lnTo>
                <a:lnTo>
                  <a:pt x="262572" y="495317"/>
                </a:lnTo>
                <a:lnTo>
                  <a:pt x="271780" y="493409"/>
                </a:lnTo>
                <a:lnTo>
                  <a:pt x="280352" y="491501"/>
                </a:lnTo>
                <a:lnTo>
                  <a:pt x="288925" y="489910"/>
                </a:lnTo>
                <a:lnTo>
                  <a:pt x="298132" y="488638"/>
                </a:lnTo>
                <a:lnTo>
                  <a:pt x="306387" y="487365"/>
                </a:lnTo>
                <a:lnTo>
                  <a:pt x="314960" y="486729"/>
                </a:lnTo>
                <a:lnTo>
                  <a:pt x="323215" y="486093"/>
                </a:lnTo>
                <a:lnTo>
                  <a:pt x="331470" y="485775"/>
                </a:lnTo>
                <a:close/>
                <a:moveTo>
                  <a:pt x="2394109" y="485775"/>
                </a:moveTo>
                <a:lnTo>
                  <a:pt x="2410607" y="485775"/>
                </a:lnTo>
                <a:lnTo>
                  <a:pt x="2418538" y="486093"/>
                </a:lnTo>
                <a:lnTo>
                  <a:pt x="2427104" y="486729"/>
                </a:lnTo>
                <a:lnTo>
                  <a:pt x="2435352" y="487365"/>
                </a:lnTo>
                <a:lnTo>
                  <a:pt x="2443918" y="488638"/>
                </a:lnTo>
                <a:lnTo>
                  <a:pt x="2452801" y="489910"/>
                </a:lnTo>
                <a:lnTo>
                  <a:pt x="2461367" y="491500"/>
                </a:lnTo>
                <a:lnTo>
                  <a:pt x="2470250" y="493409"/>
                </a:lnTo>
                <a:lnTo>
                  <a:pt x="2479451" y="495317"/>
                </a:lnTo>
                <a:lnTo>
                  <a:pt x="2488334" y="497862"/>
                </a:lnTo>
                <a:lnTo>
                  <a:pt x="2497534" y="500407"/>
                </a:lnTo>
                <a:lnTo>
                  <a:pt x="2506417" y="503587"/>
                </a:lnTo>
                <a:lnTo>
                  <a:pt x="2515935" y="507086"/>
                </a:lnTo>
                <a:lnTo>
                  <a:pt x="2525135" y="510585"/>
                </a:lnTo>
                <a:lnTo>
                  <a:pt x="2534653" y="514720"/>
                </a:lnTo>
                <a:lnTo>
                  <a:pt x="2543853" y="519491"/>
                </a:lnTo>
                <a:lnTo>
                  <a:pt x="2553371" y="524262"/>
                </a:lnTo>
                <a:lnTo>
                  <a:pt x="2555274" y="525535"/>
                </a:lnTo>
                <a:lnTo>
                  <a:pt x="2557178" y="526807"/>
                </a:lnTo>
                <a:lnTo>
                  <a:pt x="2559399" y="529033"/>
                </a:lnTo>
                <a:lnTo>
                  <a:pt x="2561620" y="532214"/>
                </a:lnTo>
                <a:lnTo>
                  <a:pt x="2566378" y="539212"/>
                </a:lnTo>
                <a:lnTo>
                  <a:pt x="2571772" y="548436"/>
                </a:lnTo>
                <a:lnTo>
                  <a:pt x="2577482" y="558933"/>
                </a:lnTo>
                <a:lnTo>
                  <a:pt x="2582558" y="570702"/>
                </a:lnTo>
                <a:lnTo>
                  <a:pt x="2587634" y="583425"/>
                </a:lnTo>
                <a:lnTo>
                  <a:pt x="2591759" y="596466"/>
                </a:lnTo>
                <a:lnTo>
                  <a:pt x="2593662" y="603782"/>
                </a:lnTo>
                <a:lnTo>
                  <a:pt x="2594931" y="610461"/>
                </a:lnTo>
                <a:lnTo>
                  <a:pt x="2596517" y="617777"/>
                </a:lnTo>
                <a:lnTo>
                  <a:pt x="2597786" y="624775"/>
                </a:lnTo>
                <a:lnTo>
                  <a:pt x="2598421" y="632090"/>
                </a:lnTo>
                <a:lnTo>
                  <a:pt x="2598738" y="639088"/>
                </a:lnTo>
                <a:lnTo>
                  <a:pt x="2598738" y="646086"/>
                </a:lnTo>
                <a:lnTo>
                  <a:pt x="2598421" y="653083"/>
                </a:lnTo>
                <a:lnTo>
                  <a:pt x="2598104" y="659763"/>
                </a:lnTo>
                <a:lnTo>
                  <a:pt x="2596517" y="666443"/>
                </a:lnTo>
                <a:lnTo>
                  <a:pt x="2594931" y="672804"/>
                </a:lnTo>
                <a:lnTo>
                  <a:pt x="2592710" y="679166"/>
                </a:lnTo>
                <a:lnTo>
                  <a:pt x="2590172" y="685209"/>
                </a:lnTo>
                <a:lnTo>
                  <a:pt x="2586683" y="690617"/>
                </a:lnTo>
                <a:lnTo>
                  <a:pt x="2583193" y="696024"/>
                </a:lnTo>
                <a:lnTo>
                  <a:pt x="2578434" y="700795"/>
                </a:lnTo>
                <a:lnTo>
                  <a:pt x="2580020" y="702067"/>
                </a:lnTo>
                <a:lnTo>
                  <a:pt x="2581607" y="703976"/>
                </a:lnTo>
                <a:lnTo>
                  <a:pt x="2582558" y="705884"/>
                </a:lnTo>
                <a:lnTo>
                  <a:pt x="2584145" y="708429"/>
                </a:lnTo>
                <a:lnTo>
                  <a:pt x="2586365" y="714790"/>
                </a:lnTo>
                <a:lnTo>
                  <a:pt x="2588269" y="722742"/>
                </a:lnTo>
                <a:lnTo>
                  <a:pt x="2590172" y="732285"/>
                </a:lnTo>
                <a:lnTo>
                  <a:pt x="2591441" y="742781"/>
                </a:lnTo>
                <a:lnTo>
                  <a:pt x="2592076" y="753914"/>
                </a:lnTo>
                <a:lnTo>
                  <a:pt x="2592393" y="766637"/>
                </a:lnTo>
                <a:lnTo>
                  <a:pt x="2592076" y="779678"/>
                </a:lnTo>
                <a:lnTo>
                  <a:pt x="2591441" y="792083"/>
                </a:lnTo>
                <a:lnTo>
                  <a:pt x="2589855" y="803534"/>
                </a:lnTo>
                <a:lnTo>
                  <a:pt x="2587634" y="813076"/>
                </a:lnTo>
                <a:lnTo>
                  <a:pt x="2585414" y="821346"/>
                </a:lnTo>
                <a:lnTo>
                  <a:pt x="2584145" y="824845"/>
                </a:lnTo>
                <a:lnTo>
                  <a:pt x="2582558" y="827390"/>
                </a:lnTo>
                <a:lnTo>
                  <a:pt x="2581289" y="829616"/>
                </a:lnTo>
                <a:lnTo>
                  <a:pt x="2579703" y="831207"/>
                </a:lnTo>
                <a:lnTo>
                  <a:pt x="2577799" y="832479"/>
                </a:lnTo>
                <a:lnTo>
                  <a:pt x="2576213" y="832797"/>
                </a:lnTo>
                <a:lnTo>
                  <a:pt x="2574627" y="832479"/>
                </a:lnTo>
                <a:lnTo>
                  <a:pt x="2573358" y="831525"/>
                </a:lnTo>
                <a:lnTo>
                  <a:pt x="2571772" y="830252"/>
                </a:lnTo>
                <a:lnTo>
                  <a:pt x="2570503" y="828344"/>
                </a:lnTo>
                <a:lnTo>
                  <a:pt x="2569234" y="826117"/>
                </a:lnTo>
                <a:lnTo>
                  <a:pt x="2567965" y="822936"/>
                </a:lnTo>
                <a:lnTo>
                  <a:pt x="2565744" y="816257"/>
                </a:lnTo>
                <a:lnTo>
                  <a:pt x="2562889" y="826753"/>
                </a:lnTo>
                <a:lnTo>
                  <a:pt x="2559399" y="836932"/>
                </a:lnTo>
                <a:lnTo>
                  <a:pt x="2555592" y="846792"/>
                </a:lnTo>
                <a:lnTo>
                  <a:pt x="2551785" y="856971"/>
                </a:lnTo>
                <a:lnTo>
                  <a:pt x="2547343" y="866195"/>
                </a:lnTo>
                <a:lnTo>
                  <a:pt x="2542902" y="875737"/>
                </a:lnTo>
                <a:lnTo>
                  <a:pt x="2537825" y="885280"/>
                </a:lnTo>
                <a:lnTo>
                  <a:pt x="2533067" y="893868"/>
                </a:lnTo>
                <a:lnTo>
                  <a:pt x="2527356" y="902774"/>
                </a:lnTo>
                <a:lnTo>
                  <a:pt x="2522280" y="911044"/>
                </a:lnTo>
                <a:lnTo>
                  <a:pt x="2516252" y="919314"/>
                </a:lnTo>
                <a:lnTo>
                  <a:pt x="2510224" y="927266"/>
                </a:lnTo>
                <a:lnTo>
                  <a:pt x="2504197" y="934900"/>
                </a:lnTo>
                <a:lnTo>
                  <a:pt x="2497851" y="941897"/>
                </a:lnTo>
                <a:lnTo>
                  <a:pt x="2491824" y="949213"/>
                </a:lnTo>
                <a:lnTo>
                  <a:pt x="2484844" y="955893"/>
                </a:lnTo>
                <a:lnTo>
                  <a:pt x="2478499" y="962254"/>
                </a:lnTo>
                <a:lnTo>
                  <a:pt x="2472154" y="968298"/>
                </a:lnTo>
                <a:lnTo>
                  <a:pt x="2465492" y="974023"/>
                </a:lnTo>
                <a:lnTo>
                  <a:pt x="2458829" y="979430"/>
                </a:lnTo>
                <a:lnTo>
                  <a:pt x="2452167" y="984202"/>
                </a:lnTo>
                <a:lnTo>
                  <a:pt x="2445505" y="988654"/>
                </a:lnTo>
                <a:lnTo>
                  <a:pt x="2439159" y="992789"/>
                </a:lnTo>
                <a:lnTo>
                  <a:pt x="2432814" y="996607"/>
                </a:lnTo>
                <a:lnTo>
                  <a:pt x="2426469" y="1000105"/>
                </a:lnTo>
                <a:lnTo>
                  <a:pt x="2420124" y="1002968"/>
                </a:lnTo>
                <a:lnTo>
                  <a:pt x="2413462" y="1005831"/>
                </a:lnTo>
                <a:lnTo>
                  <a:pt x="2408069" y="1007421"/>
                </a:lnTo>
                <a:lnTo>
                  <a:pt x="2402041" y="1009330"/>
                </a:lnTo>
                <a:lnTo>
                  <a:pt x="2396330" y="1010602"/>
                </a:lnTo>
                <a:lnTo>
                  <a:pt x="2390937" y="1011238"/>
                </a:lnTo>
                <a:lnTo>
                  <a:pt x="2385861" y="1011238"/>
                </a:lnTo>
                <a:lnTo>
                  <a:pt x="2379516" y="1011238"/>
                </a:lnTo>
                <a:lnTo>
                  <a:pt x="2372536" y="1010602"/>
                </a:lnTo>
                <a:lnTo>
                  <a:pt x="2366191" y="1009330"/>
                </a:lnTo>
                <a:lnTo>
                  <a:pt x="2359529" y="1008057"/>
                </a:lnTo>
                <a:lnTo>
                  <a:pt x="2352866" y="1006149"/>
                </a:lnTo>
                <a:lnTo>
                  <a:pt x="2345887" y="1003286"/>
                </a:lnTo>
                <a:lnTo>
                  <a:pt x="2338907" y="1000742"/>
                </a:lnTo>
                <a:lnTo>
                  <a:pt x="2331928" y="997243"/>
                </a:lnTo>
                <a:lnTo>
                  <a:pt x="2325265" y="993744"/>
                </a:lnTo>
                <a:lnTo>
                  <a:pt x="2318286" y="989609"/>
                </a:lnTo>
                <a:lnTo>
                  <a:pt x="2311306" y="984838"/>
                </a:lnTo>
                <a:lnTo>
                  <a:pt x="2304644" y="980067"/>
                </a:lnTo>
                <a:lnTo>
                  <a:pt x="2297981" y="974659"/>
                </a:lnTo>
                <a:lnTo>
                  <a:pt x="2291636" y="969252"/>
                </a:lnTo>
                <a:lnTo>
                  <a:pt x="2284974" y="963208"/>
                </a:lnTo>
                <a:lnTo>
                  <a:pt x="2278629" y="957165"/>
                </a:lnTo>
                <a:lnTo>
                  <a:pt x="2272284" y="950167"/>
                </a:lnTo>
                <a:lnTo>
                  <a:pt x="2266256" y="943170"/>
                </a:lnTo>
                <a:lnTo>
                  <a:pt x="2260545" y="935536"/>
                </a:lnTo>
                <a:lnTo>
                  <a:pt x="2255152" y="927584"/>
                </a:lnTo>
                <a:lnTo>
                  <a:pt x="2249759" y="919314"/>
                </a:lnTo>
                <a:lnTo>
                  <a:pt x="2244365" y="911044"/>
                </a:lnTo>
                <a:lnTo>
                  <a:pt x="2239924" y="902138"/>
                </a:lnTo>
                <a:lnTo>
                  <a:pt x="2235482" y="892913"/>
                </a:lnTo>
                <a:lnTo>
                  <a:pt x="2231041" y="883689"/>
                </a:lnTo>
                <a:lnTo>
                  <a:pt x="2227234" y="873829"/>
                </a:lnTo>
                <a:lnTo>
                  <a:pt x="2223744" y="863650"/>
                </a:lnTo>
                <a:lnTo>
                  <a:pt x="2220571" y="853154"/>
                </a:lnTo>
                <a:lnTo>
                  <a:pt x="2217716" y="842657"/>
                </a:lnTo>
                <a:lnTo>
                  <a:pt x="2215178" y="831525"/>
                </a:lnTo>
                <a:lnTo>
                  <a:pt x="2213275" y="820392"/>
                </a:lnTo>
                <a:lnTo>
                  <a:pt x="2211688" y="808623"/>
                </a:lnTo>
                <a:lnTo>
                  <a:pt x="2211371" y="809577"/>
                </a:lnTo>
                <a:lnTo>
                  <a:pt x="2211054" y="809577"/>
                </a:lnTo>
                <a:lnTo>
                  <a:pt x="2210737" y="808623"/>
                </a:lnTo>
                <a:lnTo>
                  <a:pt x="2210419" y="807669"/>
                </a:lnTo>
                <a:lnTo>
                  <a:pt x="2208833" y="802898"/>
                </a:lnTo>
                <a:lnTo>
                  <a:pt x="2207564" y="796536"/>
                </a:lnTo>
                <a:lnTo>
                  <a:pt x="2204391" y="779042"/>
                </a:lnTo>
                <a:lnTo>
                  <a:pt x="2201536" y="757413"/>
                </a:lnTo>
                <a:lnTo>
                  <a:pt x="2198998" y="735465"/>
                </a:lnTo>
                <a:lnTo>
                  <a:pt x="2198364" y="725287"/>
                </a:lnTo>
                <a:lnTo>
                  <a:pt x="2198046" y="716063"/>
                </a:lnTo>
                <a:lnTo>
                  <a:pt x="2197412" y="708429"/>
                </a:lnTo>
                <a:lnTo>
                  <a:pt x="2198046" y="702067"/>
                </a:lnTo>
                <a:lnTo>
                  <a:pt x="2198364" y="699841"/>
                </a:lnTo>
                <a:lnTo>
                  <a:pt x="2198681" y="698250"/>
                </a:lnTo>
                <a:lnTo>
                  <a:pt x="2199315" y="697296"/>
                </a:lnTo>
                <a:lnTo>
                  <a:pt x="2200267" y="696660"/>
                </a:lnTo>
                <a:lnTo>
                  <a:pt x="2201219" y="697296"/>
                </a:lnTo>
                <a:lnTo>
                  <a:pt x="2202488" y="697932"/>
                </a:lnTo>
                <a:lnTo>
                  <a:pt x="2204074" y="699205"/>
                </a:lnTo>
                <a:lnTo>
                  <a:pt x="2205026" y="700159"/>
                </a:lnTo>
                <a:lnTo>
                  <a:pt x="2204391" y="687118"/>
                </a:lnTo>
                <a:lnTo>
                  <a:pt x="2204074" y="673440"/>
                </a:lnTo>
                <a:lnTo>
                  <a:pt x="2204709" y="659127"/>
                </a:lnTo>
                <a:lnTo>
                  <a:pt x="2205343" y="651493"/>
                </a:lnTo>
                <a:lnTo>
                  <a:pt x="2206295" y="643541"/>
                </a:lnTo>
                <a:lnTo>
                  <a:pt x="2209150" y="646086"/>
                </a:lnTo>
                <a:lnTo>
                  <a:pt x="2212323" y="647676"/>
                </a:lnTo>
                <a:lnTo>
                  <a:pt x="2215495" y="649267"/>
                </a:lnTo>
                <a:lnTo>
                  <a:pt x="2218985" y="650539"/>
                </a:lnTo>
                <a:lnTo>
                  <a:pt x="2222475" y="651493"/>
                </a:lnTo>
                <a:lnTo>
                  <a:pt x="2225965" y="652129"/>
                </a:lnTo>
                <a:lnTo>
                  <a:pt x="2229772" y="652447"/>
                </a:lnTo>
                <a:lnTo>
                  <a:pt x="2233896" y="652447"/>
                </a:lnTo>
                <a:lnTo>
                  <a:pt x="2238020" y="652447"/>
                </a:lnTo>
                <a:lnTo>
                  <a:pt x="2242145" y="652129"/>
                </a:lnTo>
                <a:lnTo>
                  <a:pt x="2251028" y="650539"/>
                </a:lnTo>
                <a:lnTo>
                  <a:pt x="2259911" y="648312"/>
                </a:lnTo>
                <a:lnTo>
                  <a:pt x="2269746" y="645132"/>
                </a:lnTo>
                <a:lnTo>
                  <a:pt x="2279581" y="641315"/>
                </a:lnTo>
                <a:lnTo>
                  <a:pt x="2289733" y="637180"/>
                </a:lnTo>
                <a:lnTo>
                  <a:pt x="2300519" y="632726"/>
                </a:lnTo>
                <a:lnTo>
                  <a:pt x="2310989" y="627955"/>
                </a:lnTo>
                <a:lnTo>
                  <a:pt x="2333514" y="616823"/>
                </a:lnTo>
                <a:lnTo>
                  <a:pt x="2356991" y="605690"/>
                </a:lnTo>
                <a:lnTo>
                  <a:pt x="2345569" y="610461"/>
                </a:lnTo>
                <a:lnTo>
                  <a:pt x="2334466" y="615868"/>
                </a:lnTo>
                <a:lnTo>
                  <a:pt x="2324948" y="620322"/>
                </a:lnTo>
                <a:lnTo>
                  <a:pt x="2315430" y="624138"/>
                </a:lnTo>
                <a:lnTo>
                  <a:pt x="2306865" y="626683"/>
                </a:lnTo>
                <a:lnTo>
                  <a:pt x="2298616" y="628910"/>
                </a:lnTo>
                <a:lnTo>
                  <a:pt x="2290367" y="630182"/>
                </a:lnTo>
                <a:lnTo>
                  <a:pt x="2282436" y="630818"/>
                </a:lnTo>
                <a:lnTo>
                  <a:pt x="2275456" y="630818"/>
                </a:lnTo>
                <a:lnTo>
                  <a:pt x="2268160" y="630500"/>
                </a:lnTo>
                <a:lnTo>
                  <a:pt x="2261497" y="629228"/>
                </a:lnTo>
                <a:lnTo>
                  <a:pt x="2255152" y="627955"/>
                </a:lnTo>
                <a:lnTo>
                  <a:pt x="2248807" y="626047"/>
                </a:lnTo>
                <a:lnTo>
                  <a:pt x="2243096" y="623502"/>
                </a:lnTo>
                <a:lnTo>
                  <a:pt x="2237703" y="620640"/>
                </a:lnTo>
                <a:lnTo>
                  <a:pt x="2232627" y="617777"/>
                </a:lnTo>
                <a:lnTo>
                  <a:pt x="2227551" y="614278"/>
                </a:lnTo>
                <a:lnTo>
                  <a:pt x="2223109" y="610779"/>
                </a:lnTo>
                <a:lnTo>
                  <a:pt x="2218985" y="607280"/>
                </a:lnTo>
                <a:lnTo>
                  <a:pt x="2214861" y="603463"/>
                </a:lnTo>
                <a:lnTo>
                  <a:pt x="2211371" y="599647"/>
                </a:lnTo>
                <a:lnTo>
                  <a:pt x="2208198" y="595512"/>
                </a:lnTo>
                <a:lnTo>
                  <a:pt x="2202171" y="587878"/>
                </a:lnTo>
                <a:lnTo>
                  <a:pt x="2197412" y="581198"/>
                </a:lnTo>
                <a:lnTo>
                  <a:pt x="2193922" y="574837"/>
                </a:lnTo>
                <a:lnTo>
                  <a:pt x="2191701" y="569747"/>
                </a:lnTo>
                <a:lnTo>
                  <a:pt x="2189163" y="565612"/>
                </a:lnTo>
                <a:lnTo>
                  <a:pt x="2191067" y="564340"/>
                </a:lnTo>
                <a:lnTo>
                  <a:pt x="2196777" y="559569"/>
                </a:lnTo>
                <a:lnTo>
                  <a:pt x="2205343" y="552889"/>
                </a:lnTo>
                <a:lnTo>
                  <a:pt x="2217399" y="544301"/>
                </a:lnTo>
                <a:lnTo>
                  <a:pt x="2225013" y="539848"/>
                </a:lnTo>
                <a:lnTo>
                  <a:pt x="2232944" y="534759"/>
                </a:lnTo>
                <a:lnTo>
                  <a:pt x="2241510" y="529670"/>
                </a:lnTo>
                <a:lnTo>
                  <a:pt x="2251028" y="524580"/>
                </a:lnTo>
                <a:lnTo>
                  <a:pt x="2260545" y="519491"/>
                </a:lnTo>
                <a:lnTo>
                  <a:pt x="2271649" y="514402"/>
                </a:lnTo>
                <a:lnTo>
                  <a:pt x="2282753" y="509631"/>
                </a:lnTo>
                <a:lnTo>
                  <a:pt x="2294809" y="505178"/>
                </a:lnTo>
                <a:lnTo>
                  <a:pt x="2307182" y="501043"/>
                </a:lnTo>
                <a:lnTo>
                  <a:pt x="2320506" y="497226"/>
                </a:lnTo>
                <a:lnTo>
                  <a:pt x="2334466" y="493409"/>
                </a:lnTo>
                <a:lnTo>
                  <a:pt x="2348742" y="490864"/>
                </a:lnTo>
                <a:lnTo>
                  <a:pt x="2363336" y="488638"/>
                </a:lnTo>
                <a:lnTo>
                  <a:pt x="2378564" y="486729"/>
                </a:lnTo>
                <a:lnTo>
                  <a:pt x="2394109" y="485775"/>
                </a:lnTo>
                <a:close/>
                <a:moveTo>
                  <a:pt x="1429386" y="468312"/>
                </a:moveTo>
                <a:lnTo>
                  <a:pt x="1442086" y="468630"/>
                </a:lnTo>
                <a:lnTo>
                  <a:pt x="1454151" y="469899"/>
                </a:lnTo>
                <a:lnTo>
                  <a:pt x="1465898" y="471802"/>
                </a:lnTo>
                <a:lnTo>
                  <a:pt x="1477011" y="474023"/>
                </a:lnTo>
                <a:lnTo>
                  <a:pt x="1487488" y="476562"/>
                </a:lnTo>
                <a:lnTo>
                  <a:pt x="1497649" y="479734"/>
                </a:lnTo>
                <a:lnTo>
                  <a:pt x="1507491" y="482907"/>
                </a:lnTo>
                <a:lnTo>
                  <a:pt x="1516699" y="486714"/>
                </a:lnTo>
                <a:lnTo>
                  <a:pt x="1525271" y="490522"/>
                </a:lnTo>
                <a:lnTo>
                  <a:pt x="1533526" y="494646"/>
                </a:lnTo>
                <a:lnTo>
                  <a:pt x="1541146" y="498771"/>
                </a:lnTo>
                <a:lnTo>
                  <a:pt x="1547814" y="502896"/>
                </a:lnTo>
                <a:lnTo>
                  <a:pt x="1554164" y="507020"/>
                </a:lnTo>
                <a:lnTo>
                  <a:pt x="1565594" y="514952"/>
                </a:lnTo>
                <a:lnTo>
                  <a:pt x="1574166" y="522250"/>
                </a:lnTo>
                <a:lnTo>
                  <a:pt x="1580516" y="527643"/>
                </a:lnTo>
                <a:lnTo>
                  <a:pt x="1585596" y="532720"/>
                </a:lnTo>
                <a:lnTo>
                  <a:pt x="1584009" y="536527"/>
                </a:lnTo>
                <a:lnTo>
                  <a:pt x="1581469" y="540652"/>
                </a:lnTo>
                <a:lnTo>
                  <a:pt x="1578611" y="546046"/>
                </a:lnTo>
                <a:lnTo>
                  <a:pt x="1574484" y="552074"/>
                </a:lnTo>
                <a:lnTo>
                  <a:pt x="1569721" y="558419"/>
                </a:lnTo>
                <a:lnTo>
                  <a:pt x="1563054" y="565399"/>
                </a:lnTo>
                <a:lnTo>
                  <a:pt x="1559879" y="568572"/>
                </a:lnTo>
                <a:lnTo>
                  <a:pt x="1556386" y="571745"/>
                </a:lnTo>
                <a:lnTo>
                  <a:pt x="1552259" y="575235"/>
                </a:lnTo>
                <a:lnTo>
                  <a:pt x="1548131" y="577773"/>
                </a:lnTo>
                <a:lnTo>
                  <a:pt x="1543686" y="580311"/>
                </a:lnTo>
                <a:lnTo>
                  <a:pt x="1538606" y="582850"/>
                </a:lnTo>
                <a:lnTo>
                  <a:pt x="1533844" y="584753"/>
                </a:lnTo>
                <a:lnTo>
                  <a:pt x="1528446" y="586657"/>
                </a:lnTo>
                <a:lnTo>
                  <a:pt x="1523049" y="588243"/>
                </a:lnTo>
                <a:lnTo>
                  <a:pt x="1517016" y="588878"/>
                </a:lnTo>
                <a:lnTo>
                  <a:pt x="1510984" y="589512"/>
                </a:lnTo>
                <a:lnTo>
                  <a:pt x="1503999" y="589512"/>
                </a:lnTo>
                <a:lnTo>
                  <a:pt x="1497331" y="588878"/>
                </a:lnTo>
                <a:lnTo>
                  <a:pt x="1490346" y="587926"/>
                </a:lnTo>
                <a:lnTo>
                  <a:pt x="1483043" y="586022"/>
                </a:lnTo>
                <a:lnTo>
                  <a:pt x="1475106" y="583484"/>
                </a:lnTo>
                <a:lnTo>
                  <a:pt x="1467168" y="580311"/>
                </a:lnTo>
                <a:lnTo>
                  <a:pt x="1458913" y="576187"/>
                </a:lnTo>
                <a:lnTo>
                  <a:pt x="1449388" y="571745"/>
                </a:lnTo>
                <a:lnTo>
                  <a:pt x="1439546" y="567620"/>
                </a:lnTo>
                <a:lnTo>
                  <a:pt x="1479233" y="586657"/>
                </a:lnTo>
                <a:lnTo>
                  <a:pt x="1498284" y="594906"/>
                </a:lnTo>
                <a:lnTo>
                  <a:pt x="1506856" y="598714"/>
                </a:lnTo>
                <a:lnTo>
                  <a:pt x="1515746" y="601886"/>
                </a:lnTo>
                <a:lnTo>
                  <a:pt x="1524001" y="604425"/>
                </a:lnTo>
                <a:lnTo>
                  <a:pt x="1531939" y="606646"/>
                </a:lnTo>
                <a:lnTo>
                  <a:pt x="1539559" y="607915"/>
                </a:lnTo>
                <a:lnTo>
                  <a:pt x="1546544" y="608232"/>
                </a:lnTo>
                <a:lnTo>
                  <a:pt x="1550036" y="608232"/>
                </a:lnTo>
                <a:lnTo>
                  <a:pt x="1553529" y="607915"/>
                </a:lnTo>
                <a:lnTo>
                  <a:pt x="1556704" y="607280"/>
                </a:lnTo>
                <a:lnTo>
                  <a:pt x="1559879" y="606646"/>
                </a:lnTo>
                <a:lnTo>
                  <a:pt x="1562736" y="605376"/>
                </a:lnTo>
                <a:lnTo>
                  <a:pt x="1565594" y="604107"/>
                </a:lnTo>
                <a:lnTo>
                  <a:pt x="1568451" y="602521"/>
                </a:lnTo>
                <a:lnTo>
                  <a:pt x="1570674" y="600617"/>
                </a:lnTo>
                <a:lnTo>
                  <a:pt x="1571944" y="607280"/>
                </a:lnTo>
                <a:lnTo>
                  <a:pt x="1572261" y="614260"/>
                </a:lnTo>
                <a:lnTo>
                  <a:pt x="1572896" y="626634"/>
                </a:lnTo>
                <a:lnTo>
                  <a:pt x="1572579" y="638691"/>
                </a:lnTo>
                <a:lnTo>
                  <a:pt x="1572261" y="649795"/>
                </a:lnTo>
                <a:lnTo>
                  <a:pt x="1574166" y="647574"/>
                </a:lnTo>
                <a:lnTo>
                  <a:pt x="1575119" y="647257"/>
                </a:lnTo>
                <a:lnTo>
                  <a:pt x="1576389" y="646940"/>
                </a:lnTo>
                <a:lnTo>
                  <a:pt x="1577976" y="647257"/>
                </a:lnTo>
                <a:lnTo>
                  <a:pt x="1578929" y="647892"/>
                </a:lnTo>
                <a:lnTo>
                  <a:pt x="1580516" y="649478"/>
                </a:lnTo>
                <a:lnTo>
                  <a:pt x="1582104" y="651382"/>
                </a:lnTo>
                <a:lnTo>
                  <a:pt x="1583056" y="653920"/>
                </a:lnTo>
                <a:lnTo>
                  <a:pt x="1584326" y="656775"/>
                </a:lnTo>
                <a:lnTo>
                  <a:pt x="1586549" y="663756"/>
                </a:lnTo>
                <a:lnTo>
                  <a:pt x="1588136" y="672322"/>
                </a:lnTo>
                <a:lnTo>
                  <a:pt x="1589406" y="682158"/>
                </a:lnTo>
                <a:lnTo>
                  <a:pt x="1590359" y="692945"/>
                </a:lnTo>
                <a:lnTo>
                  <a:pt x="1590676" y="704685"/>
                </a:lnTo>
                <a:lnTo>
                  <a:pt x="1590359" y="716424"/>
                </a:lnTo>
                <a:lnTo>
                  <a:pt x="1589406" y="727211"/>
                </a:lnTo>
                <a:lnTo>
                  <a:pt x="1588136" y="737047"/>
                </a:lnTo>
                <a:lnTo>
                  <a:pt x="1586549" y="745613"/>
                </a:lnTo>
                <a:lnTo>
                  <a:pt x="1584326" y="752911"/>
                </a:lnTo>
                <a:lnTo>
                  <a:pt x="1583056" y="755449"/>
                </a:lnTo>
                <a:lnTo>
                  <a:pt x="1582104" y="757987"/>
                </a:lnTo>
                <a:lnTo>
                  <a:pt x="1580516" y="759891"/>
                </a:lnTo>
                <a:lnTo>
                  <a:pt x="1578929" y="761477"/>
                </a:lnTo>
                <a:lnTo>
                  <a:pt x="1577976" y="762112"/>
                </a:lnTo>
                <a:lnTo>
                  <a:pt x="1576389" y="762429"/>
                </a:lnTo>
                <a:lnTo>
                  <a:pt x="1574801" y="762112"/>
                </a:lnTo>
                <a:lnTo>
                  <a:pt x="1573214" y="761160"/>
                </a:lnTo>
                <a:lnTo>
                  <a:pt x="1571944" y="759573"/>
                </a:lnTo>
                <a:lnTo>
                  <a:pt x="1570674" y="757670"/>
                </a:lnTo>
                <a:lnTo>
                  <a:pt x="1569086" y="755131"/>
                </a:lnTo>
                <a:lnTo>
                  <a:pt x="1568134" y="751641"/>
                </a:lnTo>
                <a:lnTo>
                  <a:pt x="1565911" y="744027"/>
                </a:lnTo>
                <a:lnTo>
                  <a:pt x="1564641" y="754180"/>
                </a:lnTo>
                <a:lnTo>
                  <a:pt x="1562736" y="764015"/>
                </a:lnTo>
                <a:lnTo>
                  <a:pt x="1560831" y="773851"/>
                </a:lnTo>
                <a:lnTo>
                  <a:pt x="1558291" y="782735"/>
                </a:lnTo>
                <a:lnTo>
                  <a:pt x="1555751" y="792253"/>
                </a:lnTo>
                <a:lnTo>
                  <a:pt x="1552576" y="800819"/>
                </a:lnTo>
                <a:lnTo>
                  <a:pt x="1549401" y="809703"/>
                </a:lnTo>
                <a:lnTo>
                  <a:pt x="1545591" y="817953"/>
                </a:lnTo>
                <a:lnTo>
                  <a:pt x="1541781" y="825567"/>
                </a:lnTo>
                <a:lnTo>
                  <a:pt x="1537336" y="833182"/>
                </a:lnTo>
                <a:lnTo>
                  <a:pt x="1532574" y="840797"/>
                </a:lnTo>
                <a:lnTo>
                  <a:pt x="1528129" y="847777"/>
                </a:lnTo>
                <a:lnTo>
                  <a:pt x="1523366" y="854757"/>
                </a:lnTo>
                <a:lnTo>
                  <a:pt x="1518286" y="861102"/>
                </a:lnTo>
                <a:lnTo>
                  <a:pt x="1513206" y="867448"/>
                </a:lnTo>
                <a:lnTo>
                  <a:pt x="1507491" y="873476"/>
                </a:lnTo>
                <a:lnTo>
                  <a:pt x="1502411" y="878553"/>
                </a:lnTo>
                <a:lnTo>
                  <a:pt x="1496696" y="883946"/>
                </a:lnTo>
                <a:lnTo>
                  <a:pt x="1490663" y="889340"/>
                </a:lnTo>
                <a:lnTo>
                  <a:pt x="1484948" y="893782"/>
                </a:lnTo>
                <a:lnTo>
                  <a:pt x="1478916" y="897907"/>
                </a:lnTo>
                <a:lnTo>
                  <a:pt x="1472883" y="901714"/>
                </a:lnTo>
                <a:lnTo>
                  <a:pt x="1466851" y="905521"/>
                </a:lnTo>
                <a:lnTo>
                  <a:pt x="1460818" y="908377"/>
                </a:lnTo>
                <a:lnTo>
                  <a:pt x="1454786" y="911232"/>
                </a:lnTo>
                <a:lnTo>
                  <a:pt x="1448753" y="914088"/>
                </a:lnTo>
                <a:lnTo>
                  <a:pt x="1442721" y="915991"/>
                </a:lnTo>
                <a:lnTo>
                  <a:pt x="1437323" y="917895"/>
                </a:lnTo>
                <a:lnTo>
                  <a:pt x="1431291" y="918847"/>
                </a:lnTo>
                <a:lnTo>
                  <a:pt x="1425576" y="920116"/>
                </a:lnTo>
                <a:lnTo>
                  <a:pt x="1419861" y="920751"/>
                </a:lnTo>
                <a:lnTo>
                  <a:pt x="1414146" y="920751"/>
                </a:lnTo>
                <a:lnTo>
                  <a:pt x="1409701" y="920751"/>
                </a:lnTo>
                <a:lnTo>
                  <a:pt x="1404938" y="920116"/>
                </a:lnTo>
                <a:lnTo>
                  <a:pt x="1399858" y="918847"/>
                </a:lnTo>
                <a:lnTo>
                  <a:pt x="1394778" y="917260"/>
                </a:lnTo>
                <a:lnTo>
                  <a:pt x="1389381" y="915357"/>
                </a:lnTo>
                <a:lnTo>
                  <a:pt x="1384301" y="913770"/>
                </a:lnTo>
                <a:lnTo>
                  <a:pt x="1378903" y="910915"/>
                </a:lnTo>
                <a:lnTo>
                  <a:pt x="1373188" y="908059"/>
                </a:lnTo>
                <a:lnTo>
                  <a:pt x="1367791" y="904569"/>
                </a:lnTo>
                <a:lnTo>
                  <a:pt x="1362076" y="900762"/>
                </a:lnTo>
                <a:lnTo>
                  <a:pt x="1356043" y="896955"/>
                </a:lnTo>
                <a:lnTo>
                  <a:pt x="1350328" y="892513"/>
                </a:lnTo>
                <a:lnTo>
                  <a:pt x="1344296" y="888071"/>
                </a:lnTo>
                <a:lnTo>
                  <a:pt x="1338581" y="883312"/>
                </a:lnTo>
                <a:lnTo>
                  <a:pt x="1333183" y="877918"/>
                </a:lnTo>
                <a:lnTo>
                  <a:pt x="1327468" y="872207"/>
                </a:lnTo>
                <a:lnTo>
                  <a:pt x="1321753" y="866813"/>
                </a:lnTo>
                <a:lnTo>
                  <a:pt x="1316038" y="860151"/>
                </a:lnTo>
                <a:lnTo>
                  <a:pt x="1310641" y="854122"/>
                </a:lnTo>
                <a:lnTo>
                  <a:pt x="1305243" y="847459"/>
                </a:lnTo>
                <a:lnTo>
                  <a:pt x="1299846" y="840797"/>
                </a:lnTo>
                <a:lnTo>
                  <a:pt x="1295083" y="833499"/>
                </a:lnTo>
                <a:lnTo>
                  <a:pt x="1290321" y="826202"/>
                </a:lnTo>
                <a:lnTo>
                  <a:pt x="1285558" y="818587"/>
                </a:lnTo>
                <a:lnTo>
                  <a:pt x="1281113" y="810655"/>
                </a:lnTo>
                <a:lnTo>
                  <a:pt x="1276668" y="802723"/>
                </a:lnTo>
                <a:lnTo>
                  <a:pt x="1272858" y="794474"/>
                </a:lnTo>
                <a:lnTo>
                  <a:pt x="1269048" y="786225"/>
                </a:lnTo>
                <a:lnTo>
                  <a:pt x="1265238" y="777658"/>
                </a:lnTo>
                <a:lnTo>
                  <a:pt x="1262381" y="768457"/>
                </a:lnTo>
                <a:lnTo>
                  <a:pt x="1259523" y="759891"/>
                </a:lnTo>
                <a:lnTo>
                  <a:pt x="1256983" y="751007"/>
                </a:lnTo>
                <a:lnTo>
                  <a:pt x="1254761" y="757035"/>
                </a:lnTo>
                <a:lnTo>
                  <a:pt x="1252538" y="761477"/>
                </a:lnTo>
                <a:lnTo>
                  <a:pt x="1251586" y="763063"/>
                </a:lnTo>
                <a:lnTo>
                  <a:pt x="1250316" y="764015"/>
                </a:lnTo>
                <a:lnTo>
                  <a:pt x="1248728" y="764967"/>
                </a:lnTo>
                <a:lnTo>
                  <a:pt x="1247776" y="765284"/>
                </a:lnTo>
                <a:lnTo>
                  <a:pt x="1246188" y="764967"/>
                </a:lnTo>
                <a:lnTo>
                  <a:pt x="1244601" y="764015"/>
                </a:lnTo>
                <a:lnTo>
                  <a:pt x="1243648" y="762429"/>
                </a:lnTo>
                <a:lnTo>
                  <a:pt x="1242061" y="760842"/>
                </a:lnTo>
                <a:lnTo>
                  <a:pt x="1240791" y="758304"/>
                </a:lnTo>
                <a:lnTo>
                  <a:pt x="1239838" y="755449"/>
                </a:lnTo>
                <a:lnTo>
                  <a:pt x="1237616" y="748151"/>
                </a:lnTo>
                <a:lnTo>
                  <a:pt x="1236028" y="739585"/>
                </a:lnTo>
                <a:lnTo>
                  <a:pt x="1234441" y="729749"/>
                </a:lnTo>
                <a:lnTo>
                  <a:pt x="1233806" y="718962"/>
                </a:lnTo>
                <a:lnTo>
                  <a:pt x="1233488" y="707223"/>
                </a:lnTo>
                <a:lnTo>
                  <a:pt x="1233806" y="695801"/>
                </a:lnTo>
                <a:lnTo>
                  <a:pt x="1234441" y="684696"/>
                </a:lnTo>
                <a:lnTo>
                  <a:pt x="1236028" y="675178"/>
                </a:lnTo>
                <a:lnTo>
                  <a:pt x="1237616" y="666294"/>
                </a:lnTo>
                <a:lnTo>
                  <a:pt x="1239838" y="659631"/>
                </a:lnTo>
                <a:lnTo>
                  <a:pt x="1240791" y="656775"/>
                </a:lnTo>
                <a:lnTo>
                  <a:pt x="1242061" y="653920"/>
                </a:lnTo>
                <a:lnTo>
                  <a:pt x="1243648" y="652016"/>
                </a:lnTo>
                <a:lnTo>
                  <a:pt x="1244601" y="651064"/>
                </a:lnTo>
                <a:lnTo>
                  <a:pt x="1246188" y="649795"/>
                </a:lnTo>
                <a:lnTo>
                  <a:pt x="1247776" y="649478"/>
                </a:lnTo>
                <a:lnTo>
                  <a:pt x="1248411" y="649795"/>
                </a:lnTo>
                <a:lnTo>
                  <a:pt x="1249363" y="650113"/>
                </a:lnTo>
                <a:lnTo>
                  <a:pt x="1249681" y="642815"/>
                </a:lnTo>
                <a:lnTo>
                  <a:pt x="1250316" y="635201"/>
                </a:lnTo>
                <a:lnTo>
                  <a:pt x="1250951" y="628220"/>
                </a:lnTo>
                <a:lnTo>
                  <a:pt x="1252221" y="622192"/>
                </a:lnTo>
                <a:lnTo>
                  <a:pt x="1251586" y="613943"/>
                </a:lnTo>
                <a:lnTo>
                  <a:pt x="1250951" y="606328"/>
                </a:lnTo>
                <a:lnTo>
                  <a:pt x="1250951" y="599031"/>
                </a:lnTo>
                <a:lnTo>
                  <a:pt x="1251586" y="592368"/>
                </a:lnTo>
                <a:lnTo>
                  <a:pt x="1251903" y="586022"/>
                </a:lnTo>
                <a:lnTo>
                  <a:pt x="1252856" y="579994"/>
                </a:lnTo>
                <a:lnTo>
                  <a:pt x="1254126" y="574283"/>
                </a:lnTo>
                <a:lnTo>
                  <a:pt x="1255713" y="569207"/>
                </a:lnTo>
                <a:lnTo>
                  <a:pt x="1257618" y="564130"/>
                </a:lnTo>
                <a:lnTo>
                  <a:pt x="1259841" y="559688"/>
                </a:lnTo>
                <a:lnTo>
                  <a:pt x="1262063" y="555564"/>
                </a:lnTo>
                <a:lnTo>
                  <a:pt x="1264603" y="551756"/>
                </a:lnTo>
                <a:lnTo>
                  <a:pt x="1267143" y="548266"/>
                </a:lnTo>
                <a:lnTo>
                  <a:pt x="1270636" y="545411"/>
                </a:lnTo>
                <a:lnTo>
                  <a:pt x="1273811" y="542873"/>
                </a:lnTo>
                <a:lnTo>
                  <a:pt x="1277303" y="540017"/>
                </a:lnTo>
                <a:lnTo>
                  <a:pt x="1261746" y="540017"/>
                </a:lnTo>
                <a:lnTo>
                  <a:pt x="1249363" y="540969"/>
                </a:lnTo>
                <a:lnTo>
                  <a:pt x="1239203" y="541286"/>
                </a:lnTo>
                <a:lnTo>
                  <a:pt x="1246188" y="537479"/>
                </a:lnTo>
                <a:lnTo>
                  <a:pt x="1253808" y="532720"/>
                </a:lnTo>
                <a:lnTo>
                  <a:pt x="1261111" y="527326"/>
                </a:lnTo>
                <a:lnTo>
                  <a:pt x="1268413" y="521615"/>
                </a:lnTo>
                <a:lnTo>
                  <a:pt x="1282701" y="511145"/>
                </a:lnTo>
                <a:lnTo>
                  <a:pt x="1289368" y="506703"/>
                </a:lnTo>
                <a:lnTo>
                  <a:pt x="1295401" y="502896"/>
                </a:lnTo>
                <a:lnTo>
                  <a:pt x="1303973" y="498771"/>
                </a:lnTo>
                <a:lnTo>
                  <a:pt x="1311911" y="494964"/>
                </a:lnTo>
                <a:lnTo>
                  <a:pt x="1320166" y="491156"/>
                </a:lnTo>
                <a:lnTo>
                  <a:pt x="1328103" y="487984"/>
                </a:lnTo>
                <a:lnTo>
                  <a:pt x="1336041" y="484811"/>
                </a:lnTo>
                <a:lnTo>
                  <a:pt x="1343978" y="482273"/>
                </a:lnTo>
                <a:lnTo>
                  <a:pt x="1359536" y="477831"/>
                </a:lnTo>
                <a:lnTo>
                  <a:pt x="1374141" y="474023"/>
                </a:lnTo>
                <a:lnTo>
                  <a:pt x="1388746" y="471485"/>
                </a:lnTo>
                <a:lnTo>
                  <a:pt x="1402716" y="469581"/>
                </a:lnTo>
                <a:lnTo>
                  <a:pt x="1416051" y="468630"/>
                </a:lnTo>
                <a:lnTo>
                  <a:pt x="1429386" y="468312"/>
                </a:lnTo>
                <a:close/>
                <a:moveTo>
                  <a:pt x="750948" y="302529"/>
                </a:moveTo>
                <a:lnTo>
                  <a:pt x="748724" y="302846"/>
                </a:lnTo>
                <a:lnTo>
                  <a:pt x="746818" y="303797"/>
                </a:lnTo>
                <a:lnTo>
                  <a:pt x="744912" y="304431"/>
                </a:lnTo>
                <a:lnTo>
                  <a:pt x="743641" y="306017"/>
                </a:lnTo>
                <a:lnTo>
                  <a:pt x="742053" y="307602"/>
                </a:lnTo>
                <a:lnTo>
                  <a:pt x="741417" y="309188"/>
                </a:lnTo>
                <a:lnTo>
                  <a:pt x="740464" y="311725"/>
                </a:lnTo>
                <a:lnTo>
                  <a:pt x="740464" y="313310"/>
                </a:lnTo>
                <a:lnTo>
                  <a:pt x="740464" y="315847"/>
                </a:lnTo>
                <a:lnTo>
                  <a:pt x="741417" y="318067"/>
                </a:lnTo>
                <a:lnTo>
                  <a:pt x="742053" y="319970"/>
                </a:lnTo>
                <a:lnTo>
                  <a:pt x="743641" y="321238"/>
                </a:lnTo>
                <a:lnTo>
                  <a:pt x="744912" y="322507"/>
                </a:lnTo>
                <a:lnTo>
                  <a:pt x="746818" y="323458"/>
                </a:lnTo>
                <a:lnTo>
                  <a:pt x="748724" y="324410"/>
                </a:lnTo>
                <a:lnTo>
                  <a:pt x="750948" y="324410"/>
                </a:lnTo>
                <a:lnTo>
                  <a:pt x="988881" y="324410"/>
                </a:lnTo>
                <a:lnTo>
                  <a:pt x="991105" y="324410"/>
                </a:lnTo>
                <a:lnTo>
                  <a:pt x="993011" y="323458"/>
                </a:lnTo>
                <a:lnTo>
                  <a:pt x="994917" y="322507"/>
                </a:lnTo>
                <a:lnTo>
                  <a:pt x="996506" y="321238"/>
                </a:lnTo>
                <a:lnTo>
                  <a:pt x="997776" y="319970"/>
                </a:lnTo>
                <a:lnTo>
                  <a:pt x="998729" y="318067"/>
                </a:lnTo>
                <a:lnTo>
                  <a:pt x="999365" y="315847"/>
                </a:lnTo>
                <a:lnTo>
                  <a:pt x="999365" y="313310"/>
                </a:lnTo>
                <a:lnTo>
                  <a:pt x="999365" y="311725"/>
                </a:lnTo>
                <a:lnTo>
                  <a:pt x="998729" y="309188"/>
                </a:lnTo>
                <a:lnTo>
                  <a:pt x="997776" y="307602"/>
                </a:lnTo>
                <a:lnTo>
                  <a:pt x="996506" y="306017"/>
                </a:lnTo>
                <a:lnTo>
                  <a:pt x="994917" y="304431"/>
                </a:lnTo>
                <a:lnTo>
                  <a:pt x="993011" y="303797"/>
                </a:lnTo>
                <a:lnTo>
                  <a:pt x="991105" y="302846"/>
                </a:lnTo>
                <a:lnTo>
                  <a:pt x="988881" y="302529"/>
                </a:lnTo>
                <a:lnTo>
                  <a:pt x="750948" y="302529"/>
                </a:lnTo>
                <a:close/>
                <a:moveTo>
                  <a:pt x="748724" y="219444"/>
                </a:moveTo>
                <a:lnTo>
                  <a:pt x="746818" y="220396"/>
                </a:lnTo>
                <a:lnTo>
                  <a:pt x="744912" y="221347"/>
                </a:lnTo>
                <a:lnTo>
                  <a:pt x="743641" y="222615"/>
                </a:lnTo>
                <a:lnTo>
                  <a:pt x="742053" y="224201"/>
                </a:lnTo>
                <a:lnTo>
                  <a:pt x="741417" y="226104"/>
                </a:lnTo>
                <a:lnTo>
                  <a:pt x="740464" y="228323"/>
                </a:lnTo>
                <a:lnTo>
                  <a:pt x="740464" y="230543"/>
                </a:lnTo>
                <a:lnTo>
                  <a:pt x="740464" y="232763"/>
                </a:lnTo>
                <a:lnTo>
                  <a:pt x="741417" y="234666"/>
                </a:lnTo>
                <a:lnTo>
                  <a:pt x="742053" y="236568"/>
                </a:lnTo>
                <a:lnTo>
                  <a:pt x="743641" y="237837"/>
                </a:lnTo>
                <a:lnTo>
                  <a:pt x="744912" y="239423"/>
                </a:lnTo>
                <a:lnTo>
                  <a:pt x="746818" y="240374"/>
                </a:lnTo>
                <a:lnTo>
                  <a:pt x="748724" y="241008"/>
                </a:lnTo>
                <a:lnTo>
                  <a:pt x="750948" y="241325"/>
                </a:lnTo>
                <a:lnTo>
                  <a:pt x="1133738" y="241325"/>
                </a:lnTo>
                <a:lnTo>
                  <a:pt x="1135644" y="241008"/>
                </a:lnTo>
                <a:lnTo>
                  <a:pt x="1137868" y="240374"/>
                </a:lnTo>
                <a:lnTo>
                  <a:pt x="1139456" y="239423"/>
                </a:lnTo>
                <a:lnTo>
                  <a:pt x="1141045" y="237837"/>
                </a:lnTo>
                <a:lnTo>
                  <a:pt x="1142316" y="236568"/>
                </a:lnTo>
                <a:lnTo>
                  <a:pt x="1143586" y="234666"/>
                </a:lnTo>
                <a:lnTo>
                  <a:pt x="1143904" y="232763"/>
                </a:lnTo>
                <a:lnTo>
                  <a:pt x="1144222" y="230543"/>
                </a:lnTo>
                <a:lnTo>
                  <a:pt x="1143904" y="228323"/>
                </a:lnTo>
                <a:lnTo>
                  <a:pt x="1143586" y="226104"/>
                </a:lnTo>
                <a:lnTo>
                  <a:pt x="1142316" y="224201"/>
                </a:lnTo>
                <a:lnTo>
                  <a:pt x="1141045" y="222615"/>
                </a:lnTo>
                <a:lnTo>
                  <a:pt x="1139456" y="221347"/>
                </a:lnTo>
                <a:lnTo>
                  <a:pt x="1137868" y="220396"/>
                </a:lnTo>
                <a:lnTo>
                  <a:pt x="1135644" y="219444"/>
                </a:lnTo>
                <a:lnTo>
                  <a:pt x="1133738" y="219444"/>
                </a:lnTo>
                <a:lnTo>
                  <a:pt x="750948" y="219444"/>
                </a:lnTo>
                <a:lnTo>
                  <a:pt x="748724" y="219444"/>
                </a:lnTo>
                <a:close/>
                <a:moveTo>
                  <a:pt x="748724" y="141751"/>
                </a:moveTo>
                <a:lnTo>
                  <a:pt x="746818" y="142702"/>
                </a:lnTo>
                <a:lnTo>
                  <a:pt x="744912" y="143336"/>
                </a:lnTo>
                <a:lnTo>
                  <a:pt x="743641" y="144922"/>
                </a:lnTo>
                <a:lnTo>
                  <a:pt x="742053" y="146191"/>
                </a:lnTo>
                <a:lnTo>
                  <a:pt x="741417" y="148093"/>
                </a:lnTo>
                <a:lnTo>
                  <a:pt x="740464" y="150630"/>
                </a:lnTo>
                <a:lnTo>
                  <a:pt x="740464" y="152216"/>
                </a:lnTo>
                <a:lnTo>
                  <a:pt x="740464" y="154753"/>
                </a:lnTo>
                <a:lnTo>
                  <a:pt x="741417" y="156972"/>
                </a:lnTo>
                <a:lnTo>
                  <a:pt x="742053" y="158875"/>
                </a:lnTo>
                <a:lnTo>
                  <a:pt x="743641" y="160144"/>
                </a:lnTo>
                <a:lnTo>
                  <a:pt x="744912" y="161729"/>
                </a:lnTo>
                <a:lnTo>
                  <a:pt x="746818" y="162363"/>
                </a:lnTo>
                <a:lnTo>
                  <a:pt x="748724" y="163315"/>
                </a:lnTo>
                <a:lnTo>
                  <a:pt x="750948" y="163315"/>
                </a:lnTo>
                <a:lnTo>
                  <a:pt x="1133738" y="163315"/>
                </a:lnTo>
                <a:lnTo>
                  <a:pt x="1135644" y="163315"/>
                </a:lnTo>
                <a:lnTo>
                  <a:pt x="1137868" y="162363"/>
                </a:lnTo>
                <a:lnTo>
                  <a:pt x="1139456" y="161729"/>
                </a:lnTo>
                <a:lnTo>
                  <a:pt x="1141045" y="160144"/>
                </a:lnTo>
                <a:lnTo>
                  <a:pt x="1142316" y="158875"/>
                </a:lnTo>
                <a:lnTo>
                  <a:pt x="1143586" y="156972"/>
                </a:lnTo>
                <a:lnTo>
                  <a:pt x="1143904" y="154753"/>
                </a:lnTo>
                <a:lnTo>
                  <a:pt x="1144222" y="152216"/>
                </a:lnTo>
                <a:lnTo>
                  <a:pt x="1143904" y="150630"/>
                </a:lnTo>
                <a:lnTo>
                  <a:pt x="1143586" y="148093"/>
                </a:lnTo>
                <a:lnTo>
                  <a:pt x="1142316" y="146191"/>
                </a:lnTo>
                <a:lnTo>
                  <a:pt x="1141045" y="144922"/>
                </a:lnTo>
                <a:lnTo>
                  <a:pt x="1139456" y="143336"/>
                </a:lnTo>
                <a:lnTo>
                  <a:pt x="1137868" y="142702"/>
                </a:lnTo>
                <a:lnTo>
                  <a:pt x="1135644" y="141751"/>
                </a:lnTo>
                <a:lnTo>
                  <a:pt x="1133738" y="141751"/>
                </a:lnTo>
                <a:lnTo>
                  <a:pt x="750948" y="141751"/>
                </a:lnTo>
                <a:lnTo>
                  <a:pt x="748724" y="141751"/>
                </a:lnTo>
                <a:close/>
                <a:moveTo>
                  <a:pt x="789068" y="0"/>
                </a:moveTo>
                <a:lnTo>
                  <a:pt x="1085770" y="0"/>
                </a:lnTo>
                <a:lnTo>
                  <a:pt x="1093712" y="317"/>
                </a:lnTo>
                <a:lnTo>
                  <a:pt x="1101336" y="635"/>
                </a:lnTo>
                <a:lnTo>
                  <a:pt x="1108960" y="1903"/>
                </a:lnTo>
                <a:lnTo>
                  <a:pt x="1116267" y="2854"/>
                </a:lnTo>
                <a:lnTo>
                  <a:pt x="1123573" y="4757"/>
                </a:lnTo>
                <a:lnTo>
                  <a:pt x="1130562" y="6660"/>
                </a:lnTo>
                <a:lnTo>
                  <a:pt x="1137868" y="8879"/>
                </a:lnTo>
                <a:lnTo>
                  <a:pt x="1144539" y="12051"/>
                </a:lnTo>
                <a:lnTo>
                  <a:pt x="1151210" y="14905"/>
                </a:lnTo>
                <a:lnTo>
                  <a:pt x="1157881" y="18393"/>
                </a:lnTo>
                <a:lnTo>
                  <a:pt x="1164235" y="21564"/>
                </a:lnTo>
                <a:lnTo>
                  <a:pt x="1170270" y="25687"/>
                </a:lnTo>
                <a:lnTo>
                  <a:pt x="1176306" y="29809"/>
                </a:lnTo>
                <a:lnTo>
                  <a:pt x="1181706" y="34566"/>
                </a:lnTo>
                <a:lnTo>
                  <a:pt x="1187424" y="39006"/>
                </a:lnTo>
                <a:lnTo>
                  <a:pt x="1192507" y="44079"/>
                </a:lnTo>
                <a:lnTo>
                  <a:pt x="1197590" y="49153"/>
                </a:lnTo>
                <a:lnTo>
                  <a:pt x="1202037" y="54861"/>
                </a:lnTo>
                <a:lnTo>
                  <a:pt x="1206802" y="60252"/>
                </a:lnTo>
                <a:lnTo>
                  <a:pt x="1210932" y="66277"/>
                </a:lnTo>
                <a:lnTo>
                  <a:pt x="1215062" y="72303"/>
                </a:lnTo>
                <a:lnTo>
                  <a:pt x="1218238" y="78645"/>
                </a:lnTo>
                <a:lnTo>
                  <a:pt x="1221733" y="84987"/>
                </a:lnTo>
                <a:lnTo>
                  <a:pt x="1224592" y="91964"/>
                </a:lnTo>
                <a:lnTo>
                  <a:pt x="1227768" y="98623"/>
                </a:lnTo>
                <a:lnTo>
                  <a:pt x="1229992" y="105917"/>
                </a:lnTo>
                <a:lnTo>
                  <a:pt x="1231898" y="112893"/>
                </a:lnTo>
                <a:lnTo>
                  <a:pt x="1233804" y="120187"/>
                </a:lnTo>
                <a:lnTo>
                  <a:pt x="1234757" y="127481"/>
                </a:lnTo>
                <a:lnTo>
                  <a:pt x="1236028" y="135092"/>
                </a:lnTo>
                <a:lnTo>
                  <a:pt x="1236345" y="143019"/>
                </a:lnTo>
                <a:lnTo>
                  <a:pt x="1236663" y="150630"/>
                </a:lnTo>
                <a:lnTo>
                  <a:pt x="1236663" y="296186"/>
                </a:lnTo>
                <a:lnTo>
                  <a:pt x="1236345" y="303797"/>
                </a:lnTo>
                <a:lnTo>
                  <a:pt x="1236028" y="311725"/>
                </a:lnTo>
                <a:lnTo>
                  <a:pt x="1234757" y="319019"/>
                </a:lnTo>
                <a:lnTo>
                  <a:pt x="1233804" y="326629"/>
                </a:lnTo>
                <a:lnTo>
                  <a:pt x="1231898" y="333606"/>
                </a:lnTo>
                <a:lnTo>
                  <a:pt x="1229992" y="340900"/>
                </a:lnTo>
                <a:lnTo>
                  <a:pt x="1227768" y="347876"/>
                </a:lnTo>
                <a:lnTo>
                  <a:pt x="1224592" y="354853"/>
                </a:lnTo>
                <a:lnTo>
                  <a:pt x="1221733" y="361512"/>
                </a:lnTo>
                <a:lnTo>
                  <a:pt x="1218238" y="367854"/>
                </a:lnTo>
                <a:lnTo>
                  <a:pt x="1215062" y="374197"/>
                </a:lnTo>
                <a:lnTo>
                  <a:pt x="1210932" y="380222"/>
                </a:lnTo>
                <a:lnTo>
                  <a:pt x="1206802" y="386247"/>
                </a:lnTo>
                <a:lnTo>
                  <a:pt x="1202037" y="391955"/>
                </a:lnTo>
                <a:lnTo>
                  <a:pt x="1197590" y="397346"/>
                </a:lnTo>
                <a:lnTo>
                  <a:pt x="1192507" y="402420"/>
                </a:lnTo>
                <a:lnTo>
                  <a:pt x="1187424" y="407811"/>
                </a:lnTo>
                <a:lnTo>
                  <a:pt x="1181706" y="412251"/>
                </a:lnTo>
                <a:lnTo>
                  <a:pt x="1176306" y="416690"/>
                </a:lnTo>
                <a:lnTo>
                  <a:pt x="1170270" y="420813"/>
                </a:lnTo>
                <a:lnTo>
                  <a:pt x="1164235" y="424935"/>
                </a:lnTo>
                <a:lnTo>
                  <a:pt x="1157881" y="428423"/>
                </a:lnTo>
                <a:lnTo>
                  <a:pt x="1151210" y="431912"/>
                </a:lnTo>
                <a:lnTo>
                  <a:pt x="1144539" y="434766"/>
                </a:lnTo>
                <a:lnTo>
                  <a:pt x="1137868" y="437303"/>
                </a:lnTo>
                <a:lnTo>
                  <a:pt x="1130562" y="440157"/>
                </a:lnTo>
                <a:lnTo>
                  <a:pt x="1123573" y="442059"/>
                </a:lnTo>
                <a:lnTo>
                  <a:pt x="1116267" y="443645"/>
                </a:lnTo>
                <a:lnTo>
                  <a:pt x="1108960" y="444914"/>
                </a:lnTo>
                <a:lnTo>
                  <a:pt x="1101336" y="446182"/>
                </a:lnTo>
                <a:lnTo>
                  <a:pt x="1093712" y="446499"/>
                </a:lnTo>
                <a:lnTo>
                  <a:pt x="1085770" y="446816"/>
                </a:lnTo>
                <a:lnTo>
                  <a:pt x="1060675" y="446816"/>
                </a:lnTo>
                <a:lnTo>
                  <a:pt x="1084500" y="523875"/>
                </a:lnTo>
                <a:lnTo>
                  <a:pt x="945996" y="446816"/>
                </a:lnTo>
                <a:lnTo>
                  <a:pt x="789068" y="446816"/>
                </a:lnTo>
                <a:lnTo>
                  <a:pt x="781444" y="446499"/>
                </a:lnTo>
                <a:lnTo>
                  <a:pt x="773502" y="446182"/>
                </a:lnTo>
                <a:lnTo>
                  <a:pt x="766196" y="444914"/>
                </a:lnTo>
                <a:lnTo>
                  <a:pt x="758889" y="443645"/>
                </a:lnTo>
                <a:lnTo>
                  <a:pt x="751583" y="442059"/>
                </a:lnTo>
                <a:lnTo>
                  <a:pt x="744277" y="440157"/>
                </a:lnTo>
                <a:lnTo>
                  <a:pt x="737288" y="437303"/>
                </a:lnTo>
                <a:lnTo>
                  <a:pt x="730299" y="434766"/>
                </a:lnTo>
                <a:lnTo>
                  <a:pt x="723946" y="431912"/>
                </a:lnTo>
                <a:lnTo>
                  <a:pt x="717275" y="428423"/>
                </a:lnTo>
                <a:lnTo>
                  <a:pt x="710921" y="424935"/>
                </a:lnTo>
                <a:lnTo>
                  <a:pt x="704886" y="420813"/>
                </a:lnTo>
                <a:lnTo>
                  <a:pt x="698850" y="416690"/>
                </a:lnTo>
                <a:lnTo>
                  <a:pt x="693132" y="412251"/>
                </a:lnTo>
                <a:lnTo>
                  <a:pt x="687731" y="407811"/>
                </a:lnTo>
                <a:lnTo>
                  <a:pt x="682649" y="402420"/>
                </a:lnTo>
                <a:lnTo>
                  <a:pt x="677566" y="397346"/>
                </a:lnTo>
                <a:lnTo>
                  <a:pt x="672801" y="391955"/>
                </a:lnTo>
                <a:lnTo>
                  <a:pt x="668354" y="386247"/>
                </a:lnTo>
                <a:lnTo>
                  <a:pt x="664224" y="380222"/>
                </a:lnTo>
                <a:lnTo>
                  <a:pt x="660094" y="374197"/>
                </a:lnTo>
                <a:lnTo>
                  <a:pt x="656600" y="367854"/>
                </a:lnTo>
                <a:lnTo>
                  <a:pt x="653106" y="361512"/>
                </a:lnTo>
                <a:lnTo>
                  <a:pt x="650247" y="354853"/>
                </a:lnTo>
                <a:lnTo>
                  <a:pt x="647705" y="347876"/>
                </a:lnTo>
                <a:lnTo>
                  <a:pt x="644846" y="340900"/>
                </a:lnTo>
                <a:lnTo>
                  <a:pt x="642940" y="333606"/>
                </a:lnTo>
                <a:lnTo>
                  <a:pt x="641669" y="326629"/>
                </a:lnTo>
                <a:lnTo>
                  <a:pt x="640081" y="319019"/>
                </a:lnTo>
                <a:lnTo>
                  <a:pt x="638810" y="311725"/>
                </a:lnTo>
                <a:lnTo>
                  <a:pt x="638493" y="303797"/>
                </a:lnTo>
                <a:lnTo>
                  <a:pt x="638175" y="296186"/>
                </a:lnTo>
                <a:lnTo>
                  <a:pt x="638175" y="150630"/>
                </a:lnTo>
                <a:lnTo>
                  <a:pt x="638493" y="143019"/>
                </a:lnTo>
                <a:lnTo>
                  <a:pt x="638810" y="135092"/>
                </a:lnTo>
                <a:lnTo>
                  <a:pt x="640081" y="127481"/>
                </a:lnTo>
                <a:lnTo>
                  <a:pt x="641669" y="120187"/>
                </a:lnTo>
                <a:lnTo>
                  <a:pt x="642940" y="112893"/>
                </a:lnTo>
                <a:lnTo>
                  <a:pt x="644846" y="105917"/>
                </a:lnTo>
                <a:lnTo>
                  <a:pt x="647705" y="98623"/>
                </a:lnTo>
                <a:lnTo>
                  <a:pt x="650247" y="91964"/>
                </a:lnTo>
                <a:lnTo>
                  <a:pt x="653106" y="84987"/>
                </a:lnTo>
                <a:lnTo>
                  <a:pt x="656600" y="78645"/>
                </a:lnTo>
                <a:lnTo>
                  <a:pt x="660094" y="72303"/>
                </a:lnTo>
                <a:lnTo>
                  <a:pt x="664224" y="66277"/>
                </a:lnTo>
                <a:lnTo>
                  <a:pt x="668354" y="60252"/>
                </a:lnTo>
                <a:lnTo>
                  <a:pt x="672801" y="54861"/>
                </a:lnTo>
                <a:lnTo>
                  <a:pt x="677566" y="49153"/>
                </a:lnTo>
                <a:lnTo>
                  <a:pt x="682649" y="44079"/>
                </a:lnTo>
                <a:lnTo>
                  <a:pt x="687731" y="39006"/>
                </a:lnTo>
                <a:lnTo>
                  <a:pt x="693132" y="34566"/>
                </a:lnTo>
                <a:lnTo>
                  <a:pt x="698850" y="29809"/>
                </a:lnTo>
                <a:lnTo>
                  <a:pt x="704886" y="25687"/>
                </a:lnTo>
                <a:lnTo>
                  <a:pt x="710921" y="21564"/>
                </a:lnTo>
                <a:lnTo>
                  <a:pt x="717275" y="18393"/>
                </a:lnTo>
                <a:lnTo>
                  <a:pt x="723946" y="14905"/>
                </a:lnTo>
                <a:lnTo>
                  <a:pt x="730299" y="12051"/>
                </a:lnTo>
                <a:lnTo>
                  <a:pt x="737288" y="8879"/>
                </a:lnTo>
                <a:lnTo>
                  <a:pt x="744277" y="6660"/>
                </a:lnTo>
                <a:lnTo>
                  <a:pt x="751583" y="4757"/>
                </a:lnTo>
                <a:lnTo>
                  <a:pt x="758889" y="2854"/>
                </a:lnTo>
                <a:lnTo>
                  <a:pt x="766196" y="1903"/>
                </a:lnTo>
                <a:lnTo>
                  <a:pt x="773502" y="635"/>
                </a:lnTo>
                <a:lnTo>
                  <a:pt x="781444" y="317"/>
                </a:lnTo>
                <a:lnTo>
                  <a:pt x="789068" y="0"/>
                </a:lnTo>
                <a:close/>
              </a:path>
            </a:pathLst>
          </a:custGeom>
          <a:blipFill dpi="0" rotWithShape="1">
            <a:blip r:embed="rId3"/>
            <a:srcRect/>
            <a:stretch>
              <a:fillRect/>
            </a:stretch>
          </a:blipFill>
          <a:ln>
            <a:noFill/>
          </a:ln>
          <a:extLst/>
        </p:spPr>
        <p:txBody>
          <a:bodyPr vert="horz" wrap="square" lIns="68580" tIns="34290" rIns="68580" bIns="34290" numCol="1" anchor="t" anchorCtr="0" compatLnSpc="1">
            <a:prstTxWarp prst="textNoShape">
              <a:avLst/>
            </a:prstTxWarp>
          </a:bodyPr>
          <a:lstStyle/>
          <a:p>
            <a:endParaRPr lang="zh-CN" altLang="en-US"/>
          </a:p>
        </p:txBody>
      </p:sp>
      <p:sp>
        <p:nvSpPr>
          <p:cNvPr id="30" name="KSO_Shape"/>
          <p:cNvSpPr>
            <a:spLocks/>
          </p:cNvSpPr>
          <p:nvPr/>
        </p:nvSpPr>
        <p:spPr bwMode="auto">
          <a:xfrm>
            <a:off x="4864966" y="2375185"/>
            <a:ext cx="504486" cy="381728"/>
          </a:xfrm>
          <a:custGeom>
            <a:avLst/>
            <a:gdLst>
              <a:gd name="T0" fmla="*/ 354414 w 2295525"/>
              <a:gd name="T1" fmla="*/ 1437494 h 1735138"/>
              <a:gd name="T2" fmla="*/ 223983 w 2295525"/>
              <a:gd name="T3" fmla="*/ 1389407 h 1735138"/>
              <a:gd name="T4" fmla="*/ 200120 w 2295525"/>
              <a:gd name="T5" fmla="*/ 1433678 h 1735138"/>
              <a:gd name="T6" fmla="*/ 1871799 w 2295525"/>
              <a:gd name="T7" fmla="*/ 1202082 h 1735138"/>
              <a:gd name="T8" fmla="*/ 1862595 w 2295525"/>
              <a:gd name="T9" fmla="*/ 1430571 h 1735138"/>
              <a:gd name="T10" fmla="*/ 1585813 w 2295525"/>
              <a:gd name="T11" fmla="*/ 1207999 h 1735138"/>
              <a:gd name="T12" fmla="*/ 1490656 w 2295525"/>
              <a:gd name="T13" fmla="*/ 1402297 h 1735138"/>
              <a:gd name="T14" fmla="*/ 1152749 w 2295525"/>
              <a:gd name="T15" fmla="*/ 1383558 h 1735138"/>
              <a:gd name="T16" fmla="*/ 1090837 w 2295525"/>
              <a:gd name="T17" fmla="*/ 1220821 h 1735138"/>
              <a:gd name="T18" fmla="*/ 783516 w 2295525"/>
              <a:gd name="T19" fmla="*/ 1424982 h 1735138"/>
              <a:gd name="T20" fmla="*/ 1483025 w 2295525"/>
              <a:gd name="T21" fmla="*/ 1122300 h 1735138"/>
              <a:gd name="T22" fmla="*/ 1518730 w 2295525"/>
              <a:gd name="T23" fmla="*/ 1215802 h 1735138"/>
              <a:gd name="T24" fmla="*/ 1183050 w 2295525"/>
              <a:gd name="T25" fmla="*/ 1170419 h 1735138"/>
              <a:gd name="T26" fmla="*/ 1093135 w 2295525"/>
              <a:gd name="T27" fmla="*/ 1129269 h 1735138"/>
              <a:gd name="T28" fmla="*/ 556942 w 2295525"/>
              <a:gd name="T29" fmla="*/ 1349470 h 1735138"/>
              <a:gd name="T30" fmla="*/ 575056 w 2295525"/>
              <a:gd name="T31" fmla="*/ 1122300 h 1735138"/>
              <a:gd name="T32" fmla="*/ 1862842 w 2295525"/>
              <a:gd name="T33" fmla="*/ 1073163 h 1735138"/>
              <a:gd name="T34" fmla="*/ 1818708 w 2295525"/>
              <a:gd name="T35" fmla="*/ 1141187 h 1735138"/>
              <a:gd name="T36" fmla="*/ 1616812 w 2295525"/>
              <a:gd name="T37" fmla="*/ 1141187 h 1735138"/>
              <a:gd name="T38" fmla="*/ 1710350 w 2295525"/>
              <a:gd name="T39" fmla="*/ 973592 h 1735138"/>
              <a:gd name="T40" fmla="*/ 1049969 w 2295525"/>
              <a:gd name="T41" fmla="*/ 1053775 h 1735138"/>
              <a:gd name="T42" fmla="*/ 1014682 w 2295525"/>
              <a:gd name="T43" fmla="*/ 1139873 h 1735138"/>
              <a:gd name="T44" fmla="*/ 810877 w 2295525"/>
              <a:gd name="T45" fmla="*/ 1148088 h 1735138"/>
              <a:gd name="T46" fmla="*/ 894641 w 2295525"/>
              <a:gd name="T47" fmla="*/ 977206 h 1735138"/>
              <a:gd name="T48" fmla="*/ 1442943 w 2295525"/>
              <a:gd name="T49" fmla="*/ 1075103 h 1735138"/>
              <a:gd name="T50" fmla="*/ 1436373 w 2295525"/>
              <a:gd name="T51" fmla="*/ 1150050 h 1735138"/>
              <a:gd name="T52" fmla="*/ 1208721 w 2295525"/>
              <a:gd name="T53" fmla="*/ 1078390 h 1735138"/>
              <a:gd name="T54" fmla="*/ 1323368 w 2295525"/>
              <a:gd name="T55" fmla="*/ 948876 h 1735138"/>
              <a:gd name="T56" fmla="*/ 1621695 w 2295525"/>
              <a:gd name="T57" fmla="*/ 933562 h 1735138"/>
              <a:gd name="T58" fmla="*/ 1479674 w 2295525"/>
              <a:gd name="T59" fmla="*/ 1082709 h 1735138"/>
              <a:gd name="T60" fmla="*/ 1414939 w 2295525"/>
              <a:gd name="T61" fmla="*/ 921326 h 1735138"/>
              <a:gd name="T62" fmla="*/ 734217 w 2295525"/>
              <a:gd name="T63" fmla="*/ 885923 h 1735138"/>
              <a:gd name="T64" fmla="*/ 821379 w 2295525"/>
              <a:gd name="T65" fmla="*/ 995880 h 1735138"/>
              <a:gd name="T66" fmla="*/ 569798 w 2295525"/>
              <a:gd name="T67" fmla="*/ 1011399 h 1735138"/>
              <a:gd name="T68" fmla="*/ 708465 w 2295525"/>
              <a:gd name="T69" fmla="*/ 874696 h 1735138"/>
              <a:gd name="T70" fmla="*/ 1179427 w 2295525"/>
              <a:gd name="T71" fmla="*/ 987627 h 1735138"/>
              <a:gd name="T72" fmla="*/ 1053942 w 2295525"/>
              <a:gd name="T73" fmla="*/ 998854 h 1735138"/>
              <a:gd name="T74" fmla="*/ 1081279 w 2295525"/>
              <a:gd name="T75" fmla="*/ 872390 h 1735138"/>
              <a:gd name="T76" fmla="*/ 630962 w 2295525"/>
              <a:gd name="T77" fmla="*/ 582190 h 1735138"/>
              <a:gd name="T78" fmla="*/ 650134 w 2295525"/>
              <a:gd name="T79" fmla="*/ 606180 h 1735138"/>
              <a:gd name="T80" fmla="*/ 568156 w 2295525"/>
              <a:gd name="T81" fmla="*/ 576931 h 1735138"/>
              <a:gd name="T82" fmla="*/ 423066 w 2295525"/>
              <a:gd name="T83" fmla="*/ 442769 h 1735138"/>
              <a:gd name="T84" fmla="*/ 467582 w 2295525"/>
              <a:gd name="T85" fmla="*/ 701168 h 1735138"/>
              <a:gd name="T86" fmla="*/ 431639 w 2295525"/>
              <a:gd name="T87" fmla="*/ 840254 h 1735138"/>
              <a:gd name="T88" fmla="*/ 233461 w 2295525"/>
              <a:gd name="T89" fmla="*/ 1059432 h 1735138"/>
              <a:gd name="T90" fmla="*/ 24401 w 2295525"/>
              <a:gd name="T91" fmla="*/ 753902 h 1735138"/>
              <a:gd name="T92" fmla="*/ 24071 w 2295525"/>
              <a:gd name="T93" fmla="*/ 496162 h 1735138"/>
              <a:gd name="T94" fmla="*/ 271712 w 2295525"/>
              <a:gd name="T95" fmla="*/ 589107 h 1735138"/>
              <a:gd name="T96" fmla="*/ 114945 w 2295525"/>
              <a:gd name="T97" fmla="*/ 167158 h 1735138"/>
              <a:gd name="T98" fmla="*/ 805855 w 2295525"/>
              <a:gd name="T99" fmla="*/ 635663 h 1735138"/>
              <a:gd name="T100" fmla="*/ 259204 w 2295525"/>
              <a:gd name="T101" fmla="*/ 33300 h 1735138"/>
              <a:gd name="T102" fmla="*/ 328699 w 2295525"/>
              <a:gd name="T103" fmla="*/ 129902 h 1735138"/>
              <a:gd name="T104" fmla="*/ 367892 w 2295525"/>
              <a:gd name="T105" fmla="*/ 169466 h 1735138"/>
              <a:gd name="T106" fmla="*/ 336932 w 2295525"/>
              <a:gd name="T107" fmla="*/ 328712 h 1735138"/>
              <a:gd name="T108" fmla="*/ 211447 w 2295525"/>
              <a:gd name="T109" fmla="*/ 381464 h 1735138"/>
              <a:gd name="T110" fmla="*/ 106711 w 2295525"/>
              <a:gd name="T111" fmla="*/ 261452 h 1735138"/>
              <a:gd name="T112" fmla="*/ 105065 w 2295525"/>
              <a:gd name="T113" fmla="*/ 98581 h 1735138"/>
              <a:gd name="T114" fmla="*/ 1739362 w 2295525"/>
              <a:gd name="T115" fmla="*/ 11210 h 1735138"/>
              <a:gd name="T116" fmla="*/ 1780178 w 2295525"/>
              <a:gd name="T117" fmla="*/ 665335 h 1735138"/>
              <a:gd name="T118" fmla="*/ 801905 w 2295525"/>
              <a:gd name="T119" fmla="*/ 719736 h 1735138"/>
              <a:gd name="T120" fmla="*/ 728501 w 2295525"/>
              <a:gd name="T121" fmla="*/ 578954 h 1735138"/>
              <a:gd name="T122" fmla="*/ 797296 w 2295525"/>
              <a:gd name="T123" fmla="*/ 2967 h 173513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295525" h="1735138">
                <a:moveTo>
                  <a:pt x="350837" y="1671638"/>
                </a:moveTo>
                <a:lnTo>
                  <a:pt x="438244" y="1671638"/>
                </a:lnTo>
                <a:lnTo>
                  <a:pt x="442634" y="1674019"/>
                </a:lnTo>
                <a:lnTo>
                  <a:pt x="452213" y="1680766"/>
                </a:lnTo>
                <a:lnTo>
                  <a:pt x="458599" y="1685132"/>
                </a:lnTo>
                <a:lnTo>
                  <a:pt x="465384" y="1690291"/>
                </a:lnTo>
                <a:lnTo>
                  <a:pt x="472169" y="1695847"/>
                </a:lnTo>
                <a:lnTo>
                  <a:pt x="478156" y="1701404"/>
                </a:lnTo>
                <a:lnTo>
                  <a:pt x="483743" y="1706960"/>
                </a:lnTo>
                <a:lnTo>
                  <a:pt x="488533" y="1712913"/>
                </a:lnTo>
                <a:lnTo>
                  <a:pt x="490129" y="1715691"/>
                </a:lnTo>
                <a:lnTo>
                  <a:pt x="490928" y="1718072"/>
                </a:lnTo>
                <a:lnTo>
                  <a:pt x="491726" y="1720454"/>
                </a:lnTo>
                <a:lnTo>
                  <a:pt x="492125" y="1723232"/>
                </a:lnTo>
                <a:lnTo>
                  <a:pt x="491726" y="1725216"/>
                </a:lnTo>
                <a:lnTo>
                  <a:pt x="490928" y="1727201"/>
                </a:lnTo>
                <a:lnTo>
                  <a:pt x="489331" y="1729582"/>
                </a:lnTo>
                <a:lnTo>
                  <a:pt x="486537" y="1730772"/>
                </a:lnTo>
                <a:lnTo>
                  <a:pt x="483743" y="1732360"/>
                </a:lnTo>
                <a:lnTo>
                  <a:pt x="479752" y="1733551"/>
                </a:lnTo>
                <a:lnTo>
                  <a:pt x="475362" y="1734344"/>
                </a:lnTo>
                <a:lnTo>
                  <a:pt x="469774" y="1734741"/>
                </a:lnTo>
                <a:lnTo>
                  <a:pt x="462590" y="1735138"/>
                </a:lnTo>
                <a:lnTo>
                  <a:pt x="455805" y="1735138"/>
                </a:lnTo>
                <a:lnTo>
                  <a:pt x="449419" y="1734741"/>
                </a:lnTo>
                <a:lnTo>
                  <a:pt x="443432" y="1733947"/>
                </a:lnTo>
                <a:lnTo>
                  <a:pt x="437446" y="1733154"/>
                </a:lnTo>
                <a:lnTo>
                  <a:pt x="431858" y="1731566"/>
                </a:lnTo>
                <a:lnTo>
                  <a:pt x="427069" y="1730376"/>
                </a:lnTo>
                <a:lnTo>
                  <a:pt x="421481" y="1727994"/>
                </a:lnTo>
                <a:lnTo>
                  <a:pt x="416691" y="1726010"/>
                </a:lnTo>
                <a:lnTo>
                  <a:pt x="411902" y="1724026"/>
                </a:lnTo>
                <a:lnTo>
                  <a:pt x="402722" y="1718866"/>
                </a:lnTo>
                <a:lnTo>
                  <a:pt x="394341" y="1712913"/>
                </a:lnTo>
                <a:lnTo>
                  <a:pt x="385560" y="1706960"/>
                </a:lnTo>
                <a:lnTo>
                  <a:pt x="381968" y="1704579"/>
                </a:lnTo>
                <a:lnTo>
                  <a:pt x="379573" y="1703785"/>
                </a:lnTo>
                <a:lnTo>
                  <a:pt x="377578" y="1703785"/>
                </a:lnTo>
                <a:lnTo>
                  <a:pt x="376780" y="1704182"/>
                </a:lnTo>
                <a:lnTo>
                  <a:pt x="376380" y="1705372"/>
                </a:lnTo>
                <a:lnTo>
                  <a:pt x="375582" y="1706563"/>
                </a:lnTo>
                <a:lnTo>
                  <a:pt x="375183" y="1707357"/>
                </a:lnTo>
                <a:lnTo>
                  <a:pt x="373986" y="1707754"/>
                </a:lnTo>
                <a:lnTo>
                  <a:pt x="364008" y="1707357"/>
                </a:lnTo>
                <a:lnTo>
                  <a:pt x="358420" y="1706563"/>
                </a:lnTo>
                <a:lnTo>
                  <a:pt x="356425" y="1706166"/>
                </a:lnTo>
                <a:lnTo>
                  <a:pt x="355227" y="1705769"/>
                </a:lnTo>
                <a:lnTo>
                  <a:pt x="353232" y="1697435"/>
                </a:lnTo>
                <a:lnTo>
                  <a:pt x="352433" y="1690688"/>
                </a:lnTo>
                <a:lnTo>
                  <a:pt x="351635" y="1685132"/>
                </a:lnTo>
                <a:lnTo>
                  <a:pt x="351236" y="1680766"/>
                </a:lnTo>
                <a:lnTo>
                  <a:pt x="351635" y="1677988"/>
                </a:lnTo>
                <a:lnTo>
                  <a:pt x="351635" y="1676004"/>
                </a:lnTo>
                <a:lnTo>
                  <a:pt x="352433" y="1674019"/>
                </a:lnTo>
                <a:lnTo>
                  <a:pt x="350837" y="1671638"/>
                </a:lnTo>
                <a:close/>
                <a:moveTo>
                  <a:pt x="168275" y="1670050"/>
                </a:moveTo>
                <a:lnTo>
                  <a:pt x="265566" y="1670050"/>
                </a:lnTo>
                <a:lnTo>
                  <a:pt x="269899" y="1672491"/>
                </a:lnTo>
                <a:lnTo>
                  <a:pt x="281322" y="1679406"/>
                </a:lnTo>
                <a:lnTo>
                  <a:pt x="288018" y="1683881"/>
                </a:lnTo>
                <a:lnTo>
                  <a:pt x="295502" y="1689170"/>
                </a:lnTo>
                <a:lnTo>
                  <a:pt x="302986" y="1694458"/>
                </a:lnTo>
                <a:lnTo>
                  <a:pt x="309682" y="1700560"/>
                </a:lnTo>
                <a:lnTo>
                  <a:pt x="315984" y="1706255"/>
                </a:lnTo>
                <a:lnTo>
                  <a:pt x="318742" y="1709510"/>
                </a:lnTo>
                <a:lnTo>
                  <a:pt x="321105" y="1711950"/>
                </a:lnTo>
                <a:lnTo>
                  <a:pt x="322681" y="1714798"/>
                </a:lnTo>
                <a:lnTo>
                  <a:pt x="323862" y="1717646"/>
                </a:lnTo>
                <a:lnTo>
                  <a:pt x="325044" y="1720086"/>
                </a:lnTo>
                <a:lnTo>
                  <a:pt x="325438" y="1722934"/>
                </a:lnTo>
                <a:lnTo>
                  <a:pt x="325044" y="1724968"/>
                </a:lnTo>
                <a:lnTo>
                  <a:pt x="323862" y="1727002"/>
                </a:lnTo>
                <a:lnTo>
                  <a:pt x="321893" y="1728629"/>
                </a:lnTo>
                <a:lnTo>
                  <a:pt x="319529" y="1730663"/>
                </a:lnTo>
                <a:lnTo>
                  <a:pt x="315984" y="1732290"/>
                </a:lnTo>
                <a:lnTo>
                  <a:pt x="312046" y="1733104"/>
                </a:lnTo>
                <a:lnTo>
                  <a:pt x="306531" y="1734324"/>
                </a:lnTo>
                <a:lnTo>
                  <a:pt x="300229" y="1734731"/>
                </a:lnTo>
                <a:lnTo>
                  <a:pt x="292351" y="1735138"/>
                </a:lnTo>
                <a:lnTo>
                  <a:pt x="285261" y="1735138"/>
                </a:lnTo>
                <a:lnTo>
                  <a:pt x="278171" y="1734731"/>
                </a:lnTo>
                <a:lnTo>
                  <a:pt x="271475" y="1733918"/>
                </a:lnTo>
                <a:lnTo>
                  <a:pt x="264778" y="1732697"/>
                </a:lnTo>
                <a:lnTo>
                  <a:pt x="258476" y="1731477"/>
                </a:lnTo>
                <a:lnTo>
                  <a:pt x="252568" y="1729850"/>
                </a:lnTo>
                <a:lnTo>
                  <a:pt x="247053" y="1727816"/>
                </a:lnTo>
                <a:lnTo>
                  <a:pt x="241145" y="1725782"/>
                </a:lnTo>
                <a:lnTo>
                  <a:pt x="236024" y="1723748"/>
                </a:lnTo>
                <a:lnTo>
                  <a:pt x="225783" y="1718052"/>
                </a:lnTo>
                <a:lnTo>
                  <a:pt x="215936" y="1712357"/>
                </a:lnTo>
                <a:lnTo>
                  <a:pt x="206876" y="1706255"/>
                </a:lnTo>
                <a:lnTo>
                  <a:pt x="202543" y="1703814"/>
                </a:lnTo>
                <a:lnTo>
                  <a:pt x="200180" y="1703001"/>
                </a:lnTo>
                <a:lnTo>
                  <a:pt x="198211" y="1703001"/>
                </a:lnTo>
                <a:lnTo>
                  <a:pt x="197423" y="1703408"/>
                </a:lnTo>
                <a:lnTo>
                  <a:pt x="196241" y="1704628"/>
                </a:lnTo>
                <a:lnTo>
                  <a:pt x="195847" y="1705848"/>
                </a:lnTo>
                <a:lnTo>
                  <a:pt x="195060" y="1706662"/>
                </a:lnTo>
                <a:lnTo>
                  <a:pt x="193878" y="1707069"/>
                </a:lnTo>
                <a:lnTo>
                  <a:pt x="182455" y="1706662"/>
                </a:lnTo>
                <a:lnTo>
                  <a:pt x="176941" y="1705848"/>
                </a:lnTo>
                <a:lnTo>
                  <a:pt x="174183" y="1705442"/>
                </a:lnTo>
                <a:lnTo>
                  <a:pt x="173002" y="1705035"/>
                </a:lnTo>
                <a:lnTo>
                  <a:pt x="171032" y="1696492"/>
                </a:lnTo>
                <a:lnTo>
                  <a:pt x="169457" y="1689576"/>
                </a:lnTo>
                <a:lnTo>
                  <a:pt x="169063" y="1683881"/>
                </a:lnTo>
                <a:lnTo>
                  <a:pt x="168669" y="1679406"/>
                </a:lnTo>
                <a:lnTo>
                  <a:pt x="169063" y="1676152"/>
                </a:lnTo>
                <a:lnTo>
                  <a:pt x="169063" y="1674118"/>
                </a:lnTo>
                <a:lnTo>
                  <a:pt x="169457" y="1672491"/>
                </a:lnTo>
                <a:lnTo>
                  <a:pt x="168275" y="1670050"/>
                </a:lnTo>
                <a:close/>
                <a:moveTo>
                  <a:pt x="1942197" y="1444625"/>
                </a:moveTo>
                <a:lnTo>
                  <a:pt x="2238486" y="1444625"/>
                </a:lnTo>
                <a:lnTo>
                  <a:pt x="2244427" y="1445021"/>
                </a:lnTo>
                <a:lnTo>
                  <a:pt x="2249973" y="1445812"/>
                </a:lnTo>
                <a:lnTo>
                  <a:pt x="2255518" y="1447000"/>
                </a:lnTo>
                <a:lnTo>
                  <a:pt x="2260272" y="1448978"/>
                </a:lnTo>
                <a:lnTo>
                  <a:pt x="2265421" y="1451748"/>
                </a:lnTo>
                <a:lnTo>
                  <a:pt x="2270174" y="1454123"/>
                </a:lnTo>
                <a:lnTo>
                  <a:pt x="2274532" y="1457289"/>
                </a:lnTo>
                <a:lnTo>
                  <a:pt x="2278493" y="1461246"/>
                </a:lnTo>
                <a:lnTo>
                  <a:pt x="2282454" y="1465204"/>
                </a:lnTo>
                <a:lnTo>
                  <a:pt x="2285623" y="1469557"/>
                </a:lnTo>
                <a:lnTo>
                  <a:pt x="2287999" y="1474306"/>
                </a:lnTo>
                <a:lnTo>
                  <a:pt x="2290772" y="1479451"/>
                </a:lnTo>
                <a:lnTo>
                  <a:pt x="2292356" y="1484200"/>
                </a:lnTo>
                <a:lnTo>
                  <a:pt x="2293941" y="1489740"/>
                </a:lnTo>
                <a:lnTo>
                  <a:pt x="2294733" y="1495280"/>
                </a:lnTo>
                <a:lnTo>
                  <a:pt x="2295525" y="1501217"/>
                </a:lnTo>
                <a:lnTo>
                  <a:pt x="2295525" y="1665451"/>
                </a:lnTo>
                <a:lnTo>
                  <a:pt x="2294733" y="1671387"/>
                </a:lnTo>
                <a:lnTo>
                  <a:pt x="2293941" y="1676927"/>
                </a:lnTo>
                <a:lnTo>
                  <a:pt x="2292356" y="1682468"/>
                </a:lnTo>
                <a:lnTo>
                  <a:pt x="2290772" y="1688008"/>
                </a:lnTo>
                <a:lnTo>
                  <a:pt x="2287999" y="1692361"/>
                </a:lnTo>
                <a:lnTo>
                  <a:pt x="2285623" y="1697110"/>
                </a:lnTo>
                <a:lnTo>
                  <a:pt x="2282454" y="1701859"/>
                </a:lnTo>
                <a:lnTo>
                  <a:pt x="2278493" y="1705421"/>
                </a:lnTo>
                <a:lnTo>
                  <a:pt x="2274532" y="1709378"/>
                </a:lnTo>
                <a:lnTo>
                  <a:pt x="2270174" y="1712544"/>
                </a:lnTo>
                <a:lnTo>
                  <a:pt x="2265421" y="1715315"/>
                </a:lnTo>
                <a:lnTo>
                  <a:pt x="2260272" y="1717689"/>
                </a:lnTo>
                <a:lnTo>
                  <a:pt x="2255518" y="1719668"/>
                </a:lnTo>
                <a:lnTo>
                  <a:pt x="2249973" y="1720855"/>
                </a:lnTo>
                <a:lnTo>
                  <a:pt x="2244427" y="1722042"/>
                </a:lnTo>
                <a:lnTo>
                  <a:pt x="2238486" y="1722438"/>
                </a:lnTo>
                <a:lnTo>
                  <a:pt x="1942197" y="1722438"/>
                </a:lnTo>
                <a:lnTo>
                  <a:pt x="1936652" y="1722042"/>
                </a:lnTo>
                <a:lnTo>
                  <a:pt x="1931106" y="1720855"/>
                </a:lnTo>
                <a:lnTo>
                  <a:pt x="1925561" y="1719668"/>
                </a:lnTo>
                <a:lnTo>
                  <a:pt x="1920412" y="1717689"/>
                </a:lnTo>
                <a:lnTo>
                  <a:pt x="1915262" y="1715315"/>
                </a:lnTo>
                <a:lnTo>
                  <a:pt x="1910905" y="1712544"/>
                </a:lnTo>
                <a:lnTo>
                  <a:pt x="1906548" y="1709378"/>
                </a:lnTo>
                <a:lnTo>
                  <a:pt x="1902191" y="1705421"/>
                </a:lnTo>
                <a:lnTo>
                  <a:pt x="1899022" y="1701859"/>
                </a:lnTo>
                <a:lnTo>
                  <a:pt x="1895457" y="1697110"/>
                </a:lnTo>
                <a:lnTo>
                  <a:pt x="1892684" y="1692361"/>
                </a:lnTo>
                <a:lnTo>
                  <a:pt x="1890307" y="1688008"/>
                </a:lnTo>
                <a:lnTo>
                  <a:pt x="1888327" y="1682468"/>
                </a:lnTo>
                <a:lnTo>
                  <a:pt x="1887139" y="1676927"/>
                </a:lnTo>
                <a:lnTo>
                  <a:pt x="1886346" y="1671387"/>
                </a:lnTo>
                <a:lnTo>
                  <a:pt x="1885950" y="1665451"/>
                </a:lnTo>
                <a:lnTo>
                  <a:pt x="1885950" y="1501217"/>
                </a:lnTo>
                <a:lnTo>
                  <a:pt x="1886346" y="1495280"/>
                </a:lnTo>
                <a:lnTo>
                  <a:pt x="1887139" y="1489740"/>
                </a:lnTo>
                <a:lnTo>
                  <a:pt x="1888327" y="1484200"/>
                </a:lnTo>
                <a:lnTo>
                  <a:pt x="1890307" y="1479451"/>
                </a:lnTo>
                <a:lnTo>
                  <a:pt x="1892684" y="1474306"/>
                </a:lnTo>
                <a:lnTo>
                  <a:pt x="1895457" y="1469557"/>
                </a:lnTo>
                <a:lnTo>
                  <a:pt x="1899022" y="1465204"/>
                </a:lnTo>
                <a:lnTo>
                  <a:pt x="1902191" y="1461246"/>
                </a:lnTo>
                <a:lnTo>
                  <a:pt x="1906548" y="1457289"/>
                </a:lnTo>
                <a:lnTo>
                  <a:pt x="1910905" y="1454123"/>
                </a:lnTo>
                <a:lnTo>
                  <a:pt x="1915262" y="1451748"/>
                </a:lnTo>
                <a:lnTo>
                  <a:pt x="1920412" y="1448978"/>
                </a:lnTo>
                <a:lnTo>
                  <a:pt x="1925561" y="1447000"/>
                </a:lnTo>
                <a:lnTo>
                  <a:pt x="1931106" y="1445812"/>
                </a:lnTo>
                <a:lnTo>
                  <a:pt x="1936652" y="1445021"/>
                </a:lnTo>
                <a:lnTo>
                  <a:pt x="1942197" y="1444625"/>
                </a:lnTo>
                <a:close/>
                <a:moveTo>
                  <a:pt x="1445637" y="1444625"/>
                </a:moveTo>
                <a:lnTo>
                  <a:pt x="1743650" y="1444625"/>
                </a:lnTo>
                <a:lnTo>
                  <a:pt x="1749627" y="1445021"/>
                </a:lnTo>
                <a:lnTo>
                  <a:pt x="1755204" y="1445812"/>
                </a:lnTo>
                <a:lnTo>
                  <a:pt x="1760384" y="1447000"/>
                </a:lnTo>
                <a:lnTo>
                  <a:pt x="1765563" y="1448978"/>
                </a:lnTo>
                <a:lnTo>
                  <a:pt x="1770743" y="1451748"/>
                </a:lnTo>
                <a:lnTo>
                  <a:pt x="1775524" y="1454123"/>
                </a:lnTo>
                <a:lnTo>
                  <a:pt x="1779508" y="1457289"/>
                </a:lnTo>
                <a:lnTo>
                  <a:pt x="1783890" y="1461246"/>
                </a:lnTo>
                <a:lnTo>
                  <a:pt x="1787476" y="1465204"/>
                </a:lnTo>
                <a:lnTo>
                  <a:pt x="1790663" y="1469557"/>
                </a:lnTo>
                <a:lnTo>
                  <a:pt x="1793452" y="1474306"/>
                </a:lnTo>
                <a:lnTo>
                  <a:pt x="1796241" y="1479451"/>
                </a:lnTo>
                <a:lnTo>
                  <a:pt x="1797835" y="1484200"/>
                </a:lnTo>
                <a:lnTo>
                  <a:pt x="1799428" y="1489740"/>
                </a:lnTo>
                <a:lnTo>
                  <a:pt x="1800225" y="1495280"/>
                </a:lnTo>
                <a:lnTo>
                  <a:pt x="1800225" y="1501217"/>
                </a:lnTo>
                <a:lnTo>
                  <a:pt x="1800225" y="1665451"/>
                </a:lnTo>
                <a:lnTo>
                  <a:pt x="1800225" y="1671387"/>
                </a:lnTo>
                <a:lnTo>
                  <a:pt x="1799428" y="1676927"/>
                </a:lnTo>
                <a:lnTo>
                  <a:pt x="1797835" y="1682468"/>
                </a:lnTo>
                <a:lnTo>
                  <a:pt x="1796241" y="1688008"/>
                </a:lnTo>
                <a:lnTo>
                  <a:pt x="1793452" y="1692361"/>
                </a:lnTo>
                <a:lnTo>
                  <a:pt x="1790663" y="1697110"/>
                </a:lnTo>
                <a:lnTo>
                  <a:pt x="1787476" y="1701859"/>
                </a:lnTo>
                <a:lnTo>
                  <a:pt x="1783890" y="1705421"/>
                </a:lnTo>
                <a:lnTo>
                  <a:pt x="1779508" y="1709378"/>
                </a:lnTo>
                <a:lnTo>
                  <a:pt x="1775524" y="1712544"/>
                </a:lnTo>
                <a:lnTo>
                  <a:pt x="1770743" y="1715315"/>
                </a:lnTo>
                <a:lnTo>
                  <a:pt x="1765563" y="1717689"/>
                </a:lnTo>
                <a:lnTo>
                  <a:pt x="1760384" y="1719668"/>
                </a:lnTo>
                <a:lnTo>
                  <a:pt x="1755204" y="1720855"/>
                </a:lnTo>
                <a:lnTo>
                  <a:pt x="1749627" y="1722042"/>
                </a:lnTo>
                <a:lnTo>
                  <a:pt x="1743650" y="1722438"/>
                </a:lnTo>
                <a:lnTo>
                  <a:pt x="1445637" y="1722438"/>
                </a:lnTo>
                <a:lnTo>
                  <a:pt x="1439661" y="1722042"/>
                </a:lnTo>
                <a:lnTo>
                  <a:pt x="1434083" y="1720855"/>
                </a:lnTo>
                <a:lnTo>
                  <a:pt x="1428904" y="1719668"/>
                </a:lnTo>
                <a:lnTo>
                  <a:pt x="1423724" y="1717689"/>
                </a:lnTo>
                <a:lnTo>
                  <a:pt x="1418545" y="1715315"/>
                </a:lnTo>
                <a:lnTo>
                  <a:pt x="1413764" y="1712544"/>
                </a:lnTo>
                <a:lnTo>
                  <a:pt x="1409780" y="1709378"/>
                </a:lnTo>
                <a:lnTo>
                  <a:pt x="1405397" y="1705421"/>
                </a:lnTo>
                <a:lnTo>
                  <a:pt x="1401811" y="1701859"/>
                </a:lnTo>
                <a:lnTo>
                  <a:pt x="1398624" y="1697110"/>
                </a:lnTo>
                <a:lnTo>
                  <a:pt x="1395835" y="1692361"/>
                </a:lnTo>
                <a:lnTo>
                  <a:pt x="1393046" y="1688008"/>
                </a:lnTo>
                <a:lnTo>
                  <a:pt x="1391453" y="1682468"/>
                </a:lnTo>
                <a:lnTo>
                  <a:pt x="1389859" y="1676927"/>
                </a:lnTo>
                <a:lnTo>
                  <a:pt x="1389062" y="1671387"/>
                </a:lnTo>
                <a:lnTo>
                  <a:pt x="1389062" y="1665451"/>
                </a:lnTo>
                <a:lnTo>
                  <a:pt x="1389062" y="1501217"/>
                </a:lnTo>
                <a:lnTo>
                  <a:pt x="1389062" y="1495280"/>
                </a:lnTo>
                <a:lnTo>
                  <a:pt x="1389859" y="1489740"/>
                </a:lnTo>
                <a:lnTo>
                  <a:pt x="1391453" y="1484200"/>
                </a:lnTo>
                <a:lnTo>
                  <a:pt x="1393046" y="1479451"/>
                </a:lnTo>
                <a:lnTo>
                  <a:pt x="1395835" y="1474306"/>
                </a:lnTo>
                <a:lnTo>
                  <a:pt x="1398624" y="1469557"/>
                </a:lnTo>
                <a:lnTo>
                  <a:pt x="1401811" y="1465204"/>
                </a:lnTo>
                <a:lnTo>
                  <a:pt x="1405397" y="1461246"/>
                </a:lnTo>
                <a:lnTo>
                  <a:pt x="1409780" y="1457289"/>
                </a:lnTo>
                <a:lnTo>
                  <a:pt x="1413764" y="1454123"/>
                </a:lnTo>
                <a:lnTo>
                  <a:pt x="1418545" y="1451748"/>
                </a:lnTo>
                <a:lnTo>
                  <a:pt x="1423724" y="1448978"/>
                </a:lnTo>
                <a:lnTo>
                  <a:pt x="1428904" y="1447000"/>
                </a:lnTo>
                <a:lnTo>
                  <a:pt x="1434083" y="1445812"/>
                </a:lnTo>
                <a:lnTo>
                  <a:pt x="1439661" y="1445021"/>
                </a:lnTo>
                <a:lnTo>
                  <a:pt x="1445637" y="1444625"/>
                </a:lnTo>
                <a:close/>
                <a:moveTo>
                  <a:pt x="971098" y="1444625"/>
                </a:moveTo>
                <a:lnTo>
                  <a:pt x="1267674" y="1444625"/>
                </a:lnTo>
                <a:lnTo>
                  <a:pt x="1273224" y="1445021"/>
                </a:lnTo>
                <a:lnTo>
                  <a:pt x="1278775" y="1445812"/>
                </a:lnTo>
                <a:lnTo>
                  <a:pt x="1284326" y="1447000"/>
                </a:lnTo>
                <a:lnTo>
                  <a:pt x="1289481" y="1448978"/>
                </a:lnTo>
                <a:lnTo>
                  <a:pt x="1294635" y="1451748"/>
                </a:lnTo>
                <a:lnTo>
                  <a:pt x="1298996" y="1454123"/>
                </a:lnTo>
                <a:lnTo>
                  <a:pt x="1303358" y="1457289"/>
                </a:lnTo>
                <a:lnTo>
                  <a:pt x="1307719" y="1461246"/>
                </a:lnTo>
                <a:lnTo>
                  <a:pt x="1311288" y="1465204"/>
                </a:lnTo>
                <a:lnTo>
                  <a:pt x="1314459" y="1469557"/>
                </a:lnTo>
                <a:lnTo>
                  <a:pt x="1317235" y="1474306"/>
                </a:lnTo>
                <a:lnTo>
                  <a:pt x="1319614" y="1479451"/>
                </a:lnTo>
                <a:lnTo>
                  <a:pt x="1321596" y="1484200"/>
                </a:lnTo>
                <a:lnTo>
                  <a:pt x="1323182" y="1489740"/>
                </a:lnTo>
                <a:lnTo>
                  <a:pt x="1323975" y="1495280"/>
                </a:lnTo>
                <a:lnTo>
                  <a:pt x="1323975" y="1501217"/>
                </a:lnTo>
                <a:lnTo>
                  <a:pt x="1323975" y="1665451"/>
                </a:lnTo>
                <a:lnTo>
                  <a:pt x="1323975" y="1671387"/>
                </a:lnTo>
                <a:lnTo>
                  <a:pt x="1323182" y="1676927"/>
                </a:lnTo>
                <a:lnTo>
                  <a:pt x="1321596" y="1682468"/>
                </a:lnTo>
                <a:lnTo>
                  <a:pt x="1319614" y="1688008"/>
                </a:lnTo>
                <a:lnTo>
                  <a:pt x="1317235" y="1692361"/>
                </a:lnTo>
                <a:lnTo>
                  <a:pt x="1314459" y="1697110"/>
                </a:lnTo>
                <a:lnTo>
                  <a:pt x="1311288" y="1701859"/>
                </a:lnTo>
                <a:lnTo>
                  <a:pt x="1307719" y="1705421"/>
                </a:lnTo>
                <a:lnTo>
                  <a:pt x="1303358" y="1709378"/>
                </a:lnTo>
                <a:lnTo>
                  <a:pt x="1298996" y="1712544"/>
                </a:lnTo>
                <a:lnTo>
                  <a:pt x="1294635" y="1715315"/>
                </a:lnTo>
                <a:lnTo>
                  <a:pt x="1289481" y="1717689"/>
                </a:lnTo>
                <a:lnTo>
                  <a:pt x="1284326" y="1719668"/>
                </a:lnTo>
                <a:lnTo>
                  <a:pt x="1278775" y="1720855"/>
                </a:lnTo>
                <a:lnTo>
                  <a:pt x="1273224" y="1722042"/>
                </a:lnTo>
                <a:lnTo>
                  <a:pt x="1267674" y="1722438"/>
                </a:lnTo>
                <a:lnTo>
                  <a:pt x="971098" y="1722438"/>
                </a:lnTo>
                <a:lnTo>
                  <a:pt x="965151" y="1722042"/>
                </a:lnTo>
                <a:lnTo>
                  <a:pt x="959600" y="1720855"/>
                </a:lnTo>
                <a:lnTo>
                  <a:pt x="954049" y="1719668"/>
                </a:lnTo>
                <a:lnTo>
                  <a:pt x="949291" y="1717689"/>
                </a:lnTo>
                <a:lnTo>
                  <a:pt x="944137" y="1715315"/>
                </a:lnTo>
                <a:lnTo>
                  <a:pt x="939379" y="1712544"/>
                </a:lnTo>
                <a:lnTo>
                  <a:pt x="935414" y="1709378"/>
                </a:lnTo>
                <a:lnTo>
                  <a:pt x="931053" y="1705421"/>
                </a:lnTo>
                <a:lnTo>
                  <a:pt x="927088" y="1701859"/>
                </a:lnTo>
                <a:lnTo>
                  <a:pt x="924312" y="1697110"/>
                </a:lnTo>
                <a:lnTo>
                  <a:pt x="921140" y="1692361"/>
                </a:lnTo>
                <a:lnTo>
                  <a:pt x="918762" y="1688008"/>
                </a:lnTo>
                <a:lnTo>
                  <a:pt x="917176" y="1682468"/>
                </a:lnTo>
                <a:lnTo>
                  <a:pt x="915590" y="1676927"/>
                </a:lnTo>
                <a:lnTo>
                  <a:pt x="914400" y="1671387"/>
                </a:lnTo>
                <a:lnTo>
                  <a:pt x="914400" y="1665451"/>
                </a:lnTo>
                <a:lnTo>
                  <a:pt x="914400" y="1501217"/>
                </a:lnTo>
                <a:lnTo>
                  <a:pt x="914400" y="1495280"/>
                </a:lnTo>
                <a:lnTo>
                  <a:pt x="915590" y="1489740"/>
                </a:lnTo>
                <a:lnTo>
                  <a:pt x="917176" y="1484200"/>
                </a:lnTo>
                <a:lnTo>
                  <a:pt x="918762" y="1479451"/>
                </a:lnTo>
                <a:lnTo>
                  <a:pt x="921140" y="1474306"/>
                </a:lnTo>
                <a:lnTo>
                  <a:pt x="924312" y="1469557"/>
                </a:lnTo>
                <a:lnTo>
                  <a:pt x="927088" y="1465204"/>
                </a:lnTo>
                <a:lnTo>
                  <a:pt x="931053" y="1461246"/>
                </a:lnTo>
                <a:lnTo>
                  <a:pt x="935414" y="1457289"/>
                </a:lnTo>
                <a:lnTo>
                  <a:pt x="939379" y="1454123"/>
                </a:lnTo>
                <a:lnTo>
                  <a:pt x="944137" y="1451748"/>
                </a:lnTo>
                <a:lnTo>
                  <a:pt x="949291" y="1448978"/>
                </a:lnTo>
                <a:lnTo>
                  <a:pt x="954049" y="1447000"/>
                </a:lnTo>
                <a:lnTo>
                  <a:pt x="959600" y="1445812"/>
                </a:lnTo>
                <a:lnTo>
                  <a:pt x="965151" y="1445021"/>
                </a:lnTo>
                <a:lnTo>
                  <a:pt x="971098" y="1444625"/>
                </a:lnTo>
                <a:close/>
                <a:moveTo>
                  <a:pt x="1787045" y="1350963"/>
                </a:moveTo>
                <a:lnTo>
                  <a:pt x="1913358" y="1350963"/>
                </a:lnTo>
                <a:lnTo>
                  <a:pt x="1913358" y="1366815"/>
                </a:lnTo>
                <a:lnTo>
                  <a:pt x="1914148" y="1381479"/>
                </a:lnTo>
                <a:lnTo>
                  <a:pt x="1915332" y="1395746"/>
                </a:lnTo>
                <a:lnTo>
                  <a:pt x="1917700" y="1409617"/>
                </a:lnTo>
                <a:lnTo>
                  <a:pt x="1910200" y="1412391"/>
                </a:lnTo>
                <a:lnTo>
                  <a:pt x="1903095" y="1414769"/>
                </a:lnTo>
                <a:lnTo>
                  <a:pt x="1896385" y="1418732"/>
                </a:lnTo>
                <a:lnTo>
                  <a:pt x="1890069" y="1422299"/>
                </a:lnTo>
                <a:lnTo>
                  <a:pt x="1883753" y="1427055"/>
                </a:lnTo>
                <a:lnTo>
                  <a:pt x="1877833" y="1431810"/>
                </a:lnTo>
                <a:lnTo>
                  <a:pt x="1872306" y="1437359"/>
                </a:lnTo>
                <a:lnTo>
                  <a:pt x="1867570" y="1442907"/>
                </a:lnTo>
                <a:lnTo>
                  <a:pt x="1863228" y="1448852"/>
                </a:lnTo>
                <a:lnTo>
                  <a:pt x="1859280" y="1455589"/>
                </a:lnTo>
                <a:lnTo>
                  <a:pt x="1856122" y="1462326"/>
                </a:lnTo>
                <a:lnTo>
                  <a:pt x="1852965" y="1469460"/>
                </a:lnTo>
                <a:lnTo>
                  <a:pt x="1850596" y="1476990"/>
                </a:lnTo>
                <a:lnTo>
                  <a:pt x="1849017" y="1484916"/>
                </a:lnTo>
                <a:lnTo>
                  <a:pt x="1847833" y="1492842"/>
                </a:lnTo>
                <a:lnTo>
                  <a:pt x="1847438" y="1500768"/>
                </a:lnTo>
                <a:lnTo>
                  <a:pt x="1847438" y="1628776"/>
                </a:lnTo>
                <a:lnTo>
                  <a:pt x="1837570" y="1628776"/>
                </a:lnTo>
                <a:lnTo>
                  <a:pt x="1837570" y="1500768"/>
                </a:lnTo>
                <a:lnTo>
                  <a:pt x="1837175" y="1492842"/>
                </a:lnTo>
                <a:lnTo>
                  <a:pt x="1836386" y="1485312"/>
                </a:lnTo>
                <a:lnTo>
                  <a:pt x="1834412" y="1478178"/>
                </a:lnTo>
                <a:lnTo>
                  <a:pt x="1832439" y="1470252"/>
                </a:lnTo>
                <a:lnTo>
                  <a:pt x="1830070" y="1463515"/>
                </a:lnTo>
                <a:lnTo>
                  <a:pt x="1826518" y="1456778"/>
                </a:lnTo>
                <a:lnTo>
                  <a:pt x="1822965" y="1450833"/>
                </a:lnTo>
                <a:lnTo>
                  <a:pt x="1818623" y="1444888"/>
                </a:lnTo>
                <a:lnTo>
                  <a:pt x="1813886" y="1438944"/>
                </a:lnTo>
                <a:lnTo>
                  <a:pt x="1809150" y="1433792"/>
                </a:lnTo>
                <a:lnTo>
                  <a:pt x="1803623" y="1428640"/>
                </a:lnTo>
                <a:lnTo>
                  <a:pt x="1798097" y="1424280"/>
                </a:lnTo>
                <a:lnTo>
                  <a:pt x="1791781" y="1420317"/>
                </a:lnTo>
                <a:lnTo>
                  <a:pt x="1785466" y="1416354"/>
                </a:lnTo>
                <a:lnTo>
                  <a:pt x="1778755" y="1413580"/>
                </a:lnTo>
                <a:lnTo>
                  <a:pt x="1771650" y="1411202"/>
                </a:lnTo>
                <a:lnTo>
                  <a:pt x="1774808" y="1406446"/>
                </a:lnTo>
                <a:lnTo>
                  <a:pt x="1777571" y="1401294"/>
                </a:lnTo>
                <a:lnTo>
                  <a:pt x="1779940" y="1394953"/>
                </a:lnTo>
                <a:lnTo>
                  <a:pt x="1782308" y="1388216"/>
                </a:lnTo>
                <a:lnTo>
                  <a:pt x="1784282" y="1380290"/>
                </a:lnTo>
                <a:lnTo>
                  <a:pt x="1785466" y="1371571"/>
                </a:lnTo>
                <a:lnTo>
                  <a:pt x="1786650" y="1361663"/>
                </a:lnTo>
                <a:lnTo>
                  <a:pt x="1787045" y="1350963"/>
                </a:lnTo>
                <a:close/>
                <a:moveTo>
                  <a:pt x="1316831" y="1350963"/>
                </a:moveTo>
                <a:lnTo>
                  <a:pt x="1412875" y="1350963"/>
                </a:lnTo>
                <a:lnTo>
                  <a:pt x="1413272" y="1360950"/>
                </a:lnTo>
                <a:lnTo>
                  <a:pt x="1414066" y="1370138"/>
                </a:lnTo>
                <a:lnTo>
                  <a:pt x="1415653" y="1378527"/>
                </a:lnTo>
                <a:lnTo>
                  <a:pt x="1416844" y="1386116"/>
                </a:lnTo>
                <a:lnTo>
                  <a:pt x="1418828" y="1392907"/>
                </a:lnTo>
                <a:lnTo>
                  <a:pt x="1420813" y="1398900"/>
                </a:lnTo>
                <a:lnTo>
                  <a:pt x="1423194" y="1404492"/>
                </a:lnTo>
                <a:lnTo>
                  <a:pt x="1425575" y="1408886"/>
                </a:lnTo>
                <a:lnTo>
                  <a:pt x="1419622" y="1410884"/>
                </a:lnTo>
                <a:lnTo>
                  <a:pt x="1413272" y="1412881"/>
                </a:lnTo>
                <a:lnTo>
                  <a:pt x="1407716" y="1414878"/>
                </a:lnTo>
                <a:lnTo>
                  <a:pt x="1402556" y="1418074"/>
                </a:lnTo>
                <a:lnTo>
                  <a:pt x="1397000" y="1420870"/>
                </a:lnTo>
                <a:lnTo>
                  <a:pt x="1391841" y="1424466"/>
                </a:lnTo>
                <a:lnTo>
                  <a:pt x="1386681" y="1427661"/>
                </a:lnTo>
                <a:lnTo>
                  <a:pt x="1382316" y="1432056"/>
                </a:lnTo>
                <a:lnTo>
                  <a:pt x="1377950" y="1436050"/>
                </a:lnTo>
                <a:lnTo>
                  <a:pt x="1374378" y="1440844"/>
                </a:lnTo>
                <a:lnTo>
                  <a:pt x="1370410" y="1445638"/>
                </a:lnTo>
                <a:lnTo>
                  <a:pt x="1366441" y="1450431"/>
                </a:lnTo>
                <a:lnTo>
                  <a:pt x="1363663" y="1456024"/>
                </a:lnTo>
                <a:lnTo>
                  <a:pt x="1360885" y="1461616"/>
                </a:lnTo>
                <a:lnTo>
                  <a:pt x="1358106" y="1467209"/>
                </a:lnTo>
                <a:lnTo>
                  <a:pt x="1356519" y="1473201"/>
                </a:lnTo>
                <a:lnTo>
                  <a:pt x="1352947" y="1464413"/>
                </a:lnTo>
                <a:lnTo>
                  <a:pt x="1348978" y="1456423"/>
                </a:lnTo>
                <a:lnTo>
                  <a:pt x="1344216" y="1448833"/>
                </a:lnTo>
                <a:lnTo>
                  <a:pt x="1339056" y="1441643"/>
                </a:lnTo>
                <a:lnTo>
                  <a:pt x="1332706" y="1434852"/>
                </a:lnTo>
                <a:lnTo>
                  <a:pt x="1325960" y="1428860"/>
                </a:lnTo>
                <a:lnTo>
                  <a:pt x="1318816" y="1423267"/>
                </a:lnTo>
                <a:lnTo>
                  <a:pt x="1311275" y="1418873"/>
                </a:lnTo>
                <a:lnTo>
                  <a:pt x="1314053" y="1401696"/>
                </a:lnTo>
                <a:lnTo>
                  <a:pt x="1316038" y="1384918"/>
                </a:lnTo>
                <a:lnTo>
                  <a:pt x="1316435" y="1376130"/>
                </a:lnTo>
                <a:lnTo>
                  <a:pt x="1316831" y="1367741"/>
                </a:lnTo>
                <a:lnTo>
                  <a:pt x="1317228" y="1359352"/>
                </a:lnTo>
                <a:lnTo>
                  <a:pt x="1316831" y="1350963"/>
                </a:lnTo>
                <a:close/>
                <a:moveTo>
                  <a:pt x="692943" y="1350963"/>
                </a:moveTo>
                <a:lnTo>
                  <a:pt x="941785" y="1350963"/>
                </a:lnTo>
                <a:lnTo>
                  <a:pt x="941785" y="1366815"/>
                </a:lnTo>
                <a:lnTo>
                  <a:pt x="942578" y="1381479"/>
                </a:lnTo>
                <a:lnTo>
                  <a:pt x="944166" y="1395746"/>
                </a:lnTo>
                <a:lnTo>
                  <a:pt x="946150" y="1409617"/>
                </a:lnTo>
                <a:lnTo>
                  <a:pt x="938610" y="1412391"/>
                </a:lnTo>
                <a:lnTo>
                  <a:pt x="931466" y="1414769"/>
                </a:lnTo>
                <a:lnTo>
                  <a:pt x="924719" y="1418732"/>
                </a:lnTo>
                <a:lnTo>
                  <a:pt x="917972" y="1422299"/>
                </a:lnTo>
                <a:lnTo>
                  <a:pt x="912019" y="1427055"/>
                </a:lnTo>
                <a:lnTo>
                  <a:pt x="906066" y="1431810"/>
                </a:lnTo>
                <a:lnTo>
                  <a:pt x="900906" y="1437359"/>
                </a:lnTo>
                <a:lnTo>
                  <a:pt x="896144" y="1442907"/>
                </a:lnTo>
                <a:lnTo>
                  <a:pt x="891381" y="1448852"/>
                </a:lnTo>
                <a:lnTo>
                  <a:pt x="887809" y="1455589"/>
                </a:lnTo>
                <a:lnTo>
                  <a:pt x="883841" y="1462326"/>
                </a:lnTo>
                <a:lnTo>
                  <a:pt x="881459" y="1469460"/>
                </a:lnTo>
                <a:lnTo>
                  <a:pt x="878681" y="1476990"/>
                </a:lnTo>
                <a:lnTo>
                  <a:pt x="877094" y="1484916"/>
                </a:lnTo>
                <a:lnTo>
                  <a:pt x="876300" y="1492842"/>
                </a:lnTo>
                <a:lnTo>
                  <a:pt x="875903" y="1500768"/>
                </a:lnTo>
                <a:lnTo>
                  <a:pt x="875903" y="1628776"/>
                </a:lnTo>
                <a:lnTo>
                  <a:pt x="692943" y="1628776"/>
                </a:lnTo>
                <a:lnTo>
                  <a:pt x="686990" y="1628776"/>
                </a:lnTo>
                <a:lnTo>
                  <a:pt x="681434" y="1627983"/>
                </a:lnTo>
                <a:lnTo>
                  <a:pt x="675878" y="1626002"/>
                </a:lnTo>
                <a:lnTo>
                  <a:pt x="671115" y="1624417"/>
                </a:lnTo>
                <a:lnTo>
                  <a:pt x="665956" y="1622039"/>
                </a:lnTo>
                <a:lnTo>
                  <a:pt x="661193" y="1618868"/>
                </a:lnTo>
                <a:lnTo>
                  <a:pt x="657224" y="1616094"/>
                </a:lnTo>
                <a:lnTo>
                  <a:pt x="652859" y="1612131"/>
                </a:lnTo>
                <a:lnTo>
                  <a:pt x="648890" y="1608168"/>
                </a:lnTo>
                <a:lnTo>
                  <a:pt x="646112" y="1603809"/>
                </a:lnTo>
                <a:lnTo>
                  <a:pt x="643334" y="1599053"/>
                </a:lnTo>
                <a:lnTo>
                  <a:pt x="640556" y="1594297"/>
                </a:lnTo>
                <a:lnTo>
                  <a:pt x="638968" y="1589145"/>
                </a:lnTo>
                <a:lnTo>
                  <a:pt x="637381" y="1583597"/>
                </a:lnTo>
                <a:lnTo>
                  <a:pt x="636587" y="1578048"/>
                </a:lnTo>
                <a:lnTo>
                  <a:pt x="636587" y="1572104"/>
                </a:lnTo>
                <a:lnTo>
                  <a:pt x="636587" y="1407635"/>
                </a:lnTo>
                <a:lnTo>
                  <a:pt x="636587" y="1401691"/>
                </a:lnTo>
                <a:lnTo>
                  <a:pt x="637381" y="1396142"/>
                </a:lnTo>
                <a:lnTo>
                  <a:pt x="638968" y="1390990"/>
                </a:lnTo>
                <a:lnTo>
                  <a:pt x="640556" y="1385442"/>
                </a:lnTo>
                <a:lnTo>
                  <a:pt x="643334" y="1380686"/>
                </a:lnTo>
                <a:lnTo>
                  <a:pt x="646112" y="1375534"/>
                </a:lnTo>
                <a:lnTo>
                  <a:pt x="648890" y="1371571"/>
                </a:lnTo>
                <a:lnTo>
                  <a:pt x="652859" y="1367608"/>
                </a:lnTo>
                <a:lnTo>
                  <a:pt x="657224" y="1364041"/>
                </a:lnTo>
                <a:lnTo>
                  <a:pt x="661193" y="1360474"/>
                </a:lnTo>
                <a:lnTo>
                  <a:pt x="665956" y="1357700"/>
                </a:lnTo>
                <a:lnTo>
                  <a:pt x="671115" y="1355322"/>
                </a:lnTo>
                <a:lnTo>
                  <a:pt x="675878" y="1353341"/>
                </a:lnTo>
                <a:lnTo>
                  <a:pt x="681434" y="1352152"/>
                </a:lnTo>
                <a:lnTo>
                  <a:pt x="686990" y="1351359"/>
                </a:lnTo>
                <a:lnTo>
                  <a:pt x="692943" y="1350963"/>
                </a:lnTo>
                <a:close/>
                <a:moveTo>
                  <a:pt x="2082006" y="1166813"/>
                </a:moveTo>
                <a:lnTo>
                  <a:pt x="2083990" y="1169978"/>
                </a:lnTo>
                <a:lnTo>
                  <a:pt x="2086768" y="1172747"/>
                </a:lnTo>
                <a:lnTo>
                  <a:pt x="2089547" y="1175120"/>
                </a:lnTo>
                <a:lnTo>
                  <a:pt x="2093515" y="1176702"/>
                </a:lnTo>
                <a:lnTo>
                  <a:pt x="2096293" y="1177494"/>
                </a:lnTo>
                <a:lnTo>
                  <a:pt x="2100262" y="1177494"/>
                </a:lnTo>
                <a:lnTo>
                  <a:pt x="2107803" y="1177098"/>
                </a:lnTo>
                <a:lnTo>
                  <a:pt x="2116137" y="1176702"/>
                </a:lnTo>
                <a:lnTo>
                  <a:pt x="2125662" y="1177098"/>
                </a:lnTo>
                <a:lnTo>
                  <a:pt x="2135584" y="1177889"/>
                </a:lnTo>
                <a:lnTo>
                  <a:pt x="2144315" y="1179076"/>
                </a:lnTo>
                <a:lnTo>
                  <a:pt x="2152650" y="1180658"/>
                </a:lnTo>
                <a:lnTo>
                  <a:pt x="2161381" y="1183427"/>
                </a:lnTo>
                <a:lnTo>
                  <a:pt x="2169318" y="1186196"/>
                </a:lnTo>
                <a:lnTo>
                  <a:pt x="2176462" y="1189756"/>
                </a:lnTo>
                <a:lnTo>
                  <a:pt x="2183606" y="1193317"/>
                </a:lnTo>
                <a:lnTo>
                  <a:pt x="2190353" y="1197668"/>
                </a:lnTo>
                <a:lnTo>
                  <a:pt x="2196703" y="1202810"/>
                </a:lnTo>
                <a:lnTo>
                  <a:pt x="2202656" y="1208348"/>
                </a:lnTo>
                <a:lnTo>
                  <a:pt x="2207815" y="1213886"/>
                </a:lnTo>
                <a:lnTo>
                  <a:pt x="2212975" y="1220611"/>
                </a:lnTo>
                <a:lnTo>
                  <a:pt x="2217737" y="1227731"/>
                </a:lnTo>
                <a:lnTo>
                  <a:pt x="2222500" y="1234852"/>
                </a:lnTo>
                <a:lnTo>
                  <a:pt x="2226072" y="1243554"/>
                </a:lnTo>
                <a:lnTo>
                  <a:pt x="2231628" y="1256213"/>
                </a:lnTo>
                <a:lnTo>
                  <a:pt x="2236787" y="1268476"/>
                </a:lnTo>
                <a:lnTo>
                  <a:pt x="2240756" y="1280343"/>
                </a:lnTo>
                <a:lnTo>
                  <a:pt x="2244725" y="1291814"/>
                </a:lnTo>
                <a:lnTo>
                  <a:pt x="2247503" y="1302890"/>
                </a:lnTo>
                <a:lnTo>
                  <a:pt x="2250281" y="1313175"/>
                </a:lnTo>
                <a:lnTo>
                  <a:pt x="2252265" y="1323460"/>
                </a:lnTo>
                <a:lnTo>
                  <a:pt x="2253853" y="1333350"/>
                </a:lnTo>
                <a:lnTo>
                  <a:pt x="2254647" y="1342843"/>
                </a:lnTo>
                <a:lnTo>
                  <a:pt x="2255043" y="1352337"/>
                </a:lnTo>
                <a:lnTo>
                  <a:pt x="2255837" y="1361831"/>
                </a:lnTo>
                <a:lnTo>
                  <a:pt x="2255043" y="1371325"/>
                </a:lnTo>
                <a:lnTo>
                  <a:pt x="2254647" y="1380027"/>
                </a:lnTo>
                <a:lnTo>
                  <a:pt x="2253853" y="1389126"/>
                </a:lnTo>
                <a:lnTo>
                  <a:pt x="2252662" y="1398619"/>
                </a:lnTo>
                <a:lnTo>
                  <a:pt x="2251075" y="1408113"/>
                </a:lnTo>
                <a:lnTo>
                  <a:pt x="2245122" y="1407322"/>
                </a:lnTo>
                <a:lnTo>
                  <a:pt x="2239168" y="1406926"/>
                </a:lnTo>
                <a:lnTo>
                  <a:pt x="2220118" y="1406926"/>
                </a:lnTo>
                <a:lnTo>
                  <a:pt x="2219722" y="1396246"/>
                </a:lnTo>
                <a:lnTo>
                  <a:pt x="2219325" y="1385961"/>
                </a:lnTo>
                <a:lnTo>
                  <a:pt x="2218928" y="1382401"/>
                </a:lnTo>
                <a:lnTo>
                  <a:pt x="2218134" y="1379632"/>
                </a:lnTo>
                <a:lnTo>
                  <a:pt x="2216547" y="1377258"/>
                </a:lnTo>
                <a:lnTo>
                  <a:pt x="2214165" y="1374489"/>
                </a:lnTo>
                <a:lnTo>
                  <a:pt x="2212181" y="1372907"/>
                </a:lnTo>
                <a:lnTo>
                  <a:pt x="2209403" y="1371325"/>
                </a:lnTo>
                <a:lnTo>
                  <a:pt x="2206228" y="1370534"/>
                </a:lnTo>
                <a:lnTo>
                  <a:pt x="2203053" y="1369742"/>
                </a:lnTo>
                <a:lnTo>
                  <a:pt x="2199878" y="1369742"/>
                </a:lnTo>
                <a:lnTo>
                  <a:pt x="2196703" y="1370929"/>
                </a:lnTo>
                <a:lnTo>
                  <a:pt x="2193925" y="1372116"/>
                </a:lnTo>
                <a:lnTo>
                  <a:pt x="2191543" y="1373698"/>
                </a:lnTo>
                <a:lnTo>
                  <a:pt x="2189559" y="1376072"/>
                </a:lnTo>
                <a:lnTo>
                  <a:pt x="2187178" y="1378841"/>
                </a:lnTo>
                <a:lnTo>
                  <a:pt x="2185987" y="1381214"/>
                </a:lnTo>
                <a:lnTo>
                  <a:pt x="2185590" y="1384774"/>
                </a:lnTo>
                <a:lnTo>
                  <a:pt x="2184003" y="1395455"/>
                </a:lnTo>
                <a:lnTo>
                  <a:pt x="2182018" y="1406926"/>
                </a:lnTo>
                <a:lnTo>
                  <a:pt x="2013743" y="1406926"/>
                </a:lnTo>
                <a:lnTo>
                  <a:pt x="2010965" y="1399015"/>
                </a:lnTo>
                <a:lnTo>
                  <a:pt x="2009775" y="1395850"/>
                </a:lnTo>
                <a:lnTo>
                  <a:pt x="2008584" y="1393477"/>
                </a:lnTo>
                <a:lnTo>
                  <a:pt x="2006600" y="1391499"/>
                </a:lnTo>
                <a:lnTo>
                  <a:pt x="2003822" y="1389126"/>
                </a:lnTo>
                <a:lnTo>
                  <a:pt x="2001440" y="1387939"/>
                </a:lnTo>
                <a:lnTo>
                  <a:pt x="1998662" y="1387148"/>
                </a:lnTo>
                <a:lnTo>
                  <a:pt x="1995090" y="1386752"/>
                </a:lnTo>
                <a:lnTo>
                  <a:pt x="1992312" y="1386752"/>
                </a:lnTo>
                <a:lnTo>
                  <a:pt x="1988740" y="1387543"/>
                </a:lnTo>
                <a:lnTo>
                  <a:pt x="1986359" y="1388730"/>
                </a:lnTo>
                <a:lnTo>
                  <a:pt x="1983581" y="1390708"/>
                </a:lnTo>
                <a:lnTo>
                  <a:pt x="1981597" y="1393081"/>
                </a:lnTo>
                <a:lnTo>
                  <a:pt x="1980009" y="1395455"/>
                </a:lnTo>
                <a:lnTo>
                  <a:pt x="1978818" y="1398224"/>
                </a:lnTo>
                <a:lnTo>
                  <a:pt x="1978025" y="1400993"/>
                </a:lnTo>
                <a:lnTo>
                  <a:pt x="1978025" y="1404553"/>
                </a:lnTo>
                <a:lnTo>
                  <a:pt x="1978025" y="1406926"/>
                </a:lnTo>
                <a:lnTo>
                  <a:pt x="1952625" y="1406926"/>
                </a:lnTo>
                <a:lnTo>
                  <a:pt x="1949847" y="1390708"/>
                </a:lnTo>
                <a:lnTo>
                  <a:pt x="1949053" y="1382005"/>
                </a:lnTo>
                <a:lnTo>
                  <a:pt x="1948259" y="1373698"/>
                </a:lnTo>
                <a:lnTo>
                  <a:pt x="1947862" y="1364996"/>
                </a:lnTo>
                <a:lnTo>
                  <a:pt x="1947862" y="1355897"/>
                </a:lnTo>
                <a:lnTo>
                  <a:pt x="1948259" y="1346404"/>
                </a:lnTo>
                <a:lnTo>
                  <a:pt x="1949053" y="1337305"/>
                </a:lnTo>
                <a:lnTo>
                  <a:pt x="1950243" y="1327020"/>
                </a:lnTo>
                <a:lnTo>
                  <a:pt x="1952228" y="1316736"/>
                </a:lnTo>
                <a:lnTo>
                  <a:pt x="1954609" y="1305659"/>
                </a:lnTo>
                <a:lnTo>
                  <a:pt x="1958181" y="1294188"/>
                </a:lnTo>
                <a:lnTo>
                  <a:pt x="1961356" y="1282716"/>
                </a:lnTo>
                <a:lnTo>
                  <a:pt x="1966118" y="1270453"/>
                </a:lnTo>
                <a:lnTo>
                  <a:pt x="1971675" y="1257399"/>
                </a:lnTo>
                <a:lnTo>
                  <a:pt x="1977231" y="1243554"/>
                </a:lnTo>
                <a:lnTo>
                  <a:pt x="1980803" y="1237225"/>
                </a:lnTo>
                <a:lnTo>
                  <a:pt x="1984772" y="1230896"/>
                </a:lnTo>
                <a:lnTo>
                  <a:pt x="1988740" y="1224567"/>
                </a:lnTo>
                <a:lnTo>
                  <a:pt x="1993106" y="1218238"/>
                </a:lnTo>
                <a:lnTo>
                  <a:pt x="1994693" y="1215864"/>
                </a:lnTo>
                <a:lnTo>
                  <a:pt x="1996281" y="1213491"/>
                </a:lnTo>
                <a:lnTo>
                  <a:pt x="2001440" y="1208744"/>
                </a:lnTo>
                <a:lnTo>
                  <a:pt x="2006600" y="1203601"/>
                </a:lnTo>
                <a:lnTo>
                  <a:pt x="2011362" y="1198855"/>
                </a:lnTo>
                <a:lnTo>
                  <a:pt x="2016522" y="1194899"/>
                </a:lnTo>
                <a:lnTo>
                  <a:pt x="2022078" y="1190943"/>
                </a:lnTo>
                <a:lnTo>
                  <a:pt x="2027634" y="1186987"/>
                </a:lnTo>
                <a:lnTo>
                  <a:pt x="2033190" y="1184218"/>
                </a:lnTo>
                <a:lnTo>
                  <a:pt x="2038350" y="1181449"/>
                </a:lnTo>
                <a:lnTo>
                  <a:pt x="2043906" y="1178285"/>
                </a:lnTo>
                <a:lnTo>
                  <a:pt x="2049859" y="1176307"/>
                </a:lnTo>
                <a:lnTo>
                  <a:pt x="2060972" y="1171956"/>
                </a:lnTo>
                <a:lnTo>
                  <a:pt x="2071290" y="1169187"/>
                </a:lnTo>
                <a:lnTo>
                  <a:pt x="2082006" y="1166813"/>
                </a:lnTo>
                <a:close/>
                <a:moveTo>
                  <a:pt x="1110232" y="1166813"/>
                </a:moveTo>
                <a:lnTo>
                  <a:pt x="1112219" y="1169978"/>
                </a:lnTo>
                <a:lnTo>
                  <a:pt x="1115000" y="1172747"/>
                </a:lnTo>
                <a:lnTo>
                  <a:pt x="1118179" y="1175120"/>
                </a:lnTo>
                <a:lnTo>
                  <a:pt x="1121359" y="1176702"/>
                </a:lnTo>
                <a:lnTo>
                  <a:pt x="1124935" y="1177494"/>
                </a:lnTo>
                <a:lnTo>
                  <a:pt x="1128114" y="1177494"/>
                </a:lnTo>
                <a:lnTo>
                  <a:pt x="1136062" y="1177098"/>
                </a:lnTo>
                <a:lnTo>
                  <a:pt x="1144407" y="1176702"/>
                </a:lnTo>
                <a:lnTo>
                  <a:pt x="1154342" y="1177098"/>
                </a:lnTo>
                <a:lnTo>
                  <a:pt x="1163879" y="1177889"/>
                </a:lnTo>
                <a:lnTo>
                  <a:pt x="1173019" y="1179076"/>
                </a:lnTo>
                <a:lnTo>
                  <a:pt x="1181364" y="1180658"/>
                </a:lnTo>
                <a:lnTo>
                  <a:pt x="1189709" y="1183427"/>
                </a:lnTo>
                <a:lnTo>
                  <a:pt x="1197259" y="1186196"/>
                </a:lnTo>
                <a:lnTo>
                  <a:pt x="1204810" y="1189756"/>
                </a:lnTo>
                <a:lnTo>
                  <a:pt x="1211963" y="1193317"/>
                </a:lnTo>
                <a:lnTo>
                  <a:pt x="1218718" y="1197668"/>
                </a:lnTo>
                <a:lnTo>
                  <a:pt x="1225077" y="1202810"/>
                </a:lnTo>
                <a:lnTo>
                  <a:pt x="1231037" y="1208348"/>
                </a:lnTo>
                <a:lnTo>
                  <a:pt x="1236601" y="1213886"/>
                </a:lnTo>
                <a:lnTo>
                  <a:pt x="1241767" y="1220611"/>
                </a:lnTo>
                <a:lnTo>
                  <a:pt x="1246138" y="1227731"/>
                </a:lnTo>
                <a:lnTo>
                  <a:pt x="1250907" y="1234852"/>
                </a:lnTo>
                <a:lnTo>
                  <a:pt x="1254881" y="1243554"/>
                </a:lnTo>
                <a:lnTo>
                  <a:pt x="1260444" y="1256213"/>
                </a:lnTo>
                <a:lnTo>
                  <a:pt x="1265213" y="1268476"/>
                </a:lnTo>
                <a:lnTo>
                  <a:pt x="1269584" y="1280343"/>
                </a:lnTo>
                <a:lnTo>
                  <a:pt x="1273160" y="1291814"/>
                </a:lnTo>
                <a:lnTo>
                  <a:pt x="1276339" y="1302890"/>
                </a:lnTo>
                <a:lnTo>
                  <a:pt x="1278724" y="1313175"/>
                </a:lnTo>
                <a:lnTo>
                  <a:pt x="1281108" y="1323460"/>
                </a:lnTo>
                <a:lnTo>
                  <a:pt x="1282300" y="1333350"/>
                </a:lnTo>
                <a:lnTo>
                  <a:pt x="1283492" y="1342843"/>
                </a:lnTo>
                <a:lnTo>
                  <a:pt x="1283890" y="1352337"/>
                </a:lnTo>
                <a:lnTo>
                  <a:pt x="1284287" y="1361831"/>
                </a:lnTo>
                <a:lnTo>
                  <a:pt x="1283890" y="1371325"/>
                </a:lnTo>
                <a:lnTo>
                  <a:pt x="1283492" y="1380027"/>
                </a:lnTo>
                <a:lnTo>
                  <a:pt x="1282300" y="1389126"/>
                </a:lnTo>
                <a:lnTo>
                  <a:pt x="1281506" y="1398619"/>
                </a:lnTo>
                <a:lnTo>
                  <a:pt x="1279519" y="1408113"/>
                </a:lnTo>
                <a:lnTo>
                  <a:pt x="1273558" y="1407322"/>
                </a:lnTo>
                <a:lnTo>
                  <a:pt x="1267994" y="1406926"/>
                </a:lnTo>
                <a:lnTo>
                  <a:pt x="1248920" y="1406926"/>
                </a:lnTo>
                <a:lnTo>
                  <a:pt x="1248125" y="1385961"/>
                </a:lnTo>
                <a:lnTo>
                  <a:pt x="1247728" y="1382401"/>
                </a:lnTo>
                <a:lnTo>
                  <a:pt x="1246138" y="1379632"/>
                </a:lnTo>
                <a:lnTo>
                  <a:pt x="1244946" y="1377258"/>
                </a:lnTo>
                <a:lnTo>
                  <a:pt x="1242959" y="1374489"/>
                </a:lnTo>
                <a:lnTo>
                  <a:pt x="1240575" y="1372907"/>
                </a:lnTo>
                <a:lnTo>
                  <a:pt x="1237793" y="1371325"/>
                </a:lnTo>
                <a:lnTo>
                  <a:pt x="1235011" y="1370534"/>
                </a:lnTo>
                <a:lnTo>
                  <a:pt x="1231435" y="1369742"/>
                </a:lnTo>
                <a:lnTo>
                  <a:pt x="1228653" y="1369742"/>
                </a:lnTo>
                <a:lnTo>
                  <a:pt x="1225077" y="1370929"/>
                </a:lnTo>
                <a:lnTo>
                  <a:pt x="1222692" y="1372116"/>
                </a:lnTo>
                <a:lnTo>
                  <a:pt x="1220308" y="1373698"/>
                </a:lnTo>
                <a:lnTo>
                  <a:pt x="1217526" y="1376072"/>
                </a:lnTo>
                <a:lnTo>
                  <a:pt x="1215937" y="1378841"/>
                </a:lnTo>
                <a:lnTo>
                  <a:pt x="1214745" y="1381214"/>
                </a:lnTo>
                <a:lnTo>
                  <a:pt x="1214347" y="1384774"/>
                </a:lnTo>
                <a:lnTo>
                  <a:pt x="1211963" y="1395455"/>
                </a:lnTo>
                <a:lnTo>
                  <a:pt x="1209976" y="1406926"/>
                </a:lnTo>
                <a:lnTo>
                  <a:pt x="1041881" y="1406926"/>
                </a:lnTo>
                <a:lnTo>
                  <a:pt x="1039497" y="1399015"/>
                </a:lnTo>
                <a:lnTo>
                  <a:pt x="1038305" y="1395850"/>
                </a:lnTo>
                <a:lnTo>
                  <a:pt x="1036715" y="1393477"/>
                </a:lnTo>
                <a:lnTo>
                  <a:pt x="1034728" y="1391499"/>
                </a:lnTo>
                <a:lnTo>
                  <a:pt x="1032344" y="1389126"/>
                </a:lnTo>
                <a:lnTo>
                  <a:pt x="1029960" y="1387939"/>
                </a:lnTo>
                <a:lnTo>
                  <a:pt x="1026780" y="1387148"/>
                </a:lnTo>
                <a:lnTo>
                  <a:pt x="1023601" y="1386752"/>
                </a:lnTo>
                <a:lnTo>
                  <a:pt x="1020422" y="1386752"/>
                </a:lnTo>
                <a:lnTo>
                  <a:pt x="1017243" y="1387543"/>
                </a:lnTo>
                <a:lnTo>
                  <a:pt x="1014461" y="1388730"/>
                </a:lnTo>
                <a:lnTo>
                  <a:pt x="1012077" y="1390708"/>
                </a:lnTo>
                <a:lnTo>
                  <a:pt x="1010090" y="1393081"/>
                </a:lnTo>
                <a:lnTo>
                  <a:pt x="1008103" y="1395455"/>
                </a:lnTo>
                <a:lnTo>
                  <a:pt x="1006911" y="1398224"/>
                </a:lnTo>
                <a:lnTo>
                  <a:pt x="1006116" y="1400993"/>
                </a:lnTo>
                <a:lnTo>
                  <a:pt x="1006116" y="1404553"/>
                </a:lnTo>
                <a:lnTo>
                  <a:pt x="1006116" y="1406926"/>
                </a:lnTo>
                <a:lnTo>
                  <a:pt x="980684" y="1406926"/>
                </a:lnTo>
                <a:lnTo>
                  <a:pt x="978299" y="1390708"/>
                </a:lnTo>
                <a:lnTo>
                  <a:pt x="977107" y="1382005"/>
                </a:lnTo>
                <a:lnTo>
                  <a:pt x="976710" y="1373698"/>
                </a:lnTo>
                <a:lnTo>
                  <a:pt x="976312" y="1364996"/>
                </a:lnTo>
                <a:lnTo>
                  <a:pt x="976312" y="1355897"/>
                </a:lnTo>
                <a:lnTo>
                  <a:pt x="976710" y="1346404"/>
                </a:lnTo>
                <a:lnTo>
                  <a:pt x="977504" y="1337305"/>
                </a:lnTo>
                <a:lnTo>
                  <a:pt x="978697" y="1327020"/>
                </a:lnTo>
                <a:lnTo>
                  <a:pt x="980286" y="1316736"/>
                </a:lnTo>
                <a:lnTo>
                  <a:pt x="983068" y="1305659"/>
                </a:lnTo>
                <a:lnTo>
                  <a:pt x="985850" y="1294188"/>
                </a:lnTo>
                <a:lnTo>
                  <a:pt x="989823" y="1282716"/>
                </a:lnTo>
                <a:lnTo>
                  <a:pt x="994195" y="1270453"/>
                </a:lnTo>
                <a:lnTo>
                  <a:pt x="999758" y="1257399"/>
                </a:lnTo>
                <a:lnTo>
                  <a:pt x="1005719" y="1243554"/>
                </a:lnTo>
                <a:lnTo>
                  <a:pt x="1008898" y="1237225"/>
                </a:lnTo>
                <a:lnTo>
                  <a:pt x="1012872" y="1230500"/>
                </a:lnTo>
                <a:lnTo>
                  <a:pt x="1016846" y="1224567"/>
                </a:lnTo>
                <a:lnTo>
                  <a:pt x="1021217" y="1218238"/>
                </a:lnTo>
                <a:lnTo>
                  <a:pt x="1023204" y="1215864"/>
                </a:lnTo>
                <a:lnTo>
                  <a:pt x="1024793" y="1213491"/>
                </a:lnTo>
                <a:lnTo>
                  <a:pt x="1029960" y="1208744"/>
                </a:lnTo>
                <a:lnTo>
                  <a:pt x="1034331" y="1203601"/>
                </a:lnTo>
                <a:lnTo>
                  <a:pt x="1039894" y="1198855"/>
                </a:lnTo>
                <a:lnTo>
                  <a:pt x="1045060" y="1194899"/>
                </a:lnTo>
                <a:lnTo>
                  <a:pt x="1050624" y="1190943"/>
                </a:lnTo>
                <a:lnTo>
                  <a:pt x="1055790" y="1186987"/>
                </a:lnTo>
                <a:lnTo>
                  <a:pt x="1061353" y="1184218"/>
                </a:lnTo>
                <a:lnTo>
                  <a:pt x="1066917" y="1181449"/>
                </a:lnTo>
                <a:lnTo>
                  <a:pt x="1072480" y="1178285"/>
                </a:lnTo>
                <a:lnTo>
                  <a:pt x="1078043" y="1176307"/>
                </a:lnTo>
                <a:lnTo>
                  <a:pt x="1089170" y="1171956"/>
                </a:lnTo>
                <a:lnTo>
                  <a:pt x="1099900" y="1169187"/>
                </a:lnTo>
                <a:lnTo>
                  <a:pt x="1110232" y="1166813"/>
                </a:lnTo>
                <a:close/>
                <a:moveTo>
                  <a:pt x="1601784" y="1141413"/>
                </a:moveTo>
                <a:lnTo>
                  <a:pt x="1608513" y="1141413"/>
                </a:lnTo>
                <a:lnTo>
                  <a:pt x="1616826" y="1141413"/>
                </a:lnTo>
                <a:lnTo>
                  <a:pt x="1628701" y="1141809"/>
                </a:lnTo>
                <a:lnTo>
                  <a:pt x="1639785" y="1142996"/>
                </a:lnTo>
                <a:lnTo>
                  <a:pt x="1644139" y="1143392"/>
                </a:lnTo>
                <a:lnTo>
                  <a:pt x="1656410" y="1145766"/>
                </a:lnTo>
                <a:lnTo>
                  <a:pt x="1668285" y="1149327"/>
                </a:lnTo>
                <a:lnTo>
                  <a:pt x="1673431" y="1150910"/>
                </a:lnTo>
                <a:lnTo>
                  <a:pt x="1682140" y="1154075"/>
                </a:lnTo>
                <a:lnTo>
                  <a:pt x="1690453" y="1157241"/>
                </a:lnTo>
                <a:lnTo>
                  <a:pt x="1694807" y="1158823"/>
                </a:lnTo>
                <a:lnTo>
                  <a:pt x="1703516" y="1163572"/>
                </a:lnTo>
                <a:lnTo>
                  <a:pt x="1711828" y="1167924"/>
                </a:lnTo>
                <a:lnTo>
                  <a:pt x="1714995" y="1169903"/>
                </a:lnTo>
                <a:lnTo>
                  <a:pt x="1726079" y="1177421"/>
                </a:lnTo>
                <a:lnTo>
                  <a:pt x="1729245" y="1179399"/>
                </a:lnTo>
                <a:lnTo>
                  <a:pt x="1739142" y="1186918"/>
                </a:lnTo>
                <a:lnTo>
                  <a:pt x="1740329" y="1188105"/>
                </a:lnTo>
                <a:lnTo>
                  <a:pt x="1745475" y="1192853"/>
                </a:lnTo>
                <a:lnTo>
                  <a:pt x="1747058" y="1194436"/>
                </a:lnTo>
                <a:lnTo>
                  <a:pt x="1748642" y="1196018"/>
                </a:lnTo>
                <a:lnTo>
                  <a:pt x="1743100" y="1240732"/>
                </a:lnTo>
                <a:lnTo>
                  <a:pt x="1739142" y="1274761"/>
                </a:lnTo>
                <a:lnTo>
                  <a:pt x="1736766" y="1296128"/>
                </a:lnTo>
                <a:lnTo>
                  <a:pt x="1738746" y="1294150"/>
                </a:lnTo>
                <a:lnTo>
                  <a:pt x="1739537" y="1293358"/>
                </a:lnTo>
                <a:lnTo>
                  <a:pt x="1740725" y="1293358"/>
                </a:lnTo>
                <a:lnTo>
                  <a:pt x="1741912" y="1293754"/>
                </a:lnTo>
                <a:lnTo>
                  <a:pt x="1743100" y="1294150"/>
                </a:lnTo>
                <a:lnTo>
                  <a:pt x="1744288" y="1295733"/>
                </a:lnTo>
                <a:lnTo>
                  <a:pt x="1745079" y="1297315"/>
                </a:lnTo>
                <a:lnTo>
                  <a:pt x="1747454" y="1301668"/>
                </a:lnTo>
                <a:lnTo>
                  <a:pt x="1749038" y="1307603"/>
                </a:lnTo>
                <a:lnTo>
                  <a:pt x="1750621" y="1315121"/>
                </a:lnTo>
                <a:lnTo>
                  <a:pt x="1751809" y="1323827"/>
                </a:lnTo>
                <a:lnTo>
                  <a:pt x="1752204" y="1332928"/>
                </a:lnTo>
                <a:lnTo>
                  <a:pt x="1752600" y="1343216"/>
                </a:lnTo>
                <a:lnTo>
                  <a:pt x="1752204" y="1352712"/>
                </a:lnTo>
                <a:lnTo>
                  <a:pt x="1751809" y="1361813"/>
                </a:lnTo>
                <a:lnTo>
                  <a:pt x="1750621" y="1370518"/>
                </a:lnTo>
                <a:lnTo>
                  <a:pt x="1749038" y="1378036"/>
                </a:lnTo>
                <a:lnTo>
                  <a:pt x="1747454" y="1383972"/>
                </a:lnTo>
                <a:lnTo>
                  <a:pt x="1745079" y="1388324"/>
                </a:lnTo>
                <a:lnTo>
                  <a:pt x="1744288" y="1390303"/>
                </a:lnTo>
                <a:lnTo>
                  <a:pt x="1743100" y="1391490"/>
                </a:lnTo>
                <a:lnTo>
                  <a:pt x="1741912" y="1391886"/>
                </a:lnTo>
                <a:lnTo>
                  <a:pt x="1740725" y="1392281"/>
                </a:lnTo>
                <a:lnTo>
                  <a:pt x="1739142" y="1391886"/>
                </a:lnTo>
                <a:lnTo>
                  <a:pt x="1737954" y="1391094"/>
                </a:lnTo>
                <a:lnTo>
                  <a:pt x="1736766" y="1389511"/>
                </a:lnTo>
                <a:lnTo>
                  <a:pt x="1735975" y="1387929"/>
                </a:lnTo>
                <a:lnTo>
                  <a:pt x="1733996" y="1382785"/>
                </a:lnTo>
                <a:lnTo>
                  <a:pt x="1731620" y="1376849"/>
                </a:lnTo>
                <a:lnTo>
                  <a:pt x="1730829" y="1384367"/>
                </a:lnTo>
                <a:lnTo>
                  <a:pt x="1729641" y="1391886"/>
                </a:lnTo>
                <a:lnTo>
                  <a:pt x="1725683" y="1406526"/>
                </a:lnTo>
                <a:lnTo>
                  <a:pt x="1475905" y="1406526"/>
                </a:lnTo>
                <a:lnTo>
                  <a:pt x="1471551" y="1394260"/>
                </a:lnTo>
                <a:lnTo>
                  <a:pt x="1469968" y="1388324"/>
                </a:lnTo>
                <a:lnTo>
                  <a:pt x="1467592" y="1381993"/>
                </a:lnTo>
                <a:lnTo>
                  <a:pt x="1466009" y="1387137"/>
                </a:lnTo>
                <a:lnTo>
                  <a:pt x="1464426" y="1391490"/>
                </a:lnTo>
                <a:lnTo>
                  <a:pt x="1463238" y="1392677"/>
                </a:lnTo>
                <a:lnTo>
                  <a:pt x="1462051" y="1393864"/>
                </a:lnTo>
                <a:lnTo>
                  <a:pt x="1460863" y="1394260"/>
                </a:lnTo>
                <a:lnTo>
                  <a:pt x="1459676" y="1394655"/>
                </a:lnTo>
                <a:lnTo>
                  <a:pt x="1458884" y="1394260"/>
                </a:lnTo>
                <a:lnTo>
                  <a:pt x="1457696" y="1393468"/>
                </a:lnTo>
                <a:lnTo>
                  <a:pt x="1456509" y="1392281"/>
                </a:lnTo>
                <a:lnTo>
                  <a:pt x="1454925" y="1391094"/>
                </a:lnTo>
                <a:lnTo>
                  <a:pt x="1452946" y="1386346"/>
                </a:lnTo>
                <a:lnTo>
                  <a:pt x="1451363" y="1380015"/>
                </a:lnTo>
                <a:lnTo>
                  <a:pt x="1450175" y="1372892"/>
                </a:lnTo>
                <a:lnTo>
                  <a:pt x="1448592" y="1364583"/>
                </a:lnTo>
                <a:lnTo>
                  <a:pt x="1447800" y="1355086"/>
                </a:lnTo>
                <a:lnTo>
                  <a:pt x="1447800" y="1345194"/>
                </a:lnTo>
                <a:lnTo>
                  <a:pt x="1447800" y="1334906"/>
                </a:lnTo>
                <a:lnTo>
                  <a:pt x="1448592" y="1325805"/>
                </a:lnTo>
                <a:lnTo>
                  <a:pt x="1450175" y="1317496"/>
                </a:lnTo>
                <a:lnTo>
                  <a:pt x="1451363" y="1310373"/>
                </a:lnTo>
                <a:lnTo>
                  <a:pt x="1452946" y="1304438"/>
                </a:lnTo>
                <a:lnTo>
                  <a:pt x="1454925" y="1299689"/>
                </a:lnTo>
                <a:lnTo>
                  <a:pt x="1456509" y="1298107"/>
                </a:lnTo>
                <a:lnTo>
                  <a:pt x="1457696" y="1296920"/>
                </a:lnTo>
                <a:lnTo>
                  <a:pt x="1458884" y="1296128"/>
                </a:lnTo>
                <a:lnTo>
                  <a:pt x="1459676" y="1296128"/>
                </a:lnTo>
                <a:lnTo>
                  <a:pt x="1460467" y="1296128"/>
                </a:lnTo>
                <a:lnTo>
                  <a:pt x="1461259" y="1296524"/>
                </a:lnTo>
                <a:lnTo>
                  <a:pt x="1462051" y="1283466"/>
                </a:lnTo>
                <a:lnTo>
                  <a:pt x="1462446" y="1277531"/>
                </a:lnTo>
                <a:lnTo>
                  <a:pt x="1464030" y="1271991"/>
                </a:lnTo>
                <a:lnTo>
                  <a:pt x="1462051" y="1258142"/>
                </a:lnTo>
                <a:lnTo>
                  <a:pt x="1460071" y="1245480"/>
                </a:lnTo>
                <a:lnTo>
                  <a:pt x="1456905" y="1223717"/>
                </a:lnTo>
                <a:lnTo>
                  <a:pt x="1453738" y="1208681"/>
                </a:lnTo>
                <a:lnTo>
                  <a:pt x="1452550" y="1203537"/>
                </a:lnTo>
                <a:lnTo>
                  <a:pt x="1458488" y="1199975"/>
                </a:lnTo>
                <a:lnTo>
                  <a:pt x="1465217" y="1196018"/>
                </a:lnTo>
                <a:lnTo>
                  <a:pt x="1471551" y="1191270"/>
                </a:lnTo>
                <a:lnTo>
                  <a:pt x="1477884" y="1186522"/>
                </a:lnTo>
                <a:lnTo>
                  <a:pt x="1489760" y="1177421"/>
                </a:lnTo>
                <a:lnTo>
                  <a:pt x="1495302" y="1173464"/>
                </a:lnTo>
                <a:lnTo>
                  <a:pt x="1500843" y="1170299"/>
                </a:lnTo>
                <a:lnTo>
                  <a:pt x="1515490" y="1163176"/>
                </a:lnTo>
                <a:lnTo>
                  <a:pt x="1530136" y="1157241"/>
                </a:lnTo>
                <a:lnTo>
                  <a:pt x="1539636" y="1154075"/>
                </a:lnTo>
                <a:lnTo>
                  <a:pt x="1548741" y="1150910"/>
                </a:lnTo>
                <a:lnTo>
                  <a:pt x="1558241" y="1148536"/>
                </a:lnTo>
                <a:lnTo>
                  <a:pt x="1568533" y="1145766"/>
                </a:lnTo>
                <a:lnTo>
                  <a:pt x="1576450" y="1144183"/>
                </a:lnTo>
                <a:lnTo>
                  <a:pt x="1583971" y="1142996"/>
                </a:lnTo>
                <a:lnTo>
                  <a:pt x="1594658" y="1142204"/>
                </a:lnTo>
                <a:lnTo>
                  <a:pt x="1601784" y="1141413"/>
                </a:lnTo>
                <a:close/>
                <a:moveTo>
                  <a:pt x="1832358" y="1052513"/>
                </a:moveTo>
                <a:lnTo>
                  <a:pt x="1843104" y="1052513"/>
                </a:lnTo>
                <a:lnTo>
                  <a:pt x="1847083" y="1052911"/>
                </a:lnTo>
                <a:lnTo>
                  <a:pt x="1839522" y="1055300"/>
                </a:lnTo>
                <a:lnTo>
                  <a:pt x="1831960" y="1058882"/>
                </a:lnTo>
                <a:lnTo>
                  <a:pt x="1825194" y="1062067"/>
                </a:lnTo>
                <a:lnTo>
                  <a:pt x="1818428" y="1065650"/>
                </a:lnTo>
                <a:lnTo>
                  <a:pt x="1820418" y="1066446"/>
                </a:lnTo>
                <a:lnTo>
                  <a:pt x="1828776" y="1066048"/>
                </a:lnTo>
                <a:lnTo>
                  <a:pt x="1837532" y="1065650"/>
                </a:lnTo>
                <a:lnTo>
                  <a:pt x="1846685" y="1066048"/>
                </a:lnTo>
                <a:lnTo>
                  <a:pt x="1856237" y="1066446"/>
                </a:lnTo>
                <a:lnTo>
                  <a:pt x="1865789" y="1067640"/>
                </a:lnTo>
                <a:lnTo>
                  <a:pt x="1876137" y="1069631"/>
                </a:lnTo>
                <a:lnTo>
                  <a:pt x="1885688" y="1072417"/>
                </a:lnTo>
                <a:lnTo>
                  <a:pt x="1895638" y="1075602"/>
                </a:lnTo>
                <a:lnTo>
                  <a:pt x="1905588" y="1079981"/>
                </a:lnTo>
                <a:lnTo>
                  <a:pt x="1910761" y="1082369"/>
                </a:lnTo>
                <a:lnTo>
                  <a:pt x="1915139" y="1085156"/>
                </a:lnTo>
                <a:lnTo>
                  <a:pt x="1919915" y="1088340"/>
                </a:lnTo>
                <a:lnTo>
                  <a:pt x="1924691" y="1091525"/>
                </a:lnTo>
                <a:lnTo>
                  <a:pt x="1929069" y="1095506"/>
                </a:lnTo>
                <a:lnTo>
                  <a:pt x="1933845" y="1099487"/>
                </a:lnTo>
                <a:lnTo>
                  <a:pt x="1938223" y="1103468"/>
                </a:lnTo>
                <a:lnTo>
                  <a:pt x="1942202" y="1108245"/>
                </a:lnTo>
                <a:lnTo>
                  <a:pt x="1946580" y="1112623"/>
                </a:lnTo>
                <a:lnTo>
                  <a:pt x="1950162" y="1118197"/>
                </a:lnTo>
                <a:lnTo>
                  <a:pt x="1954142" y="1123770"/>
                </a:lnTo>
                <a:lnTo>
                  <a:pt x="1957724" y="1129741"/>
                </a:lnTo>
                <a:lnTo>
                  <a:pt x="1960908" y="1136110"/>
                </a:lnTo>
                <a:lnTo>
                  <a:pt x="1964490" y="1142878"/>
                </a:lnTo>
                <a:lnTo>
                  <a:pt x="1968868" y="1152830"/>
                </a:lnTo>
                <a:lnTo>
                  <a:pt x="1972847" y="1163180"/>
                </a:lnTo>
                <a:lnTo>
                  <a:pt x="1979613" y="1182288"/>
                </a:lnTo>
                <a:lnTo>
                  <a:pt x="1975633" y="1185871"/>
                </a:lnTo>
                <a:lnTo>
                  <a:pt x="1972051" y="1190249"/>
                </a:lnTo>
                <a:lnTo>
                  <a:pt x="1967674" y="1192638"/>
                </a:lnTo>
                <a:lnTo>
                  <a:pt x="1965684" y="1193832"/>
                </a:lnTo>
                <a:lnTo>
                  <a:pt x="1963694" y="1195823"/>
                </a:lnTo>
                <a:lnTo>
                  <a:pt x="1962102" y="1197415"/>
                </a:lnTo>
                <a:lnTo>
                  <a:pt x="1961306" y="1199007"/>
                </a:lnTo>
                <a:lnTo>
                  <a:pt x="1960112" y="1201396"/>
                </a:lnTo>
                <a:lnTo>
                  <a:pt x="1959316" y="1202988"/>
                </a:lnTo>
                <a:lnTo>
                  <a:pt x="1958918" y="1205377"/>
                </a:lnTo>
                <a:lnTo>
                  <a:pt x="1958918" y="1207367"/>
                </a:lnTo>
                <a:lnTo>
                  <a:pt x="1952152" y="1218115"/>
                </a:lnTo>
                <a:lnTo>
                  <a:pt x="1946580" y="1229262"/>
                </a:lnTo>
                <a:lnTo>
                  <a:pt x="1941008" y="1240806"/>
                </a:lnTo>
                <a:lnTo>
                  <a:pt x="1936233" y="1252350"/>
                </a:lnTo>
                <a:lnTo>
                  <a:pt x="1932253" y="1263895"/>
                </a:lnTo>
                <a:lnTo>
                  <a:pt x="1928273" y="1274245"/>
                </a:lnTo>
                <a:lnTo>
                  <a:pt x="1925089" y="1284993"/>
                </a:lnTo>
                <a:lnTo>
                  <a:pt x="1921905" y="1294945"/>
                </a:lnTo>
                <a:lnTo>
                  <a:pt x="1919915" y="1304897"/>
                </a:lnTo>
                <a:lnTo>
                  <a:pt x="1917925" y="1314451"/>
                </a:lnTo>
                <a:lnTo>
                  <a:pt x="1784997" y="1314451"/>
                </a:lnTo>
                <a:lnTo>
                  <a:pt x="1783007" y="1303305"/>
                </a:lnTo>
                <a:lnTo>
                  <a:pt x="1780222" y="1293353"/>
                </a:lnTo>
                <a:lnTo>
                  <a:pt x="1778630" y="1288974"/>
                </a:lnTo>
                <a:lnTo>
                  <a:pt x="1777038" y="1284993"/>
                </a:lnTo>
                <a:lnTo>
                  <a:pt x="1775446" y="1281410"/>
                </a:lnTo>
                <a:lnTo>
                  <a:pt x="1773058" y="1278226"/>
                </a:lnTo>
                <a:lnTo>
                  <a:pt x="1782609" y="1200202"/>
                </a:lnTo>
                <a:lnTo>
                  <a:pt x="1783007" y="1196619"/>
                </a:lnTo>
                <a:lnTo>
                  <a:pt x="1783007" y="1192638"/>
                </a:lnTo>
                <a:lnTo>
                  <a:pt x="1782211" y="1189453"/>
                </a:lnTo>
                <a:lnTo>
                  <a:pt x="1781416" y="1185472"/>
                </a:lnTo>
                <a:lnTo>
                  <a:pt x="1779824" y="1182288"/>
                </a:lnTo>
                <a:lnTo>
                  <a:pt x="1778232" y="1178705"/>
                </a:lnTo>
                <a:lnTo>
                  <a:pt x="1776242" y="1175919"/>
                </a:lnTo>
                <a:lnTo>
                  <a:pt x="1774252" y="1172734"/>
                </a:lnTo>
                <a:lnTo>
                  <a:pt x="1767884" y="1166763"/>
                </a:lnTo>
                <a:lnTo>
                  <a:pt x="1761516" y="1161588"/>
                </a:lnTo>
                <a:lnTo>
                  <a:pt x="1752362" y="1154422"/>
                </a:lnTo>
                <a:lnTo>
                  <a:pt x="1741219" y="1146460"/>
                </a:lnTo>
                <a:lnTo>
                  <a:pt x="1734851" y="1142480"/>
                </a:lnTo>
                <a:lnTo>
                  <a:pt x="1728085" y="1138101"/>
                </a:lnTo>
                <a:lnTo>
                  <a:pt x="1720921" y="1134518"/>
                </a:lnTo>
                <a:lnTo>
                  <a:pt x="1712564" y="1130139"/>
                </a:lnTo>
                <a:lnTo>
                  <a:pt x="1704206" y="1126158"/>
                </a:lnTo>
                <a:lnTo>
                  <a:pt x="1695450" y="1122576"/>
                </a:lnTo>
                <a:lnTo>
                  <a:pt x="1698236" y="1118197"/>
                </a:lnTo>
                <a:lnTo>
                  <a:pt x="1701420" y="1114216"/>
                </a:lnTo>
                <a:lnTo>
                  <a:pt x="1697440" y="1114614"/>
                </a:lnTo>
                <a:lnTo>
                  <a:pt x="1701420" y="1111827"/>
                </a:lnTo>
                <a:lnTo>
                  <a:pt x="1705002" y="1109041"/>
                </a:lnTo>
                <a:lnTo>
                  <a:pt x="1710176" y="1103069"/>
                </a:lnTo>
                <a:lnTo>
                  <a:pt x="1715748" y="1097894"/>
                </a:lnTo>
                <a:lnTo>
                  <a:pt x="1721319" y="1093117"/>
                </a:lnTo>
                <a:lnTo>
                  <a:pt x="1726891" y="1088340"/>
                </a:lnTo>
                <a:lnTo>
                  <a:pt x="1732463" y="1083962"/>
                </a:lnTo>
                <a:lnTo>
                  <a:pt x="1738035" y="1080379"/>
                </a:lnTo>
                <a:lnTo>
                  <a:pt x="1744005" y="1076398"/>
                </a:lnTo>
                <a:lnTo>
                  <a:pt x="1749975" y="1073611"/>
                </a:lnTo>
                <a:lnTo>
                  <a:pt x="1755944" y="1070427"/>
                </a:lnTo>
                <a:lnTo>
                  <a:pt x="1761914" y="1067640"/>
                </a:lnTo>
                <a:lnTo>
                  <a:pt x="1773456" y="1063261"/>
                </a:lnTo>
                <a:lnTo>
                  <a:pt x="1784997" y="1059679"/>
                </a:lnTo>
                <a:lnTo>
                  <a:pt x="1796539" y="1056892"/>
                </a:lnTo>
                <a:lnTo>
                  <a:pt x="1806489" y="1054902"/>
                </a:lnTo>
                <a:lnTo>
                  <a:pt x="1816438" y="1053707"/>
                </a:lnTo>
                <a:lnTo>
                  <a:pt x="1824796" y="1052911"/>
                </a:lnTo>
                <a:lnTo>
                  <a:pt x="1832358" y="1052513"/>
                </a:lnTo>
                <a:close/>
                <a:moveTo>
                  <a:pt x="861259" y="1052513"/>
                </a:moveTo>
                <a:lnTo>
                  <a:pt x="871603" y="1052513"/>
                </a:lnTo>
                <a:lnTo>
                  <a:pt x="875581" y="1052911"/>
                </a:lnTo>
                <a:lnTo>
                  <a:pt x="868022" y="1055295"/>
                </a:lnTo>
                <a:lnTo>
                  <a:pt x="860861" y="1058873"/>
                </a:lnTo>
                <a:lnTo>
                  <a:pt x="854098" y="1062053"/>
                </a:lnTo>
                <a:lnTo>
                  <a:pt x="847335" y="1065630"/>
                </a:lnTo>
                <a:lnTo>
                  <a:pt x="849324" y="1066425"/>
                </a:lnTo>
                <a:lnTo>
                  <a:pt x="857281" y="1066027"/>
                </a:lnTo>
                <a:lnTo>
                  <a:pt x="866033" y="1065630"/>
                </a:lnTo>
                <a:lnTo>
                  <a:pt x="875183" y="1066027"/>
                </a:lnTo>
                <a:lnTo>
                  <a:pt x="884732" y="1066425"/>
                </a:lnTo>
                <a:lnTo>
                  <a:pt x="894678" y="1067617"/>
                </a:lnTo>
                <a:lnTo>
                  <a:pt x="904624" y="1069605"/>
                </a:lnTo>
                <a:lnTo>
                  <a:pt x="914172" y="1072387"/>
                </a:lnTo>
                <a:lnTo>
                  <a:pt x="924516" y="1075567"/>
                </a:lnTo>
                <a:lnTo>
                  <a:pt x="934064" y="1079939"/>
                </a:lnTo>
                <a:lnTo>
                  <a:pt x="939236" y="1082324"/>
                </a:lnTo>
                <a:lnTo>
                  <a:pt x="944010" y="1085106"/>
                </a:lnTo>
                <a:lnTo>
                  <a:pt x="948784" y="1088286"/>
                </a:lnTo>
                <a:lnTo>
                  <a:pt x="953160" y="1091466"/>
                </a:lnTo>
                <a:lnTo>
                  <a:pt x="957934" y="1095441"/>
                </a:lnTo>
                <a:lnTo>
                  <a:pt x="962708" y="1099415"/>
                </a:lnTo>
                <a:lnTo>
                  <a:pt x="966687" y="1103390"/>
                </a:lnTo>
                <a:lnTo>
                  <a:pt x="971063" y="1108160"/>
                </a:lnTo>
                <a:lnTo>
                  <a:pt x="974644" y="1112532"/>
                </a:lnTo>
                <a:lnTo>
                  <a:pt x="979020" y="1118097"/>
                </a:lnTo>
                <a:lnTo>
                  <a:pt x="982998" y="1123662"/>
                </a:lnTo>
                <a:lnTo>
                  <a:pt x="986181" y="1129624"/>
                </a:lnTo>
                <a:lnTo>
                  <a:pt x="989762" y="1135983"/>
                </a:lnTo>
                <a:lnTo>
                  <a:pt x="992944" y="1142741"/>
                </a:lnTo>
                <a:lnTo>
                  <a:pt x="997321" y="1152678"/>
                </a:lnTo>
                <a:lnTo>
                  <a:pt x="1001299" y="1163012"/>
                </a:lnTo>
                <a:lnTo>
                  <a:pt x="1008062" y="1182091"/>
                </a:lnTo>
                <a:lnTo>
                  <a:pt x="1004482" y="1185668"/>
                </a:lnTo>
                <a:lnTo>
                  <a:pt x="1000105" y="1190040"/>
                </a:lnTo>
                <a:lnTo>
                  <a:pt x="996525" y="1192425"/>
                </a:lnTo>
                <a:lnTo>
                  <a:pt x="994138" y="1193618"/>
                </a:lnTo>
                <a:lnTo>
                  <a:pt x="992546" y="1195605"/>
                </a:lnTo>
                <a:lnTo>
                  <a:pt x="990955" y="1197195"/>
                </a:lnTo>
                <a:lnTo>
                  <a:pt x="989762" y="1198785"/>
                </a:lnTo>
                <a:lnTo>
                  <a:pt x="988568" y="1201170"/>
                </a:lnTo>
                <a:lnTo>
                  <a:pt x="987772" y="1202760"/>
                </a:lnTo>
                <a:lnTo>
                  <a:pt x="987375" y="1205145"/>
                </a:lnTo>
                <a:lnTo>
                  <a:pt x="987375" y="1207132"/>
                </a:lnTo>
                <a:lnTo>
                  <a:pt x="980611" y="1217864"/>
                </a:lnTo>
                <a:lnTo>
                  <a:pt x="975041" y="1228993"/>
                </a:lnTo>
                <a:lnTo>
                  <a:pt x="969870" y="1240520"/>
                </a:lnTo>
                <a:lnTo>
                  <a:pt x="965095" y="1252047"/>
                </a:lnTo>
                <a:lnTo>
                  <a:pt x="960321" y="1263574"/>
                </a:lnTo>
                <a:lnTo>
                  <a:pt x="956741" y="1273908"/>
                </a:lnTo>
                <a:lnTo>
                  <a:pt x="953558" y="1284640"/>
                </a:lnTo>
                <a:lnTo>
                  <a:pt x="950773" y="1294577"/>
                </a:lnTo>
                <a:lnTo>
                  <a:pt x="948784" y="1304514"/>
                </a:lnTo>
                <a:lnTo>
                  <a:pt x="946397" y="1314054"/>
                </a:lnTo>
                <a:lnTo>
                  <a:pt x="746283" y="1314054"/>
                </a:lnTo>
                <a:lnTo>
                  <a:pt x="745487" y="1310874"/>
                </a:lnTo>
                <a:lnTo>
                  <a:pt x="745487" y="1314054"/>
                </a:lnTo>
                <a:lnTo>
                  <a:pt x="692972" y="1314054"/>
                </a:lnTo>
                <a:lnTo>
                  <a:pt x="688994" y="1314054"/>
                </a:lnTo>
                <a:lnTo>
                  <a:pt x="685811" y="1314451"/>
                </a:lnTo>
                <a:lnTo>
                  <a:pt x="683026" y="1296565"/>
                </a:lnTo>
                <a:lnTo>
                  <a:pt x="681833" y="1287423"/>
                </a:lnTo>
                <a:lnTo>
                  <a:pt x="681435" y="1278281"/>
                </a:lnTo>
                <a:lnTo>
                  <a:pt x="681037" y="1268344"/>
                </a:lnTo>
                <a:lnTo>
                  <a:pt x="681435" y="1258804"/>
                </a:lnTo>
                <a:lnTo>
                  <a:pt x="681833" y="1249265"/>
                </a:lnTo>
                <a:lnTo>
                  <a:pt x="682628" y="1238930"/>
                </a:lnTo>
                <a:lnTo>
                  <a:pt x="684617" y="1228596"/>
                </a:lnTo>
                <a:lnTo>
                  <a:pt x="686607" y="1217466"/>
                </a:lnTo>
                <a:lnTo>
                  <a:pt x="688994" y="1205940"/>
                </a:lnTo>
                <a:lnTo>
                  <a:pt x="692176" y="1194810"/>
                </a:lnTo>
                <a:lnTo>
                  <a:pt x="696155" y="1182488"/>
                </a:lnTo>
                <a:lnTo>
                  <a:pt x="700929" y="1169769"/>
                </a:lnTo>
                <a:lnTo>
                  <a:pt x="706499" y="1156255"/>
                </a:lnTo>
                <a:lnTo>
                  <a:pt x="712466" y="1142741"/>
                </a:lnTo>
                <a:lnTo>
                  <a:pt x="716445" y="1134791"/>
                </a:lnTo>
                <a:lnTo>
                  <a:pt x="720821" y="1127636"/>
                </a:lnTo>
                <a:lnTo>
                  <a:pt x="725595" y="1120482"/>
                </a:lnTo>
                <a:lnTo>
                  <a:pt x="729971" y="1114122"/>
                </a:lnTo>
                <a:lnTo>
                  <a:pt x="726391" y="1114520"/>
                </a:lnTo>
                <a:lnTo>
                  <a:pt x="729971" y="1111737"/>
                </a:lnTo>
                <a:lnTo>
                  <a:pt x="733950" y="1108955"/>
                </a:lnTo>
                <a:lnTo>
                  <a:pt x="739122" y="1102993"/>
                </a:lnTo>
                <a:lnTo>
                  <a:pt x="744294" y="1097826"/>
                </a:lnTo>
                <a:lnTo>
                  <a:pt x="749863" y="1093056"/>
                </a:lnTo>
                <a:lnTo>
                  <a:pt x="755433" y="1088286"/>
                </a:lnTo>
                <a:lnTo>
                  <a:pt x="761401" y="1083914"/>
                </a:lnTo>
                <a:lnTo>
                  <a:pt x="766970" y="1080337"/>
                </a:lnTo>
                <a:lnTo>
                  <a:pt x="772938" y="1076362"/>
                </a:lnTo>
                <a:lnTo>
                  <a:pt x="778508" y="1073579"/>
                </a:lnTo>
                <a:lnTo>
                  <a:pt x="784475" y="1070400"/>
                </a:lnTo>
                <a:lnTo>
                  <a:pt x="790443" y="1067617"/>
                </a:lnTo>
                <a:lnTo>
                  <a:pt x="802378" y="1063245"/>
                </a:lnTo>
                <a:lnTo>
                  <a:pt x="813916" y="1059668"/>
                </a:lnTo>
                <a:lnTo>
                  <a:pt x="824658" y="1056885"/>
                </a:lnTo>
                <a:lnTo>
                  <a:pt x="835399" y="1054898"/>
                </a:lnTo>
                <a:lnTo>
                  <a:pt x="844947" y="1053705"/>
                </a:lnTo>
                <a:lnTo>
                  <a:pt x="853700" y="1052911"/>
                </a:lnTo>
                <a:lnTo>
                  <a:pt x="861259" y="1052513"/>
                </a:lnTo>
                <a:close/>
                <a:moveTo>
                  <a:pt x="1326357" y="1047750"/>
                </a:moveTo>
                <a:lnTo>
                  <a:pt x="1337469" y="1047750"/>
                </a:lnTo>
                <a:lnTo>
                  <a:pt x="1348582" y="1048148"/>
                </a:lnTo>
                <a:lnTo>
                  <a:pt x="1358901" y="1048942"/>
                </a:lnTo>
                <a:lnTo>
                  <a:pt x="1368822" y="1050532"/>
                </a:lnTo>
                <a:lnTo>
                  <a:pt x="1378347" y="1052520"/>
                </a:lnTo>
                <a:lnTo>
                  <a:pt x="1387476" y="1054904"/>
                </a:lnTo>
                <a:lnTo>
                  <a:pt x="1396604" y="1057289"/>
                </a:lnTo>
                <a:lnTo>
                  <a:pt x="1404541" y="1060469"/>
                </a:lnTo>
                <a:lnTo>
                  <a:pt x="1412479" y="1063251"/>
                </a:lnTo>
                <a:lnTo>
                  <a:pt x="1419623" y="1066828"/>
                </a:lnTo>
                <a:lnTo>
                  <a:pt x="1426766" y="1070008"/>
                </a:lnTo>
                <a:lnTo>
                  <a:pt x="1433116" y="1073983"/>
                </a:lnTo>
                <a:lnTo>
                  <a:pt x="1444626" y="1081137"/>
                </a:lnTo>
                <a:lnTo>
                  <a:pt x="1454151" y="1087894"/>
                </a:lnTo>
                <a:lnTo>
                  <a:pt x="1461691" y="1093856"/>
                </a:lnTo>
                <a:lnTo>
                  <a:pt x="1466851" y="1098228"/>
                </a:lnTo>
                <a:lnTo>
                  <a:pt x="1471613" y="1102600"/>
                </a:lnTo>
                <a:lnTo>
                  <a:pt x="1465660" y="1153079"/>
                </a:lnTo>
                <a:lnTo>
                  <a:pt x="1458913" y="1157848"/>
                </a:lnTo>
                <a:lnTo>
                  <a:pt x="1447404" y="1166195"/>
                </a:lnTo>
                <a:lnTo>
                  <a:pt x="1441848" y="1170170"/>
                </a:lnTo>
                <a:lnTo>
                  <a:pt x="1437482" y="1172555"/>
                </a:lnTo>
                <a:lnTo>
                  <a:pt x="1434704" y="1174542"/>
                </a:lnTo>
                <a:lnTo>
                  <a:pt x="1432323" y="1175734"/>
                </a:lnTo>
                <a:lnTo>
                  <a:pt x="1427560" y="1179311"/>
                </a:lnTo>
                <a:lnTo>
                  <a:pt x="1424385" y="1184081"/>
                </a:lnTo>
                <a:lnTo>
                  <a:pt x="1421210" y="1188851"/>
                </a:lnTo>
                <a:lnTo>
                  <a:pt x="1419226" y="1194018"/>
                </a:lnTo>
                <a:lnTo>
                  <a:pt x="1418035" y="1199582"/>
                </a:lnTo>
                <a:lnTo>
                  <a:pt x="1418035" y="1205544"/>
                </a:lnTo>
                <a:lnTo>
                  <a:pt x="1418432" y="1208724"/>
                </a:lnTo>
                <a:lnTo>
                  <a:pt x="1418829" y="1211506"/>
                </a:lnTo>
                <a:lnTo>
                  <a:pt x="1419623" y="1216673"/>
                </a:lnTo>
                <a:lnTo>
                  <a:pt x="1422401" y="1229392"/>
                </a:lnTo>
                <a:lnTo>
                  <a:pt x="1425576" y="1248073"/>
                </a:lnTo>
                <a:lnTo>
                  <a:pt x="1427163" y="1259202"/>
                </a:lnTo>
                <a:lnTo>
                  <a:pt x="1429148" y="1271524"/>
                </a:lnTo>
                <a:lnTo>
                  <a:pt x="1427560" y="1279076"/>
                </a:lnTo>
                <a:lnTo>
                  <a:pt x="1425973" y="1282255"/>
                </a:lnTo>
                <a:lnTo>
                  <a:pt x="1423988" y="1285832"/>
                </a:lnTo>
                <a:lnTo>
                  <a:pt x="1422401" y="1289807"/>
                </a:lnTo>
                <a:lnTo>
                  <a:pt x="1420416" y="1293782"/>
                </a:lnTo>
                <a:lnTo>
                  <a:pt x="1418035" y="1303718"/>
                </a:lnTo>
                <a:lnTo>
                  <a:pt x="1416051" y="1314450"/>
                </a:lnTo>
                <a:lnTo>
                  <a:pt x="1312863" y="1314450"/>
                </a:lnTo>
                <a:lnTo>
                  <a:pt x="1310879" y="1304911"/>
                </a:lnTo>
                <a:lnTo>
                  <a:pt x="1308894" y="1294974"/>
                </a:lnTo>
                <a:lnTo>
                  <a:pt x="1305719" y="1285038"/>
                </a:lnTo>
                <a:lnTo>
                  <a:pt x="1302544" y="1274306"/>
                </a:lnTo>
                <a:lnTo>
                  <a:pt x="1298972" y="1263972"/>
                </a:lnTo>
                <a:lnTo>
                  <a:pt x="1295004" y="1252843"/>
                </a:lnTo>
                <a:lnTo>
                  <a:pt x="1290241" y="1240919"/>
                </a:lnTo>
                <a:lnTo>
                  <a:pt x="1285082" y="1229392"/>
                </a:lnTo>
                <a:lnTo>
                  <a:pt x="1280319" y="1219456"/>
                </a:lnTo>
                <a:lnTo>
                  <a:pt x="1275160" y="1210711"/>
                </a:lnTo>
                <a:lnTo>
                  <a:pt x="1270000" y="1202365"/>
                </a:lnTo>
                <a:lnTo>
                  <a:pt x="1264047" y="1194813"/>
                </a:lnTo>
                <a:lnTo>
                  <a:pt x="1258094" y="1188056"/>
                </a:lnTo>
                <a:lnTo>
                  <a:pt x="1251744" y="1181696"/>
                </a:lnTo>
                <a:lnTo>
                  <a:pt x="1244997" y="1175734"/>
                </a:lnTo>
                <a:lnTo>
                  <a:pt x="1238250" y="1170567"/>
                </a:lnTo>
                <a:lnTo>
                  <a:pt x="1231503" y="1165400"/>
                </a:lnTo>
                <a:lnTo>
                  <a:pt x="1224757" y="1161823"/>
                </a:lnTo>
                <a:lnTo>
                  <a:pt x="1217613" y="1157848"/>
                </a:lnTo>
                <a:lnTo>
                  <a:pt x="1210469" y="1154669"/>
                </a:lnTo>
                <a:lnTo>
                  <a:pt x="1202928" y="1151886"/>
                </a:lnTo>
                <a:lnTo>
                  <a:pt x="1195785" y="1149501"/>
                </a:lnTo>
                <a:lnTo>
                  <a:pt x="1188641" y="1147912"/>
                </a:lnTo>
                <a:lnTo>
                  <a:pt x="1181497" y="1145924"/>
                </a:lnTo>
                <a:lnTo>
                  <a:pt x="1179116" y="1131218"/>
                </a:lnTo>
                <a:lnTo>
                  <a:pt x="1176735" y="1120486"/>
                </a:lnTo>
                <a:lnTo>
                  <a:pt x="1174750" y="1110152"/>
                </a:lnTo>
                <a:lnTo>
                  <a:pt x="1180703" y="1106973"/>
                </a:lnTo>
                <a:lnTo>
                  <a:pt x="1187053" y="1102998"/>
                </a:lnTo>
                <a:lnTo>
                  <a:pt x="1193800" y="1098228"/>
                </a:lnTo>
                <a:lnTo>
                  <a:pt x="1200150" y="1093856"/>
                </a:lnTo>
                <a:lnTo>
                  <a:pt x="1212453" y="1084317"/>
                </a:lnTo>
                <a:lnTo>
                  <a:pt x="1217613" y="1080342"/>
                </a:lnTo>
                <a:lnTo>
                  <a:pt x="1223169" y="1077163"/>
                </a:lnTo>
                <a:lnTo>
                  <a:pt x="1237060" y="1070406"/>
                </a:lnTo>
                <a:lnTo>
                  <a:pt x="1250950" y="1064444"/>
                </a:lnTo>
                <a:lnTo>
                  <a:pt x="1264444" y="1059674"/>
                </a:lnTo>
                <a:lnTo>
                  <a:pt x="1277541" y="1055699"/>
                </a:lnTo>
                <a:lnTo>
                  <a:pt x="1290241" y="1052520"/>
                </a:lnTo>
                <a:lnTo>
                  <a:pt x="1302941" y="1050135"/>
                </a:lnTo>
                <a:lnTo>
                  <a:pt x="1314847" y="1048545"/>
                </a:lnTo>
                <a:lnTo>
                  <a:pt x="1326357" y="1047750"/>
                </a:lnTo>
                <a:close/>
                <a:moveTo>
                  <a:pt x="525022" y="1035050"/>
                </a:moveTo>
                <a:lnTo>
                  <a:pt x="554037" y="1036676"/>
                </a:lnTo>
                <a:lnTo>
                  <a:pt x="512762" y="1068388"/>
                </a:lnTo>
                <a:lnTo>
                  <a:pt x="525022" y="1035050"/>
                </a:lnTo>
                <a:close/>
                <a:moveTo>
                  <a:pt x="174832" y="915044"/>
                </a:moveTo>
                <a:lnTo>
                  <a:pt x="50860" y="916631"/>
                </a:lnTo>
                <a:lnTo>
                  <a:pt x="57218" y="934484"/>
                </a:lnTo>
                <a:lnTo>
                  <a:pt x="174832" y="915044"/>
                </a:lnTo>
                <a:close/>
                <a:moveTo>
                  <a:pt x="403703" y="711119"/>
                </a:moveTo>
                <a:lnTo>
                  <a:pt x="403703" y="723418"/>
                </a:lnTo>
                <a:lnTo>
                  <a:pt x="512179" y="715086"/>
                </a:lnTo>
                <a:lnTo>
                  <a:pt x="403703" y="711119"/>
                </a:lnTo>
                <a:close/>
                <a:moveTo>
                  <a:pt x="773852" y="677863"/>
                </a:moveTo>
                <a:lnTo>
                  <a:pt x="777038" y="678259"/>
                </a:lnTo>
                <a:lnTo>
                  <a:pt x="778632" y="678259"/>
                </a:lnTo>
                <a:lnTo>
                  <a:pt x="779428" y="679050"/>
                </a:lnTo>
                <a:lnTo>
                  <a:pt x="780225" y="679446"/>
                </a:lnTo>
                <a:lnTo>
                  <a:pt x="780623" y="680632"/>
                </a:lnTo>
                <a:lnTo>
                  <a:pt x="780623" y="681423"/>
                </a:lnTo>
                <a:lnTo>
                  <a:pt x="780225" y="682215"/>
                </a:lnTo>
                <a:lnTo>
                  <a:pt x="779428" y="684588"/>
                </a:lnTo>
                <a:lnTo>
                  <a:pt x="777038" y="687357"/>
                </a:lnTo>
                <a:lnTo>
                  <a:pt x="774648" y="689731"/>
                </a:lnTo>
                <a:lnTo>
                  <a:pt x="771860" y="692500"/>
                </a:lnTo>
                <a:lnTo>
                  <a:pt x="767877" y="695665"/>
                </a:lnTo>
                <a:lnTo>
                  <a:pt x="763894" y="698038"/>
                </a:lnTo>
                <a:lnTo>
                  <a:pt x="760309" y="700808"/>
                </a:lnTo>
                <a:lnTo>
                  <a:pt x="755927" y="702785"/>
                </a:lnTo>
                <a:lnTo>
                  <a:pt x="752342" y="704368"/>
                </a:lnTo>
                <a:lnTo>
                  <a:pt x="748758" y="705555"/>
                </a:lnTo>
                <a:lnTo>
                  <a:pt x="745969" y="705950"/>
                </a:lnTo>
                <a:lnTo>
                  <a:pt x="742783" y="706346"/>
                </a:lnTo>
                <a:lnTo>
                  <a:pt x="740791" y="706741"/>
                </a:lnTo>
                <a:lnTo>
                  <a:pt x="738800" y="707928"/>
                </a:lnTo>
                <a:lnTo>
                  <a:pt x="737605" y="708719"/>
                </a:lnTo>
                <a:lnTo>
                  <a:pt x="736011" y="709906"/>
                </a:lnTo>
                <a:lnTo>
                  <a:pt x="735215" y="711093"/>
                </a:lnTo>
                <a:lnTo>
                  <a:pt x="734816" y="712280"/>
                </a:lnTo>
                <a:lnTo>
                  <a:pt x="734816" y="713467"/>
                </a:lnTo>
                <a:lnTo>
                  <a:pt x="735215" y="715049"/>
                </a:lnTo>
                <a:lnTo>
                  <a:pt x="736011" y="716236"/>
                </a:lnTo>
                <a:lnTo>
                  <a:pt x="738003" y="717027"/>
                </a:lnTo>
                <a:lnTo>
                  <a:pt x="739596" y="717818"/>
                </a:lnTo>
                <a:lnTo>
                  <a:pt x="741986" y="718609"/>
                </a:lnTo>
                <a:lnTo>
                  <a:pt x="745173" y="719005"/>
                </a:lnTo>
                <a:lnTo>
                  <a:pt x="748359" y="719400"/>
                </a:lnTo>
                <a:lnTo>
                  <a:pt x="752342" y="719005"/>
                </a:lnTo>
                <a:lnTo>
                  <a:pt x="760707" y="719005"/>
                </a:lnTo>
                <a:lnTo>
                  <a:pt x="763894" y="719400"/>
                </a:lnTo>
                <a:lnTo>
                  <a:pt x="767877" y="719796"/>
                </a:lnTo>
                <a:lnTo>
                  <a:pt x="770665" y="720983"/>
                </a:lnTo>
                <a:lnTo>
                  <a:pt x="773852" y="722169"/>
                </a:lnTo>
                <a:lnTo>
                  <a:pt x="776640" y="723356"/>
                </a:lnTo>
                <a:lnTo>
                  <a:pt x="779428" y="724939"/>
                </a:lnTo>
                <a:lnTo>
                  <a:pt x="781420" y="726917"/>
                </a:lnTo>
                <a:lnTo>
                  <a:pt x="783411" y="729686"/>
                </a:lnTo>
                <a:lnTo>
                  <a:pt x="785403" y="732455"/>
                </a:lnTo>
                <a:lnTo>
                  <a:pt x="786598" y="736015"/>
                </a:lnTo>
                <a:lnTo>
                  <a:pt x="787793" y="739180"/>
                </a:lnTo>
                <a:lnTo>
                  <a:pt x="788191" y="743531"/>
                </a:lnTo>
                <a:lnTo>
                  <a:pt x="788988" y="747883"/>
                </a:lnTo>
                <a:lnTo>
                  <a:pt x="788988" y="752630"/>
                </a:lnTo>
                <a:lnTo>
                  <a:pt x="788590" y="756982"/>
                </a:lnTo>
                <a:lnTo>
                  <a:pt x="787793" y="760542"/>
                </a:lnTo>
                <a:lnTo>
                  <a:pt x="786200" y="764102"/>
                </a:lnTo>
                <a:lnTo>
                  <a:pt x="783810" y="767267"/>
                </a:lnTo>
                <a:lnTo>
                  <a:pt x="781420" y="770827"/>
                </a:lnTo>
                <a:lnTo>
                  <a:pt x="778632" y="773596"/>
                </a:lnTo>
                <a:lnTo>
                  <a:pt x="775445" y="776761"/>
                </a:lnTo>
                <a:lnTo>
                  <a:pt x="771860" y="779135"/>
                </a:lnTo>
                <a:lnTo>
                  <a:pt x="767479" y="781113"/>
                </a:lnTo>
                <a:lnTo>
                  <a:pt x="763097" y="783486"/>
                </a:lnTo>
                <a:lnTo>
                  <a:pt x="753936" y="787442"/>
                </a:lnTo>
                <a:lnTo>
                  <a:pt x="744376" y="790607"/>
                </a:lnTo>
                <a:lnTo>
                  <a:pt x="734020" y="792980"/>
                </a:lnTo>
                <a:lnTo>
                  <a:pt x="724062" y="795354"/>
                </a:lnTo>
                <a:lnTo>
                  <a:pt x="714104" y="796936"/>
                </a:lnTo>
                <a:lnTo>
                  <a:pt x="704942" y="798123"/>
                </a:lnTo>
                <a:lnTo>
                  <a:pt x="696179" y="798914"/>
                </a:lnTo>
                <a:lnTo>
                  <a:pt x="684230" y="799705"/>
                </a:lnTo>
                <a:lnTo>
                  <a:pt x="679450" y="800101"/>
                </a:lnTo>
                <a:lnTo>
                  <a:pt x="682636" y="698830"/>
                </a:lnTo>
                <a:lnTo>
                  <a:pt x="683433" y="697247"/>
                </a:lnTo>
                <a:lnTo>
                  <a:pt x="683831" y="695665"/>
                </a:lnTo>
                <a:lnTo>
                  <a:pt x="684628" y="694478"/>
                </a:lnTo>
                <a:lnTo>
                  <a:pt x="685425" y="692896"/>
                </a:lnTo>
                <a:lnTo>
                  <a:pt x="688213" y="690522"/>
                </a:lnTo>
                <a:lnTo>
                  <a:pt x="692196" y="688940"/>
                </a:lnTo>
                <a:lnTo>
                  <a:pt x="696976" y="687357"/>
                </a:lnTo>
                <a:lnTo>
                  <a:pt x="701756" y="685775"/>
                </a:lnTo>
                <a:lnTo>
                  <a:pt x="707731" y="684588"/>
                </a:lnTo>
                <a:lnTo>
                  <a:pt x="714104" y="683797"/>
                </a:lnTo>
                <a:lnTo>
                  <a:pt x="727647" y="682610"/>
                </a:lnTo>
                <a:lnTo>
                  <a:pt x="741588" y="681819"/>
                </a:lnTo>
                <a:lnTo>
                  <a:pt x="755529" y="680632"/>
                </a:lnTo>
                <a:lnTo>
                  <a:pt x="762300" y="679446"/>
                </a:lnTo>
                <a:lnTo>
                  <a:pt x="768275" y="678654"/>
                </a:lnTo>
                <a:lnTo>
                  <a:pt x="773852" y="677863"/>
                </a:lnTo>
                <a:close/>
                <a:moveTo>
                  <a:pt x="425557" y="466725"/>
                </a:moveTo>
                <a:lnTo>
                  <a:pt x="429928" y="467122"/>
                </a:lnTo>
                <a:lnTo>
                  <a:pt x="434299" y="467519"/>
                </a:lnTo>
                <a:lnTo>
                  <a:pt x="438272" y="467915"/>
                </a:lnTo>
                <a:lnTo>
                  <a:pt x="442643" y="468709"/>
                </a:lnTo>
                <a:lnTo>
                  <a:pt x="446219" y="470296"/>
                </a:lnTo>
                <a:lnTo>
                  <a:pt x="453769" y="473073"/>
                </a:lnTo>
                <a:lnTo>
                  <a:pt x="461716" y="477040"/>
                </a:lnTo>
                <a:lnTo>
                  <a:pt x="468471" y="481801"/>
                </a:lnTo>
                <a:lnTo>
                  <a:pt x="475225" y="487356"/>
                </a:lnTo>
                <a:lnTo>
                  <a:pt x="481980" y="493307"/>
                </a:lnTo>
                <a:lnTo>
                  <a:pt x="487543" y="500052"/>
                </a:lnTo>
                <a:lnTo>
                  <a:pt x="493503" y="507590"/>
                </a:lnTo>
                <a:lnTo>
                  <a:pt x="499066" y="515524"/>
                </a:lnTo>
                <a:lnTo>
                  <a:pt x="504629" y="524253"/>
                </a:lnTo>
                <a:lnTo>
                  <a:pt x="509795" y="532981"/>
                </a:lnTo>
                <a:lnTo>
                  <a:pt x="514165" y="542106"/>
                </a:lnTo>
                <a:lnTo>
                  <a:pt x="518933" y="552025"/>
                </a:lnTo>
                <a:lnTo>
                  <a:pt x="523304" y="561943"/>
                </a:lnTo>
                <a:lnTo>
                  <a:pt x="526880" y="572259"/>
                </a:lnTo>
                <a:lnTo>
                  <a:pt x="530854" y="582177"/>
                </a:lnTo>
                <a:lnTo>
                  <a:pt x="534033" y="592889"/>
                </a:lnTo>
                <a:lnTo>
                  <a:pt x="540390" y="613520"/>
                </a:lnTo>
                <a:lnTo>
                  <a:pt x="545953" y="634150"/>
                </a:lnTo>
                <a:lnTo>
                  <a:pt x="550721" y="653988"/>
                </a:lnTo>
                <a:lnTo>
                  <a:pt x="554297" y="673031"/>
                </a:lnTo>
                <a:lnTo>
                  <a:pt x="557873" y="690091"/>
                </a:lnTo>
                <a:lnTo>
                  <a:pt x="559860" y="705167"/>
                </a:lnTo>
                <a:lnTo>
                  <a:pt x="592045" y="701597"/>
                </a:lnTo>
                <a:lnTo>
                  <a:pt x="621449" y="697629"/>
                </a:lnTo>
                <a:lnTo>
                  <a:pt x="647673" y="694455"/>
                </a:lnTo>
                <a:lnTo>
                  <a:pt x="669925" y="690488"/>
                </a:lnTo>
                <a:lnTo>
                  <a:pt x="669527" y="696042"/>
                </a:lnTo>
                <a:lnTo>
                  <a:pt x="669130" y="702390"/>
                </a:lnTo>
                <a:lnTo>
                  <a:pt x="668733" y="716276"/>
                </a:lnTo>
                <a:lnTo>
                  <a:pt x="668733" y="750396"/>
                </a:lnTo>
                <a:lnTo>
                  <a:pt x="669130" y="768646"/>
                </a:lnTo>
                <a:lnTo>
                  <a:pt x="668733" y="786103"/>
                </a:lnTo>
                <a:lnTo>
                  <a:pt x="667938" y="803559"/>
                </a:lnTo>
                <a:lnTo>
                  <a:pt x="667143" y="811494"/>
                </a:lnTo>
                <a:lnTo>
                  <a:pt x="666349" y="819032"/>
                </a:lnTo>
                <a:lnTo>
                  <a:pt x="645289" y="825380"/>
                </a:lnTo>
                <a:lnTo>
                  <a:pt x="620654" y="831331"/>
                </a:lnTo>
                <a:lnTo>
                  <a:pt x="593237" y="837679"/>
                </a:lnTo>
                <a:lnTo>
                  <a:pt x="563436" y="844027"/>
                </a:lnTo>
                <a:lnTo>
                  <a:pt x="561052" y="872593"/>
                </a:lnTo>
                <a:lnTo>
                  <a:pt x="558668" y="896000"/>
                </a:lnTo>
                <a:lnTo>
                  <a:pt x="557873" y="905125"/>
                </a:lnTo>
                <a:lnTo>
                  <a:pt x="557079" y="916631"/>
                </a:lnTo>
                <a:lnTo>
                  <a:pt x="556681" y="928930"/>
                </a:lnTo>
                <a:lnTo>
                  <a:pt x="556284" y="942022"/>
                </a:lnTo>
                <a:lnTo>
                  <a:pt x="556284" y="955908"/>
                </a:lnTo>
                <a:lnTo>
                  <a:pt x="556284" y="970588"/>
                </a:lnTo>
                <a:lnTo>
                  <a:pt x="557079" y="984474"/>
                </a:lnTo>
                <a:lnTo>
                  <a:pt x="558271" y="997566"/>
                </a:lnTo>
                <a:lnTo>
                  <a:pt x="558668" y="1004311"/>
                </a:lnTo>
                <a:lnTo>
                  <a:pt x="558668" y="1009469"/>
                </a:lnTo>
                <a:lnTo>
                  <a:pt x="558271" y="1014626"/>
                </a:lnTo>
                <a:lnTo>
                  <a:pt x="557079" y="1018991"/>
                </a:lnTo>
                <a:lnTo>
                  <a:pt x="555489" y="1022164"/>
                </a:lnTo>
                <a:lnTo>
                  <a:pt x="553900" y="1024942"/>
                </a:lnTo>
                <a:lnTo>
                  <a:pt x="552310" y="1026925"/>
                </a:lnTo>
                <a:lnTo>
                  <a:pt x="549926" y="1028512"/>
                </a:lnTo>
                <a:lnTo>
                  <a:pt x="547145" y="1029306"/>
                </a:lnTo>
                <a:lnTo>
                  <a:pt x="544761" y="1030099"/>
                </a:lnTo>
                <a:lnTo>
                  <a:pt x="541582" y="1030496"/>
                </a:lnTo>
                <a:lnTo>
                  <a:pt x="538801" y="1030496"/>
                </a:lnTo>
                <a:lnTo>
                  <a:pt x="532046" y="1030099"/>
                </a:lnTo>
                <a:lnTo>
                  <a:pt x="525688" y="1028909"/>
                </a:lnTo>
                <a:lnTo>
                  <a:pt x="524894" y="1028512"/>
                </a:lnTo>
                <a:lnTo>
                  <a:pt x="524099" y="1027719"/>
                </a:lnTo>
                <a:lnTo>
                  <a:pt x="522510" y="1023751"/>
                </a:lnTo>
                <a:lnTo>
                  <a:pt x="520920" y="1018594"/>
                </a:lnTo>
                <a:lnTo>
                  <a:pt x="520125" y="1011452"/>
                </a:lnTo>
                <a:lnTo>
                  <a:pt x="519331" y="1002327"/>
                </a:lnTo>
                <a:lnTo>
                  <a:pt x="518536" y="992409"/>
                </a:lnTo>
                <a:lnTo>
                  <a:pt x="517741" y="968207"/>
                </a:lnTo>
                <a:lnTo>
                  <a:pt x="517344" y="941229"/>
                </a:lnTo>
                <a:lnTo>
                  <a:pt x="516947" y="911870"/>
                </a:lnTo>
                <a:lnTo>
                  <a:pt x="516549" y="853152"/>
                </a:lnTo>
                <a:lnTo>
                  <a:pt x="513768" y="853549"/>
                </a:lnTo>
                <a:lnTo>
                  <a:pt x="513768" y="976142"/>
                </a:lnTo>
                <a:lnTo>
                  <a:pt x="508602" y="1036050"/>
                </a:lnTo>
                <a:lnTo>
                  <a:pt x="504232" y="1082469"/>
                </a:lnTo>
                <a:lnTo>
                  <a:pt x="500258" y="1124127"/>
                </a:lnTo>
                <a:lnTo>
                  <a:pt x="499861" y="1128095"/>
                </a:lnTo>
                <a:lnTo>
                  <a:pt x="497874" y="1134443"/>
                </a:lnTo>
                <a:lnTo>
                  <a:pt x="495490" y="1141187"/>
                </a:lnTo>
                <a:lnTo>
                  <a:pt x="492311" y="1147535"/>
                </a:lnTo>
                <a:lnTo>
                  <a:pt x="489530" y="1153883"/>
                </a:lnTo>
                <a:lnTo>
                  <a:pt x="485954" y="1160231"/>
                </a:lnTo>
                <a:lnTo>
                  <a:pt x="482378" y="1166579"/>
                </a:lnTo>
                <a:lnTo>
                  <a:pt x="474828" y="1178481"/>
                </a:lnTo>
                <a:lnTo>
                  <a:pt x="438670" y="1654175"/>
                </a:lnTo>
                <a:lnTo>
                  <a:pt x="342512" y="1654175"/>
                </a:lnTo>
                <a:lnTo>
                  <a:pt x="294433" y="1276080"/>
                </a:lnTo>
                <a:lnTo>
                  <a:pt x="288473" y="1276873"/>
                </a:lnTo>
                <a:lnTo>
                  <a:pt x="282115" y="1277270"/>
                </a:lnTo>
                <a:lnTo>
                  <a:pt x="281718" y="1276873"/>
                </a:lnTo>
                <a:lnTo>
                  <a:pt x="281321" y="1276873"/>
                </a:lnTo>
                <a:lnTo>
                  <a:pt x="282115" y="1275683"/>
                </a:lnTo>
                <a:lnTo>
                  <a:pt x="282115" y="1275286"/>
                </a:lnTo>
                <a:lnTo>
                  <a:pt x="281321" y="1275286"/>
                </a:lnTo>
                <a:lnTo>
                  <a:pt x="281321" y="1276873"/>
                </a:lnTo>
                <a:lnTo>
                  <a:pt x="282910" y="1650208"/>
                </a:lnTo>
                <a:lnTo>
                  <a:pt x="170859" y="1653778"/>
                </a:lnTo>
                <a:lnTo>
                  <a:pt x="119998" y="1254655"/>
                </a:lnTo>
                <a:lnTo>
                  <a:pt x="116422" y="1253069"/>
                </a:lnTo>
                <a:lnTo>
                  <a:pt x="112846" y="1251482"/>
                </a:lnTo>
                <a:lnTo>
                  <a:pt x="109667" y="1249498"/>
                </a:lnTo>
                <a:lnTo>
                  <a:pt x="106489" y="1246721"/>
                </a:lnTo>
                <a:lnTo>
                  <a:pt x="103707" y="1243943"/>
                </a:lnTo>
                <a:lnTo>
                  <a:pt x="100528" y="1240373"/>
                </a:lnTo>
                <a:lnTo>
                  <a:pt x="98144" y="1236802"/>
                </a:lnTo>
                <a:lnTo>
                  <a:pt x="96158" y="1232438"/>
                </a:lnTo>
                <a:lnTo>
                  <a:pt x="91389" y="1223710"/>
                </a:lnTo>
                <a:lnTo>
                  <a:pt x="87416" y="1214188"/>
                </a:lnTo>
                <a:lnTo>
                  <a:pt x="84237" y="1203872"/>
                </a:lnTo>
                <a:lnTo>
                  <a:pt x="81853" y="1193557"/>
                </a:lnTo>
                <a:lnTo>
                  <a:pt x="79072" y="1182845"/>
                </a:lnTo>
                <a:lnTo>
                  <a:pt x="77085" y="1172133"/>
                </a:lnTo>
                <a:lnTo>
                  <a:pt x="73906" y="1153486"/>
                </a:lnTo>
                <a:lnTo>
                  <a:pt x="71522" y="1137616"/>
                </a:lnTo>
                <a:lnTo>
                  <a:pt x="70330" y="1132062"/>
                </a:lnTo>
                <a:lnTo>
                  <a:pt x="69535" y="1128491"/>
                </a:lnTo>
                <a:lnTo>
                  <a:pt x="69138" y="1124127"/>
                </a:lnTo>
                <a:lnTo>
                  <a:pt x="63178" y="1061839"/>
                </a:lnTo>
                <a:lnTo>
                  <a:pt x="56820" y="994392"/>
                </a:lnTo>
                <a:lnTo>
                  <a:pt x="50065" y="909490"/>
                </a:lnTo>
                <a:lnTo>
                  <a:pt x="42119" y="909490"/>
                </a:lnTo>
                <a:lnTo>
                  <a:pt x="35364" y="908299"/>
                </a:lnTo>
                <a:lnTo>
                  <a:pt x="29403" y="907506"/>
                </a:lnTo>
                <a:lnTo>
                  <a:pt x="24238" y="906316"/>
                </a:lnTo>
                <a:lnTo>
                  <a:pt x="20662" y="905125"/>
                </a:lnTo>
                <a:lnTo>
                  <a:pt x="17880" y="903935"/>
                </a:lnTo>
                <a:lnTo>
                  <a:pt x="17086" y="902745"/>
                </a:lnTo>
                <a:lnTo>
                  <a:pt x="16688" y="901555"/>
                </a:lnTo>
                <a:lnTo>
                  <a:pt x="16291" y="900761"/>
                </a:lnTo>
                <a:lnTo>
                  <a:pt x="16291" y="899571"/>
                </a:lnTo>
                <a:lnTo>
                  <a:pt x="14702" y="894413"/>
                </a:lnTo>
                <a:lnTo>
                  <a:pt x="12318" y="887669"/>
                </a:lnTo>
                <a:lnTo>
                  <a:pt x="10331" y="879734"/>
                </a:lnTo>
                <a:lnTo>
                  <a:pt x="8344" y="870212"/>
                </a:lnTo>
                <a:lnTo>
                  <a:pt x="6755" y="859103"/>
                </a:lnTo>
                <a:lnTo>
                  <a:pt x="4768" y="847201"/>
                </a:lnTo>
                <a:lnTo>
                  <a:pt x="3179" y="834109"/>
                </a:lnTo>
                <a:lnTo>
                  <a:pt x="1987" y="819826"/>
                </a:lnTo>
                <a:lnTo>
                  <a:pt x="795" y="805146"/>
                </a:lnTo>
                <a:lnTo>
                  <a:pt x="397" y="789277"/>
                </a:lnTo>
                <a:lnTo>
                  <a:pt x="0" y="773010"/>
                </a:lnTo>
                <a:lnTo>
                  <a:pt x="0" y="756347"/>
                </a:lnTo>
                <a:lnTo>
                  <a:pt x="795" y="738494"/>
                </a:lnTo>
                <a:lnTo>
                  <a:pt x="1987" y="721434"/>
                </a:lnTo>
                <a:lnTo>
                  <a:pt x="3576" y="703184"/>
                </a:lnTo>
                <a:lnTo>
                  <a:pt x="5563" y="684934"/>
                </a:lnTo>
                <a:lnTo>
                  <a:pt x="9139" y="667477"/>
                </a:lnTo>
                <a:lnTo>
                  <a:pt x="12715" y="649227"/>
                </a:lnTo>
                <a:lnTo>
                  <a:pt x="17483" y="631770"/>
                </a:lnTo>
                <a:lnTo>
                  <a:pt x="22649" y="614313"/>
                </a:lnTo>
                <a:lnTo>
                  <a:pt x="25430" y="605982"/>
                </a:lnTo>
                <a:lnTo>
                  <a:pt x="29006" y="597253"/>
                </a:lnTo>
                <a:lnTo>
                  <a:pt x="32185" y="588922"/>
                </a:lnTo>
                <a:lnTo>
                  <a:pt x="36158" y="580987"/>
                </a:lnTo>
                <a:lnTo>
                  <a:pt x="40132" y="573052"/>
                </a:lnTo>
                <a:lnTo>
                  <a:pt x="44503" y="565117"/>
                </a:lnTo>
                <a:lnTo>
                  <a:pt x="48873" y="557579"/>
                </a:lnTo>
                <a:lnTo>
                  <a:pt x="53244" y="549644"/>
                </a:lnTo>
                <a:lnTo>
                  <a:pt x="58410" y="542503"/>
                </a:lnTo>
                <a:lnTo>
                  <a:pt x="63973" y="535362"/>
                </a:lnTo>
                <a:lnTo>
                  <a:pt x="69535" y="528617"/>
                </a:lnTo>
                <a:lnTo>
                  <a:pt x="75496" y="522269"/>
                </a:lnTo>
                <a:lnTo>
                  <a:pt x="81456" y="515921"/>
                </a:lnTo>
                <a:lnTo>
                  <a:pt x="87416" y="509970"/>
                </a:lnTo>
                <a:lnTo>
                  <a:pt x="94171" y="504416"/>
                </a:lnTo>
                <a:lnTo>
                  <a:pt x="101720" y="498861"/>
                </a:lnTo>
                <a:lnTo>
                  <a:pt x="108873" y="493704"/>
                </a:lnTo>
                <a:lnTo>
                  <a:pt x="116422" y="488943"/>
                </a:lnTo>
                <a:lnTo>
                  <a:pt x="124369" y="484579"/>
                </a:lnTo>
                <a:lnTo>
                  <a:pt x="132713" y="480611"/>
                </a:lnTo>
                <a:lnTo>
                  <a:pt x="141455" y="477040"/>
                </a:lnTo>
                <a:lnTo>
                  <a:pt x="150594" y="473470"/>
                </a:lnTo>
                <a:lnTo>
                  <a:pt x="159733" y="470693"/>
                </a:lnTo>
                <a:lnTo>
                  <a:pt x="169667" y="467915"/>
                </a:lnTo>
                <a:lnTo>
                  <a:pt x="172845" y="467915"/>
                </a:lnTo>
                <a:lnTo>
                  <a:pt x="179998" y="468312"/>
                </a:lnTo>
                <a:lnTo>
                  <a:pt x="200262" y="469502"/>
                </a:lnTo>
                <a:lnTo>
                  <a:pt x="231652" y="471883"/>
                </a:lnTo>
                <a:lnTo>
                  <a:pt x="312711" y="730162"/>
                </a:lnTo>
                <a:lnTo>
                  <a:pt x="329400" y="728575"/>
                </a:lnTo>
                <a:lnTo>
                  <a:pt x="327413" y="709135"/>
                </a:lnTo>
                <a:lnTo>
                  <a:pt x="322247" y="527427"/>
                </a:lnTo>
                <a:lnTo>
                  <a:pt x="315492" y="509970"/>
                </a:lnTo>
                <a:lnTo>
                  <a:pt x="329002" y="486959"/>
                </a:lnTo>
                <a:lnTo>
                  <a:pt x="359598" y="486562"/>
                </a:lnTo>
                <a:lnTo>
                  <a:pt x="371916" y="509970"/>
                </a:lnTo>
                <a:lnTo>
                  <a:pt x="366353" y="530601"/>
                </a:lnTo>
                <a:lnTo>
                  <a:pt x="393372" y="722624"/>
                </a:lnTo>
                <a:lnTo>
                  <a:pt x="402114" y="721831"/>
                </a:lnTo>
                <a:lnTo>
                  <a:pt x="397346" y="476247"/>
                </a:lnTo>
                <a:lnTo>
                  <a:pt x="403703" y="473073"/>
                </a:lnTo>
                <a:lnTo>
                  <a:pt x="408869" y="470693"/>
                </a:lnTo>
                <a:lnTo>
                  <a:pt x="411253" y="468709"/>
                </a:lnTo>
                <a:lnTo>
                  <a:pt x="412047" y="467915"/>
                </a:lnTo>
                <a:lnTo>
                  <a:pt x="416816" y="467122"/>
                </a:lnTo>
                <a:lnTo>
                  <a:pt x="421584" y="467122"/>
                </a:lnTo>
                <a:lnTo>
                  <a:pt x="425557" y="466725"/>
                </a:lnTo>
                <a:close/>
                <a:moveTo>
                  <a:pt x="2003425" y="196850"/>
                </a:moveTo>
                <a:lnTo>
                  <a:pt x="2003425" y="720725"/>
                </a:lnTo>
                <a:lnTo>
                  <a:pt x="1071562" y="720328"/>
                </a:lnTo>
                <a:lnTo>
                  <a:pt x="1251744" y="585391"/>
                </a:lnTo>
                <a:lnTo>
                  <a:pt x="1404144" y="665163"/>
                </a:lnTo>
                <a:lnTo>
                  <a:pt x="1657350" y="399256"/>
                </a:lnTo>
                <a:lnTo>
                  <a:pt x="1796653" y="458788"/>
                </a:lnTo>
                <a:lnTo>
                  <a:pt x="2003425" y="196850"/>
                </a:lnTo>
                <a:close/>
                <a:moveTo>
                  <a:pt x="140097" y="182563"/>
                </a:moveTo>
                <a:lnTo>
                  <a:pt x="138509" y="201216"/>
                </a:lnTo>
                <a:lnTo>
                  <a:pt x="137319" y="215107"/>
                </a:lnTo>
                <a:lnTo>
                  <a:pt x="137716" y="215504"/>
                </a:lnTo>
                <a:lnTo>
                  <a:pt x="138509" y="201216"/>
                </a:lnTo>
                <a:lnTo>
                  <a:pt x="139303" y="194469"/>
                </a:lnTo>
                <a:lnTo>
                  <a:pt x="140097" y="188516"/>
                </a:lnTo>
                <a:lnTo>
                  <a:pt x="140097" y="182563"/>
                </a:lnTo>
                <a:close/>
                <a:moveTo>
                  <a:pt x="164306" y="111125"/>
                </a:moveTo>
                <a:lnTo>
                  <a:pt x="162719" y="111522"/>
                </a:lnTo>
                <a:lnTo>
                  <a:pt x="161131" y="111919"/>
                </a:lnTo>
                <a:lnTo>
                  <a:pt x="159544" y="112713"/>
                </a:lnTo>
                <a:lnTo>
                  <a:pt x="158353" y="113507"/>
                </a:lnTo>
                <a:lnTo>
                  <a:pt x="155972" y="117078"/>
                </a:lnTo>
                <a:lnTo>
                  <a:pt x="153591" y="120650"/>
                </a:lnTo>
                <a:lnTo>
                  <a:pt x="158353" y="115491"/>
                </a:lnTo>
                <a:lnTo>
                  <a:pt x="161131" y="113110"/>
                </a:lnTo>
                <a:lnTo>
                  <a:pt x="164306" y="111125"/>
                </a:lnTo>
                <a:close/>
                <a:moveTo>
                  <a:pt x="988111" y="91679"/>
                </a:moveTo>
                <a:lnTo>
                  <a:pt x="984541" y="92075"/>
                </a:lnTo>
                <a:lnTo>
                  <a:pt x="980971" y="93266"/>
                </a:lnTo>
                <a:lnTo>
                  <a:pt x="977798" y="94853"/>
                </a:lnTo>
                <a:lnTo>
                  <a:pt x="975022" y="97632"/>
                </a:lnTo>
                <a:lnTo>
                  <a:pt x="972642" y="100013"/>
                </a:lnTo>
                <a:lnTo>
                  <a:pt x="971055" y="103188"/>
                </a:lnTo>
                <a:lnTo>
                  <a:pt x="970262" y="106760"/>
                </a:lnTo>
                <a:lnTo>
                  <a:pt x="969865" y="110332"/>
                </a:lnTo>
                <a:lnTo>
                  <a:pt x="969865" y="578644"/>
                </a:lnTo>
                <a:lnTo>
                  <a:pt x="1457734" y="287338"/>
                </a:lnTo>
                <a:lnTo>
                  <a:pt x="1494622" y="333375"/>
                </a:lnTo>
                <a:lnTo>
                  <a:pt x="969865" y="642938"/>
                </a:lnTo>
                <a:lnTo>
                  <a:pt x="969865" y="758032"/>
                </a:lnTo>
                <a:lnTo>
                  <a:pt x="970262" y="762001"/>
                </a:lnTo>
                <a:lnTo>
                  <a:pt x="971055" y="765176"/>
                </a:lnTo>
                <a:lnTo>
                  <a:pt x="972642" y="768747"/>
                </a:lnTo>
                <a:lnTo>
                  <a:pt x="975022" y="771129"/>
                </a:lnTo>
                <a:lnTo>
                  <a:pt x="977798" y="773510"/>
                </a:lnTo>
                <a:lnTo>
                  <a:pt x="980971" y="775494"/>
                </a:lnTo>
                <a:lnTo>
                  <a:pt x="984541" y="776685"/>
                </a:lnTo>
                <a:lnTo>
                  <a:pt x="988111" y="776685"/>
                </a:lnTo>
                <a:lnTo>
                  <a:pt x="2043178" y="776685"/>
                </a:lnTo>
                <a:lnTo>
                  <a:pt x="2047144" y="776685"/>
                </a:lnTo>
                <a:lnTo>
                  <a:pt x="2050714" y="775494"/>
                </a:lnTo>
                <a:lnTo>
                  <a:pt x="2053887" y="773510"/>
                </a:lnTo>
                <a:lnTo>
                  <a:pt x="2056663" y="771129"/>
                </a:lnTo>
                <a:lnTo>
                  <a:pt x="2059043" y="768747"/>
                </a:lnTo>
                <a:lnTo>
                  <a:pt x="2060630" y="765176"/>
                </a:lnTo>
                <a:lnTo>
                  <a:pt x="2061820" y="762001"/>
                </a:lnTo>
                <a:lnTo>
                  <a:pt x="2062216" y="758032"/>
                </a:lnTo>
                <a:lnTo>
                  <a:pt x="2062216" y="110332"/>
                </a:lnTo>
                <a:lnTo>
                  <a:pt x="2061820" y="106760"/>
                </a:lnTo>
                <a:lnTo>
                  <a:pt x="2060630" y="103188"/>
                </a:lnTo>
                <a:lnTo>
                  <a:pt x="2059043" y="100013"/>
                </a:lnTo>
                <a:lnTo>
                  <a:pt x="2056663" y="97632"/>
                </a:lnTo>
                <a:lnTo>
                  <a:pt x="2053887" y="94853"/>
                </a:lnTo>
                <a:lnTo>
                  <a:pt x="2050714" y="93266"/>
                </a:lnTo>
                <a:lnTo>
                  <a:pt x="2047144" y="92075"/>
                </a:lnTo>
                <a:lnTo>
                  <a:pt x="2043178" y="91679"/>
                </a:lnTo>
                <a:lnTo>
                  <a:pt x="988111" y="91679"/>
                </a:lnTo>
                <a:close/>
                <a:moveTo>
                  <a:pt x="273050" y="38100"/>
                </a:moveTo>
                <a:lnTo>
                  <a:pt x="286544" y="38497"/>
                </a:lnTo>
                <a:lnTo>
                  <a:pt x="299641" y="38894"/>
                </a:lnTo>
                <a:lnTo>
                  <a:pt x="312341" y="40085"/>
                </a:lnTo>
                <a:lnTo>
                  <a:pt x="323850" y="42466"/>
                </a:lnTo>
                <a:lnTo>
                  <a:pt x="335756" y="44847"/>
                </a:lnTo>
                <a:lnTo>
                  <a:pt x="347266" y="47229"/>
                </a:lnTo>
                <a:lnTo>
                  <a:pt x="357981" y="50800"/>
                </a:lnTo>
                <a:lnTo>
                  <a:pt x="368697" y="53975"/>
                </a:lnTo>
                <a:lnTo>
                  <a:pt x="378222" y="57944"/>
                </a:lnTo>
                <a:lnTo>
                  <a:pt x="387747" y="61516"/>
                </a:lnTo>
                <a:lnTo>
                  <a:pt x="396478" y="65881"/>
                </a:lnTo>
                <a:lnTo>
                  <a:pt x="404813" y="70247"/>
                </a:lnTo>
                <a:lnTo>
                  <a:pt x="412750" y="74216"/>
                </a:lnTo>
                <a:lnTo>
                  <a:pt x="419894" y="78582"/>
                </a:lnTo>
                <a:lnTo>
                  <a:pt x="432197" y="86519"/>
                </a:lnTo>
                <a:lnTo>
                  <a:pt x="442516" y="93266"/>
                </a:lnTo>
                <a:lnTo>
                  <a:pt x="449660" y="99219"/>
                </a:lnTo>
                <a:lnTo>
                  <a:pt x="455613" y="104378"/>
                </a:lnTo>
                <a:lnTo>
                  <a:pt x="454025" y="107553"/>
                </a:lnTo>
                <a:lnTo>
                  <a:pt x="451644" y="111522"/>
                </a:lnTo>
                <a:lnTo>
                  <a:pt x="448866" y="116285"/>
                </a:lnTo>
                <a:lnTo>
                  <a:pt x="444897" y="122238"/>
                </a:lnTo>
                <a:lnTo>
                  <a:pt x="440532" y="128588"/>
                </a:lnTo>
                <a:lnTo>
                  <a:pt x="434578" y="134938"/>
                </a:lnTo>
                <a:lnTo>
                  <a:pt x="427832" y="141288"/>
                </a:lnTo>
                <a:lnTo>
                  <a:pt x="423863" y="144066"/>
                </a:lnTo>
                <a:lnTo>
                  <a:pt x="420291" y="146844"/>
                </a:lnTo>
                <a:lnTo>
                  <a:pt x="415925" y="149225"/>
                </a:lnTo>
                <a:lnTo>
                  <a:pt x="411163" y="151607"/>
                </a:lnTo>
                <a:lnTo>
                  <a:pt x="406797" y="153591"/>
                </a:lnTo>
                <a:lnTo>
                  <a:pt x="401638" y="155179"/>
                </a:lnTo>
                <a:lnTo>
                  <a:pt x="396082" y="156369"/>
                </a:lnTo>
                <a:lnTo>
                  <a:pt x="390525" y="157560"/>
                </a:lnTo>
                <a:lnTo>
                  <a:pt x="384572" y="157957"/>
                </a:lnTo>
                <a:lnTo>
                  <a:pt x="379016" y="157957"/>
                </a:lnTo>
                <a:lnTo>
                  <a:pt x="372666" y="157560"/>
                </a:lnTo>
                <a:lnTo>
                  <a:pt x="365919" y="155973"/>
                </a:lnTo>
                <a:lnTo>
                  <a:pt x="358775" y="154385"/>
                </a:lnTo>
                <a:lnTo>
                  <a:pt x="351235" y="152003"/>
                </a:lnTo>
                <a:lnTo>
                  <a:pt x="343694" y="148828"/>
                </a:lnTo>
                <a:lnTo>
                  <a:pt x="335756" y="145257"/>
                </a:lnTo>
                <a:lnTo>
                  <a:pt x="327025" y="140891"/>
                </a:lnTo>
                <a:lnTo>
                  <a:pt x="317103" y="136525"/>
                </a:lnTo>
                <a:lnTo>
                  <a:pt x="355203" y="155179"/>
                </a:lnTo>
                <a:lnTo>
                  <a:pt x="373063" y="163116"/>
                </a:lnTo>
                <a:lnTo>
                  <a:pt x="381397" y="166688"/>
                </a:lnTo>
                <a:lnTo>
                  <a:pt x="389335" y="169466"/>
                </a:lnTo>
                <a:lnTo>
                  <a:pt x="397272" y="172244"/>
                </a:lnTo>
                <a:lnTo>
                  <a:pt x="404813" y="173832"/>
                </a:lnTo>
                <a:lnTo>
                  <a:pt x="411957" y="175023"/>
                </a:lnTo>
                <a:lnTo>
                  <a:pt x="418703" y="175419"/>
                </a:lnTo>
                <a:lnTo>
                  <a:pt x="425053" y="175023"/>
                </a:lnTo>
                <a:lnTo>
                  <a:pt x="428228" y="174625"/>
                </a:lnTo>
                <a:lnTo>
                  <a:pt x="431007" y="173832"/>
                </a:lnTo>
                <a:lnTo>
                  <a:pt x="434182" y="173038"/>
                </a:lnTo>
                <a:lnTo>
                  <a:pt x="436563" y="171847"/>
                </a:lnTo>
                <a:lnTo>
                  <a:pt x="438944" y="169863"/>
                </a:lnTo>
                <a:lnTo>
                  <a:pt x="441722" y="168276"/>
                </a:lnTo>
                <a:lnTo>
                  <a:pt x="442913" y="180976"/>
                </a:lnTo>
                <a:lnTo>
                  <a:pt x="443310" y="192882"/>
                </a:lnTo>
                <a:lnTo>
                  <a:pt x="443310" y="203994"/>
                </a:lnTo>
                <a:lnTo>
                  <a:pt x="442913" y="215107"/>
                </a:lnTo>
                <a:lnTo>
                  <a:pt x="444500" y="213122"/>
                </a:lnTo>
                <a:lnTo>
                  <a:pt x="445691" y="212328"/>
                </a:lnTo>
                <a:lnTo>
                  <a:pt x="446882" y="212328"/>
                </a:lnTo>
                <a:lnTo>
                  <a:pt x="447675" y="212726"/>
                </a:lnTo>
                <a:lnTo>
                  <a:pt x="448072" y="213519"/>
                </a:lnTo>
                <a:lnTo>
                  <a:pt x="448866" y="216297"/>
                </a:lnTo>
                <a:lnTo>
                  <a:pt x="448866" y="221457"/>
                </a:lnTo>
                <a:lnTo>
                  <a:pt x="448866" y="228204"/>
                </a:lnTo>
                <a:lnTo>
                  <a:pt x="447675" y="244079"/>
                </a:lnTo>
                <a:lnTo>
                  <a:pt x="445294" y="262335"/>
                </a:lnTo>
                <a:lnTo>
                  <a:pt x="443310" y="279797"/>
                </a:lnTo>
                <a:lnTo>
                  <a:pt x="440928" y="294482"/>
                </a:lnTo>
                <a:lnTo>
                  <a:pt x="439738" y="300038"/>
                </a:lnTo>
                <a:lnTo>
                  <a:pt x="438547" y="303213"/>
                </a:lnTo>
                <a:lnTo>
                  <a:pt x="437753" y="304800"/>
                </a:lnTo>
                <a:lnTo>
                  <a:pt x="437357" y="304800"/>
                </a:lnTo>
                <a:lnTo>
                  <a:pt x="436960" y="304007"/>
                </a:lnTo>
                <a:lnTo>
                  <a:pt x="435769" y="313929"/>
                </a:lnTo>
                <a:lnTo>
                  <a:pt x="434182" y="323057"/>
                </a:lnTo>
                <a:lnTo>
                  <a:pt x="432197" y="332185"/>
                </a:lnTo>
                <a:lnTo>
                  <a:pt x="429816" y="341313"/>
                </a:lnTo>
                <a:lnTo>
                  <a:pt x="427435" y="349647"/>
                </a:lnTo>
                <a:lnTo>
                  <a:pt x="424260" y="357982"/>
                </a:lnTo>
                <a:lnTo>
                  <a:pt x="421482" y="365919"/>
                </a:lnTo>
                <a:lnTo>
                  <a:pt x="417513" y="373460"/>
                </a:lnTo>
                <a:lnTo>
                  <a:pt x="413941" y="381397"/>
                </a:lnTo>
                <a:lnTo>
                  <a:pt x="409972" y="388938"/>
                </a:lnTo>
                <a:lnTo>
                  <a:pt x="406003" y="395685"/>
                </a:lnTo>
                <a:lnTo>
                  <a:pt x="401241" y="402432"/>
                </a:lnTo>
                <a:lnTo>
                  <a:pt x="396875" y="408782"/>
                </a:lnTo>
                <a:lnTo>
                  <a:pt x="391716" y="415132"/>
                </a:lnTo>
                <a:lnTo>
                  <a:pt x="386953" y="420688"/>
                </a:lnTo>
                <a:lnTo>
                  <a:pt x="381794" y="426244"/>
                </a:lnTo>
                <a:lnTo>
                  <a:pt x="376635" y="431801"/>
                </a:lnTo>
                <a:lnTo>
                  <a:pt x="371078" y="436563"/>
                </a:lnTo>
                <a:lnTo>
                  <a:pt x="365919" y="440929"/>
                </a:lnTo>
                <a:lnTo>
                  <a:pt x="360363" y="445691"/>
                </a:lnTo>
                <a:lnTo>
                  <a:pt x="354806" y="449660"/>
                </a:lnTo>
                <a:lnTo>
                  <a:pt x="349250" y="453232"/>
                </a:lnTo>
                <a:lnTo>
                  <a:pt x="343297" y="456804"/>
                </a:lnTo>
                <a:lnTo>
                  <a:pt x="337741" y="459582"/>
                </a:lnTo>
                <a:lnTo>
                  <a:pt x="332185" y="462757"/>
                </a:lnTo>
                <a:lnTo>
                  <a:pt x="326628" y="464741"/>
                </a:lnTo>
                <a:lnTo>
                  <a:pt x="320675" y="466726"/>
                </a:lnTo>
                <a:lnTo>
                  <a:pt x="315119" y="468313"/>
                </a:lnTo>
                <a:lnTo>
                  <a:pt x="309563" y="469901"/>
                </a:lnTo>
                <a:lnTo>
                  <a:pt x="304403" y="470694"/>
                </a:lnTo>
                <a:lnTo>
                  <a:pt x="298847" y="471091"/>
                </a:lnTo>
                <a:lnTo>
                  <a:pt x="293688" y="471488"/>
                </a:lnTo>
                <a:lnTo>
                  <a:pt x="288925" y="471091"/>
                </a:lnTo>
                <a:lnTo>
                  <a:pt x="284956" y="470694"/>
                </a:lnTo>
                <a:lnTo>
                  <a:pt x="280194" y="469901"/>
                </a:lnTo>
                <a:lnTo>
                  <a:pt x="275034" y="467916"/>
                </a:lnTo>
                <a:lnTo>
                  <a:pt x="270669" y="466329"/>
                </a:lnTo>
                <a:lnTo>
                  <a:pt x="265509" y="464344"/>
                </a:lnTo>
                <a:lnTo>
                  <a:pt x="259953" y="462360"/>
                </a:lnTo>
                <a:lnTo>
                  <a:pt x="254794" y="459185"/>
                </a:lnTo>
                <a:lnTo>
                  <a:pt x="244078" y="452438"/>
                </a:lnTo>
                <a:lnTo>
                  <a:pt x="232966" y="444898"/>
                </a:lnTo>
                <a:lnTo>
                  <a:pt x="221853" y="435769"/>
                </a:lnTo>
                <a:lnTo>
                  <a:pt x="211534" y="425450"/>
                </a:lnTo>
                <a:lnTo>
                  <a:pt x="200819" y="413941"/>
                </a:lnTo>
                <a:lnTo>
                  <a:pt x="190500" y="402035"/>
                </a:lnTo>
                <a:lnTo>
                  <a:pt x="185737" y="395685"/>
                </a:lnTo>
                <a:lnTo>
                  <a:pt x="180578" y="388938"/>
                </a:lnTo>
                <a:lnTo>
                  <a:pt x="176609" y="381794"/>
                </a:lnTo>
                <a:lnTo>
                  <a:pt x="171847" y="374651"/>
                </a:lnTo>
                <a:lnTo>
                  <a:pt x="167481" y="367507"/>
                </a:lnTo>
                <a:lnTo>
                  <a:pt x="163512" y="359569"/>
                </a:lnTo>
                <a:lnTo>
                  <a:pt x="159544" y="351632"/>
                </a:lnTo>
                <a:lnTo>
                  <a:pt x="156369" y="343694"/>
                </a:lnTo>
                <a:lnTo>
                  <a:pt x="152797" y="335757"/>
                </a:lnTo>
                <a:lnTo>
                  <a:pt x="150019" y="327422"/>
                </a:lnTo>
                <a:lnTo>
                  <a:pt x="147241" y="318691"/>
                </a:lnTo>
                <a:lnTo>
                  <a:pt x="144859" y="310357"/>
                </a:lnTo>
                <a:lnTo>
                  <a:pt x="142875" y="316310"/>
                </a:lnTo>
                <a:lnTo>
                  <a:pt x="140494" y="320676"/>
                </a:lnTo>
                <a:lnTo>
                  <a:pt x="139700" y="322263"/>
                </a:lnTo>
                <a:lnTo>
                  <a:pt x="138509" y="323057"/>
                </a:lnTo>
                <a:lnTo>
                  <a:pt x="137319" y="323851"/>
                </a:lnTo>
                <a:lnTo>
                  <a:pt x="136128" y="324247"/>
                </a:lnTo>
                <a:lnTo>
                  <a:pt x="134541" y="323851"/>
                </a:lnTo>
                <a:lnTo>
                  <a:pt x="133350" y="323057"/>
                </a:lnTo>
                <a:lnTo>
                  <a:pt x="132159" y="321866"/>
                </a:lnTo>
                <a:lnTo>
                  <a:pt x="130969" y="319485"/>
                </a:lnTo>
                <a:lnTo>
                  <a:pt x="128587" y="314722"/>
                </a:lnTo>
                <a:lnTo>
                  <a:pt x="126603" y="308372"/>
                </a:lnTo>
                <a:lnTo>
                  <a:pt x="125016" y="300038"/>
                </a:lnTo>
                <a:lnTo>
                  <a:pt x="123825" y="290513"/>
                </a:lnTo>
                <a:lnTo>
                  <a:pt x="123031" y="280591"/>
                </a:lnTo>
                <a:lnTo>
                  <a:pt x="122634" y="269478"/>
                </a:lnTo>
                <a:lnTo>
                  <a:pt x="123031" y="259557"/>
                </a:lnTo>
                <a:lnTo>
                  <a:pt x="123428" y="250032"/>
                </a:lnTo>
                <a:lnTo>
                  <a:pt x="124619" y="241300"/>
                </a:lnTo>
                <a:lnTo>
                  <a:pt x="125809" y="233760"/>
                </a:lnTo>
                <a:lnTo>
                  <a:pt x="127397" y="227013"/>
                </a:lnTo>
                <a:lnTo>
                  <a:pt x="129778" y="221854"/>
                </a:lnTo>
                <a:lnTo>
                  <a:pt x="131762" y="217488"/>
                </a:lnTo>
                <a:lnTo>
                  <a:pt x="132953" y="216297"/>
                </a:lnTo>
                <a:lnTo>
                  <a:pt x="134144" y="215504"/>
                </a:lnTo>
                <a:lnTo>
                  <a:pt x="130572" y="211138"/>
                </a:lnTo>
                <a:lnTo>
                  <a:pt x="127000" y="207169"/>
                </a:lnTo>
                <a:lnTo>
                  <a:pt x="124619" y="202407"/>
                </a:lnTo>
                <a:lnTo>
                  <a:pt x="122634" y="197247"/>
                </a:lnTo>
                <a:lnTo>
                  <a:pt x="120253" y="192485"/>
                </a:lnTo>
                <a:lnTo>
                  <a:pt x="119062" y="186928"/>
                </a:lnTo>
                <a:lnTo>
                  <a:pt x="118269" y="181372"/>
                </a:lnTo>
                <a:lnTo>
                  <a:pt x="117475" y="175816"/>
                </a:lnTo>
                <a:lnTo>
                  <a:pt x="117475" y="170260"/>
                </a:lnTo>
                <a:lnTo>
                  <a:pt x="117475" y="164704"/>
                </a:lnTo>
                <a:lnTo>
                  <a:pt x="117872" y="158751"/>
                </a:lnTo>
                <a:lnTo>
                  <a:pt x="118269" y="152797"/>
                </a:lnTo>
                <a:lnTo>
                  <a:pt x="120253" y="140891"/>
                </a:lnTo>
                <a:lnTo>
                  <a:pt x="123428" y="129381"/>
                </a:lnTo>
                <a:lnTo>
                  <a:pt x="126603" y="118666"/>
                </a:lnTo>
                <a:lnTo>
                  <a:pt x="130969" y="107951"/>
                </a:lnTo>
                <a:lnTo>
                  <a:pt x="135334" y="98426"/>
                </a:lnTo>
                <a:lnTo>
                  <a:pt x="139700" y="90091"/>
                </a:lnTo>
                <a:lnTo>
                  <a:pt x="144066" y="82154"/>
                </a:lnTo>
                <a:lnTo>
                  <a:pt x="148034" y="76597"/>
                </a:lnTo>
                <a:lnTo>
                  <a:pt x="152003" y="72231"/>
                </a:lnTo>
                <a:lnTo>
                  <a:pt x="153194" y="70644"/>
                </a:lnTo>
                <a:lnTo>
                  <a:pt x="154781" y="69850"/>
                </a:lnTo>
                <a:lnTo>
                  <a:pt x="170656" y="61913"/>
                </a:lnTo>
                <a:lnTo>
                  <a:pt x="186134" y="55960"/>
                </a:lnTo>
                <a:lnTo>
                  <a:pt x="201216" y="50403"/>
                </a:lnTo>
                <a:lnTo>
                  <a:pt x="216297" y="46038"/>
                </a:lnTo>
                <a:lnTo>
                  <a:pt x="230981" y="42863"/>
                </a:lnTo>
                <a:lnTo>
                  <a:pt x="245269" y="40482"/>
                </a:lnTo>
                <a:lnTo>
                  <a:pt x="259556" y="38894"/>
                </a:lnTo>
                <a:lnTo>
                  <a:pt x="273050" y="38100"/>
                </a:lnTo>
                <a:close/>
                <a:moveTo>
                  <a:pt x="982954" y="0"/>
                </a:moveTo>
                <a:lnTo>
                  <a:pt x="988111" y="0"/>
                </a:lnTo>
                <a:lnTo>
                  <a:pt x="2043178" y="0"/>
                </a:lnTo>
                <a:lnTo>
                  <a:pt x="2049127" y="0"/>
                </a:lnTo>
                <a:lnTo>
                  <a:pt x="2054680" y="397"/>
                </a:lnTo>
                <a:lnTo>
                  <a:pt x="2060233" y="1191"/>
                </a:lnTo>
                <a:lnTo>
                  <a:pt x="2065786" y="1985"/>
                </a:lnTo>
                <a:lnTo>
                  <a:pt x="2070942" y="3572"/>
                </a:lnTo>
                <a:lnTo>
                  <a:pt x="2076099" y="5160"/>
                </a:lnTo>
                <a:lnTo>
                  <a:pt x="2081255" y="6747"/>
                </a:lnTo>
                <a:lnTo>
                  <a:pt x="2086411" y="8732"/>
                </a:lnTo>
                <a:lnTo>
                  <a:pt x="2091171" y="11113"/>
                </a:lnTo>
                <a:lnTo>
                  <a:pt x="2095931" y="13494"/>
                </a:lnTo>
                <a:lnTo>
                  <a:pt x="2100691" y="16272"/>
                </a:lnTo>
                <a:lnTo>
                  <a:pt x="2105054" y="19050"/>
                </a:lnTo>
                <a:lnTo>
                  <a:pt x="2109417" y="21828"/>
                </a:lnTo>
                <a:lnTo>
                  <a:pt x="2113780" y="25401"/>
                </a:lnTo>
                <a:lnTo>
                  <a:pt x="2121713" y="32544"/>
                </a:lnTo>
                <a:lnTo>
                  <a:pt x="2128852" y="40085"/>
                </a:lnTo>
                <a:lnTo>
                  <a:pt x="2131629" y="44451"/>
                </a:lnTo>
                <a:lnTo>
                  <a:pt x="2135198" y="48816"/>
                </a:lnTo>
                <a:lnTo>
                  <a:pt x="2137578" y="53182"/>
                </a:lnTo>
                <a:lnTo>
                  <a:pt x="2140751" y="57944"/>
                </a:lnTo>
                <a:lnTo>
                  <a:pt x="2143131" y="62707"/>
                </a:lnTo>
                <a:lnTo>
                  <a:pt x="2145114" y="67469"/>
                </a:lnTo>
                <a:lnTo>
                  <a:pt x="2147494" y="72628"/>
                </a:lnTo>
                <a:lnTo>
                  <a:pt x="2149081" y="77788"/>
                </a:lnTo>
                <a:lnTo>
                  <a:pt x="2150271" y="82947"/>
                </a:lnTo>
                <a:lnTo>
                  <a:pt x="2151461" y="88107"/>
                </a:lnTo>
                <a:lnTo>
                  <a:pt x="2152254" y="93663"/>
                </a:lnTo>
                <a:lnTo>
                  <a:pt x="2153444" y="99219"/>
                </a:lnTo>
                <a:lnTo>
                  <a:pt x="2153841" y="105172"/>
                </a:lnTo>
                <a:lnTo>
                  <a:pt x="2154237" y="110332"/>
                </a:lnTo>
                <a:lnTo>
                  <a:pt x="2154237" y="758032"/>
                </a:lnTo>
                <a:lnTo>
                  <a:pt x="2153841" y="763588"/>
                </a:lnTo>
                <a:lnTo>
                  <a:pt x="2153444" y="769144"/>
                </a:lnTo>
                <a:lnTo>
                  <a:pt x="2152254" y="775097"/>
                </a:lnTo>
                <a:lnTo>
                  <a:pt x="2151461" y="779860"/>
                </a:lnTo>
                <a:lnTo>
                  <a:pt x="2150271" y="785416"/>
                </a:lnTo>
                <a:lnTo>
                  <a:pt x="2149081" y="790972"/>
                </a:lnTo>
                <a:lnTo>
                  <a:pt x="2147494" y="796132"/>
                </a:lnTo>
                <a:lnTo>
                  <a:pt x="2145114" y="800894"/>
                </a:lnTo>
                <a:lnTo>
                  <a:pt x="2143131" y="805657"/>
                </a:lnTo>
                <a:lnTo>
                  <a:pt x="2140751" y="810816"/>
                </a:lnTo>
                <a:lnTo>
                  <a:pt x="2137578" y="815579"/>
                </a:lnTo>
                <a:lnTo>
                  <a:pt x="2135198" y="819547"/>
                </a:lnTo>
                <a:lnTo>
                  <a:pt x="2131629" y="824310"/>
                </a:lnTo>
                <a:lnTo>
                  <a:pt x="2128852" y="827882"/>
                </a:lnTo>
                <a:lnTo>
                  <a:pt x="2124886" y="832247"/>
                </a:lnTo>
                <a:lnTo>
                  <a:pt x="2121713" y="836216"/>
                </a:lnTo>
                <a:lnTo>
                  <a:pt x="2117350" y="839788"/>
                </a:lnTo>
                <a:lnTo>
                  <a:pt x="2113780" y="843360"/>
                </a:lnTo>
                <a:lnTo>
                  <a:pt x="2109417" y="846535"/>
                </a:lnTo>
                <a:lnTo>
                  <a:pt x="2105054" y="849710"/>
                </a:lnTo>
                <a:lnTo>
                  <a:pt x="2100691" y="852488"/>
                </a:lnTo>
                <a:lnTo>
                  <a:pt x="2095931" y="854869"/>
                </a:lnTo>
                <a:lnTo>
                  <a:pt x="2091171" y="857647"/>
                </a:lnTo>
                <a:lnTo>
                  <a:pt x="2086411" y="859632"/>
                </a:lnTo>
                <a:lnTo>
                  <a:pt x="2081255" y="861616"/>
                </a:lnTo>
                <a:lnTo>
                  <a:pt x="2076099" y="863601"/>
                </a:lnTo>
                <a:lnTo>
                  <a:pt x="2070942" y="865188"/>
                </a:lnTo>
                <a:lnTo>
                  <a:pt x="2065786" y="866379"/>
                </a:lnTo>
                <a:lnTo>
                  <a:pt x="2060233" y="867172"/>
                </a:lnTo>
                <a:lnTo>
                  <a:pt x="2054680" y="867966"/>
                </a:lnTo>
                <a:lnTo>
                  <a:pt x="2049127" y="868363"/>
                </a:lnTo>
                <a:lnTo>
                  <a:pt x="2043178" y="868363"/>
                </a:lnTo>
                <a:lnTo>
                  <a:pt x="988111" y="868363"/>
                </a:lnTo>
                <a:lnTo>
                  <a:pt x="982954" y="868363"/>
                </a:lnTo>
                <a:lnTo>
                  <a:pt x="977401" y="867966"/>
                </a:lnTo>
                <a:lnTo>
                  <a:pt x="971452" y="867172"/>
                </a:lnTo>
                <a:lnTo>
                  <a:pt x="966295" y="866379"/>
                </a:lnTo>
                <a:lnTo>
                  <a:pt x="960742" y="865188"/>
                </a:lnTo>
                <a:lnTo>
                  <a:pt x="955586" y="863601"/>
                </a:lnTo>
                <a:lnTo>
                  <a:pt x="950430" y="861616"/>
                </a:lnTo>
                <a:lnTo>
                  <a:pt x="945273" y="859632"/>
                </a:lnTo>
                <a:lnTo>
                  <a:pt x="940514" y="857647"/>
                </a:lnTo>
                <a:lnTo>
                  <a:pt x="935754" y="854869"/>
                </a:lnTo>
                <a:lnTo>
                  <a:pt x="930994" y="852488"/>
                </a:lnTo>
                <a:lnTo>
                  <a:pt x="926631" y="849710"/>
                </a:lnTo>
                <a:lnTo>
                  <a:pt x="922268" y="846535"/>
                </a:lnTo>
                <a:lnTo>
                  <a:pt x="918302" y="843360"/>
                </a:lnTo>
                <a:lnTo>
                  <a:pt x="913939" y="839788"/>
                </a:lnTo>
                <a:lnTo>
                  <a:pt x="910369" y="836216"/>
                </a:lnTo>
                <a:lnTo>
                  <a:pt x="906402" y="832247"/>
                </a:lnTo>
                <a:lnTo>
                  <a:pt x="903229" y="827882"/>
                </a:lnTo>
                <a:lnTo>
                  <a:pt x="899659" y="824310"/>
                </a:lnTo>
                <a:lnTo>
                  <a:pt x="896883" y="819547"/>
                </a:lnTo>
                <a:lnTo>
                  <a:pt x="893710" y="815579"/>
                </a:lnTo>
                <a:lnTo>
                  <a:pt x="891330" y="810816"/>
                </a:lnTo>
                <a:lnTo>
                  <a:pt x="888950" y="805657"/>
                </a:lnTo>
                <a:lnTo>
                  <a:pt x="886570" y="800894"/>
                </a:lnTo>
                <a:lnTo>
                  <a:pt x="884587" y="796132"/>
                </a:lnTo>
                <a:lnTo>
                  <a:pt x="883001" y="790972"/>
                </a:lnTo>
                <a:lnTo>
                  <a:pt x="881414" y="785416"/>
                </a:lnTo>
                <a:lnTo>
                  <a:pt x="879827" y="779860"/>
                </a:lnTo>
                <a:lnTo>
                  <a:pt x="879034" y="775097"/>
                </a:lnTo>
                <a:lnTo>
                  <a:pt x="878241" y="769144"/>
                </a:lnTo>
                <a:lnTo>
                  <a:pt x="877844" y="763588"/>
                </a:lnTo>
                <a:lnTo>
                  <a:pt x="877844" y="758032"/>
                </a:lnTo>
                <a:lnTo>
                  <a:pt x="877844" y="696913"/>
                </a:lnTo>
                <a:lnTo>
                  <a:pt x="833420" y="723504"/>
                </a:lnTo>
                <a:lnTo>
                  <a:pt x="804862" y="676672"/>
                </a:lnTo>
                <a:lnTo>
                  <a:pt x="877844" y="633413"/>
                </a:lnTo>
                <a:lnTo>
                  <a:pt x="877844" y="110332"/>
                </a:lnTo>
                <a:lnTo>
                  <a:pt x="877844" y="105172"/>
                </a:lnTo>
                <a:lnTo>
                  <a:pt x="878241" y="99219"/>
                </a:lnTo>
                <a:lnTo>
                  <a:pt x="879034" y="93663"/>
                </a:lnTo>
                <a:lnTo>
                  <a:pt x="879827" y="88107"/>
                </a:lnTo>
                <a:lnTo>
                  <a:pt x="881414" y="82947"/>
                </a:lnTo>
                <a:lnTo>
                  <a:pt x="883001" y="77788"/>
                </a:lnTo>
                <a:lnTo>
                  <a:pt x="884587" y="72628"/>
                </a:lnTo>
                <a:lnTo>
                  <a:pt x="886570" y="67469"/>
                </a:lnTo>
                <a:lnTo>
                  <a:pt x="888950" y="62707"/>
                </a:lnTo>
                <a:lnTo>
                  <a:pt x="891330" y="57944"/>
                </a:lnTo>
                <a:lnTo>
                  <a:pt x="893710" y="53182"/>
                </a:lnTo>
                <a:lnTo>
                  <a:pt x="896883" y="48816"/>
                </a:lnTo>
                <a:lnTo>
                  <a:pt x="899659" y="44451"/>
                </a:lnTo>
                <a:lnTo>
                  <a:pt x="903229" y="40085"/>
                </a:lnTo>
                <a:lnTo>
                  <a:pt x="910369" y="32544"/>
                </a:lnTo>
                <a:lnTo>
                  <a:pt x="918302" y="25401"/>
                </a:lnTo>
                <a:lnTo>
                  <a:pt x="922268" y="21828"/>
                </a:lnTo>
                <a:lnTo>
                  <a:pt x="926631" y="19050"/>
                </a:lnTo>
                <a:lnTo>
                  <a:pt x="930994" y="16272"/>
                </a:lnTo>
                <a:lnTo>
                  <a:pt x="935754" y="13494"/>
                </a:lnTo>
                <a:lnTo>
                  <a:pt x="940514" y="11113"/>
                </a:lnTo>
                <a:lnTo>
                  <a:pt x="945273" y="8732"/>
                </a:lnTo>
                <a:lnTo>
                  <a:pt x="950430" y="6747"/>
                </a:lnTo>
                <a:lnTo>
                  <a:pt x="955586" y="5160"/>
                </a:lnTo>
                <a:lnTo>
                  <a:pt x="960742" y="3572"/>
                </a:lnTo>
                <a:lnTo>
                  <a:pt x="966295" y="1985"/>
                </a:lnTo>
                <a:lnTo>
                  <a:pt x="971452" y="1191"/>
                </a:lnTo>
                <a:lnTo>
                  <a:pt x="977401" y="397"/>
                </a:lnTo>
                <a:lnTo>
                  <a:pt x="982954" y="0"/>
                </a:lnTo>
                <a:close/>
              </a:path>
            </a:pathLst>
          </a:custGeom>
          <a:blipFill dpi="0" rotWithShape="1">
            <a:blip r:embed="rId3"/>
            <a:srcRect/>
            <a:stretch>
              <a:fillRect/>
            </a:stretch>
          </a:blipFill>
          <a:ln>
            <a:noFill/>
          </a:ln>
          <a:extLst/>
        </p:spPr>
        <p:txBody>
          <a:bodyPr vert="horz" wrap="square" lIns="68580" tIns="34290" rIns="68580" bIns="34290" numCol="1" anchor="t" anchorCtr="0" compatLnSpc="1">
            <a:prstTxWarp prst="textNoShape">
              <a:avLst/>
            </a:prstTxWarp>
          </a:bodyPr>
          <a:lstStyle/>
          <a:p>
            <a:endParaRPr lang="zh-CN" altLang="en-US"/>
          </a:p>
        </p:txBody>
      </p:sp>
      <p:sp>
        <p:nvSpPr>
          <p:cNvPr id="31" name="KSO_Shape"/>
          <p:cNvSpPr>
            <a:spLocks/>
          </p:cNvSpPr>
          <p:nvPr/>
        </p:nvSpPr>
        <p:spPr bwMode="auto">
          <a:xfrm>
            <a:off x="1552629" y="2341121"/>
            <a:ext cx="492871" cy="516997"/>
          </a:xfrm>
          <a:custGeom>
            <a:avLst/>
            <a:gdLst>
              <a:gd name="T0" fmla="*/ 1052180 w 1822450"/>
              <a:gd name="T1" fmla="*/ 1891814 h 1912938"/>
              <a:gd name="T2" fmla="*/ 834486 w 1822450"/>
              <a:gd name="T3" fmla="*/ 1843067 h 1912938"/>
              <a:gd name="T4" fmla="*/ 702457 w 1822450"/>
              <a:gd name="T5" fmla="*/ 1904601 h 1912938"/>
              <a:gd name="T6" fmla="*/ 1654740 w 1822450"/>
              <a:gd name="T7" fmla="*/ 1644404 h 1912938"/>
              <a:gd name="T8" fmla="*/ 1553494 w 1822450"/>
              <a:gd name="T9" fmla="*/ 1640423 h 1912938"/>
              <a:gd name="T10" fmla="*/ 1385313 w 1822450"/>
              <a:gd name="T11" fmla="*/ 1639229 h 1912938"/>
              <a:gd name="T12" fmla="*/ 1338497 w 1822450"/>
              <a:gd name="T13" fmla="*/ 1607788 h 1912938"/>
              <a:gd name="T14" fmla="*/ 436229 w 1822450"/>
              <a:gd name="T15" fmla="*/ 1649976 h 1912938"/>
              <a:gd name="T16" fmla="*/ 265376 w 1822450"/>
              <a:gd name="T17" fmla="*/ 1639229 h 1912938"/>
              <a:gd name="T18" fmla="*/ 148309 w 1822450"/>
              <a:gd name="T19" fmla="*/ 1649577 h 1912938"/>
              <a:gd name="T20" fmla="*/ 624432 w 1822450"/>
              <a:gd name="T21" fmla="*/ 1289910 h 1912938"/>
              <a:gd name="T22" fmla="*/ 583933 w 1822450"/>
              <a:gd name="T23" fmla="*/ 1302672 h 1912938"/>
              <a:gd name="T24" fmla="*/ 1245239 w 1822450"/>
              <a:gd name="T25" fmla="*/ 1301091 h 1912938"/>
              <a:gd name="T26" fmla="*/ 1203152 w 1822450"/>
              <a:gd name="T27" fmla="*/ 1281551 h 1912938"/>
              <a:gd name="T28" fmla="*/ 110393 w 1822450"/>
              <a:gd name="T29" fmla="*/ 1147347 h 1912938"/>
              <a:gd name="T30" fmla="*/ 86508 w 1822450"/>
              <a:gd name="T31" fmla="*/ 1182918 h 1912938"/>
              <a:gd name="T32" fmla="*/ 1760008 w 1822450"/>
              <a:gd name="T33" fmla="*/ 1169884 h 1912938"/>
              <a:gd name="T34" fmla="*/ 1709636 w 1822450"/>
              <a:gd name="T35" fmla="*/ 1166651 h 1912938"/>
              <a:gd name="T36" fmla="*/ 366123 w 1822450"/>
              <a:gd name="T37" fmla="*/ 583339 h 1912938"/>
              <a:gd name="T38" fmla="*/ 468306 w 1822450"/>
              <a:gd name="T39" fmla="*/ 1328065 h 1912938"/>
              <a:gd name="T40" fmla="*/ 96264 w 1822450"/>
              <a:gd name="T41" fmla="*/ 768237 h 1912938"/>
              <a:gd name="T42" fmla="*/ 1183 w 1822450"/>
              <a:gd name="T43" fmla="*/ 654059 h 1912938"/>
              <a:gd name="T44" fmla="*/ 1654601 w 1822450"/>
              <a:gd name="T45" fmla="*/ 539486 h 1912938"/>
              <a:gd name="T46" fmla="*/ 1777799 w 1822450"/>
              <a:gd name="T47" fmla="*/ 1076207 h 1912938"/>
              <a:gd name="T48" fmla="*/ 1669211 w 1822450"/>
              <a:gd name="T49" fmla="*/ 1082926 h 1912938"/>
              <a:gd name="T50" fmla="*/ 1379381 w 1822450"/>
              <a:gd name="T51" fmla="*/ 1258406 h 1912938"/>
              <a:gd name="T52" fmla="*/ 1596951 w 1822450"/>
              <a:gd name="T53" fmla="*/ 534744 h 1912938"/>
              <a:gd name="T54" fmla="*/ 1341509 w 1822450"/>
              <a:gd name="T55" fmla="*/ 631970 h 1912938"/>
              <a:gd name="T56" fmla="*/ 1211058 w 1822450"/>
              <a:gd name="T57" fmla="*/ 878592 h 1912938"/>
              <a:gd name="T58" fmla="*/ 913390 w 1822450"/>
              <a:gd name="T59" fmla="*/ 1388436 h 1912938"/>
              <a:gd name="T60" fmla="*/ 620862 w 1822450"/>
              <a:gd name="T61" fmla="*/ 1012575 h 1912938"/>
              <a:gd name="T62" fmla="*/ 490410 w 1822450"/>
              <a:gd name="T63" fmla="*/ 658450 h 1912938"/>
              <a:gd name="T64" fmla="*/ 791239 w 1822450"/>
              <a:gd name="T65" fmla="*/ 477436 h 1912938"/>
              <a:gd name="T66" fmla="*/ 930565 w 1822450"/>
              <a:gd name="T67" fmla="*/ 340686 h 1912938"/>
              <a:gd name="T68" fmla="*/ 1525019 w 1822450"/>
              <a:gd name="T69" fmla="*/ 348987 h 1912938"/>
              <a:gd name="T70" fmla="*/ 1543211 w 1822450"/>
              <a:gd name="T71" fmla="*/ 320925 h 1912938"/>
              <a:gd name="T72" fmla="*/ 361253 w 1822450"/>
              <a:gd name="T73" fmla="*/ 309859 h 1912938"/>
              <a:gd name="T74" fmla="*/ 388900 w 1822450"/>
              <a:gd name="T75" fmla="*/ 340686 h 1912938"/>
              <a:gd name="T76" fmla="*/ 1589483 w 1822450"/>
              <a:gd name="T77" fmla="*/ 183386 h 1912938"/>
              <a:gd name="T78" fmla="*/ 1537279 w 1822450"/>
              <a:gd name="T79" fmla="*/ 257688 h 1912938"/>
              <a:gd name="T80" fmla="*/ 1630219 w 1822450"/>
              <a:gd name="T81" fmla="*/ 376257 h 1912938"/>
              <a:gd name="T82" fmla="*/ 1556658 w 1822450"/>
              <a:gd name="T83" fmla="*/ 503916 h 1912938"/>
              <a:gd name="T84" fmla="*/ 1370381 w 1822450"/>
              <a:gd name="T85" fmla="*/ 446213 h 1912938"/>
              <a:gd name="T86" fmla="*/ 1339928 w 1822450"/>
              <a:gd name="T87" fmla="*/ 311439 h 1912938"/>
              <a:gd name="T88" fmla="*/ 1371963 w 1822450"/>
              <a:gd name="T89" fmla="*/ 194056 h 1912938"/>
              <a:gd name="T90" fmla="*/ 478954 w 1822450"/>
              <a:gd name="T91" fmla="*/ 223304 h 1912938"/>
              <a:gd name="T92" fmla="*/ 457626 w 1822450"/>
              <a:gd name="T93" fmla="*/ 275474 h 1912938"/>
              <a:gd name="T94" fmla="*/ 476585 w 1822450"/>
              <a:gd name="T95" fmla="*/ 405900 h 1912938"/>
              <a:gd name="T96" fmla="*/ 374682 w 1822450"/>
              <a:gd name="T97" fmla="*/ 531187 h 1912938"/>
              <a:gd name="T98" fmla="*/ 206423 w 1822450"/>
              <a:gd name="T99" fmla="*/ 401156 h 1912938"/>
              <a:gd name="T100" fmla="*/ 203659 w 1822450"/>
              <a:gd name="T101" fmla="*/ 280612 h 1912938"/>
              <a:gd name="T102" fmla="*/ 318991 w 1822450"/>
              <a:gd name="T103" fmla="*/ 160462 h 1912938"/>
              <a:gd name="T104" fmla="*/ 951483 w 1822450"/>
              <a:gd name="T105" fmla="*/ 193267 h 1912938"/>
              <a:gd name="T106" fmla="*/ 978320 w 1822450"/>
              <a:gd name="T107" fmla="*/ 240299 h 1912938"/>
              <a:gd name="T108" fmla="*/ 1028839 w 1822450"/>
              <a:gd name="T109" fmla="*/ 19762 h 1912938"/>
              <a:gd name="T110" fmla="*/ 985031 w 1822450"/>
              <a:gd name="T111" fmla="*/ 122916 h 1912938"/>
              <a:gd name="T112" fmla="*/ 1097906 w 1822450"/>
              <a:gd name="T113" fmla="*/ 194847 h 1912938"/>
              <a:gd name="T114" fmla="*/ 1067122 w 1822450"/>
              <a:gd name="T115" fmla="*/ 354520 h 1912938"/>
              <a:gd name="T116" fmla="*/ 893862 w 1822450"/>
              <a:gd name="T117" fmla="*/ 476646 h 1912938"/>
              <a:gd name="T118" fmla="*/ 745465 w 1822450"/>
              <a:gd name="T119" fmla="*/ 315392 h 1912938"/>
              <a:gd name="T120" fmla="*/ 746649 w 1822450"/>
              <a:gd name="T121" fmla="*/ 154929 h 1912938"/>
              <a:gd name="T122" fmla="*/ 892678 w 1822450"/>
              <a:gd name="T123" fmla="*/ 3162 h 191293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822450" h="1912938">
                <a:moveTo>
                  <a:pt x="987425" y="1839913"/>
                </a:moveTo>
                <a:lnTo>
                  <a:pt x="1085699" y="1839913"/>
                </a:lnTo>
                <a:lnTo>
                  <a:pt x="1094850" y="1845932"/>
                </a:lnTo>
                <a:lnTo>
                  <a:pt x="1104399" y="1852753"/>
                </a:lnTo>
                <a:lnTo>
                  <a:pt x="1115141" y="1860778"/>
                </a:lnTo>
                <a:lnTo>
                  <a:pt x="1126282" y="1870407"/>
                </a:lnTo>
                <a:lnTo>
                  <a:pt x="1131454" y="1874821"/>
                </a:lnTo>
                <a:lnTo>
                  <a:pt x="1135831" y="1879636"/>
                </a:lnTo>
                <a:lnTo>
                  <a:pt x="1139809" y="1884450"/>
                </a:lnTo>
                <a:lnTo>
                  <a:pt x="1142594" y="1888864"/>
                </a:lnTo>
                <a:lnTo>
                  <a:pt x="1144982" y="1893679"/>
                </a:lnTo>
                <a:lnTo>
                  <a:pt x="1145777" y="1895685"/>
                </a:lnTo>
                <a:lnTo>
                  <a:pt x="1146175" y="1897691"/>
                </a:lnTo>
                <a:lnTo>
                  <a:pt x="1145777" y="1900500"/>
                </a:lnTo>
                <a:lnTo>
                  <a:pt x="1144982" y="1902907"/>
                </a:lnTo>
                <a:lnTo>
                  <a:pt x="1142992" y="1905315"/>
                </a:lnTo>
                <a:lnTo>
                  <a:pt x="1140605" y="1907321"/>
                </a:lnTo>
                <a:lnTo>
                  <a:pt x="1137422" y="1908926"/>
                </a:lnTo>
                <a:lnTo>
                  <a:pt x="1133046" y="1910531"/>
                </a:lnTo>
                <a:lnTo>
                  <a:pt x="1127475" y="1911735"/>
                </a:lnTo>
                <a:lnTo>
                  <a:pt x="1120712" y="1912537"/>
                </a:lnTo>
                <a:lnTo>
                  <a:pt x="1112754" y="1912938"/>
                </a:lnTo>
                <a:lnTo>
                  <a:pt x="1105195" y="1912938"/>
                </a:lnTo>
                <a:lnTo>
                  <a:pt x="1098033" y="1912537"/>
                </a:lnTo>
                <a:lnTo>
                  <a:pt x="1091269" y="1911735"/>
                </a:lnTo>
                <a:lnTo>
                  <a:pt x="1084903" y="1910130"/>
                </a:lnTo>
                <a:lnTo>
                  <a:pt x="1078537" y="1908525"/>
                </a:lnTo>
                <a:lnTo>
                  <a:pt x="1072569" y="1906920"/>
                </a:lnTo>
                <a:lnTo>
                  <a:pt x="1066601" y="1904914"/>
                </a:lnTo>
                <a:lnTo>
                  <a:pt x="1061031" y="1902105"/>
                </a:lnTo>
                <a:lnTo>
                  <a:pt x="1055859" y="1899697"/>
                </a:lnTo>
                <a:lnTo>
                  <a:pt x="1045514" y="1893679"/>
                </a:lnTo>
                <a:lnTo>
                  <a:pt x="1035965" y="1887259"/>
                </a:lnTo>
                <a:lnTo>
                  <a:pt x="1026416" y="1880438"/>
                </a:lnTo>
                <a:lnTo>
                  <a:pt x="1022438" y="1878031"/>
                </a:lnTo>
                <a:lnTo>
                  <a:pt x="1019255" y="1876827"/>
                </a:lnTo>
                <a:lnTo>
                  <a:pt x="1018459" y="1876827"/>
                </a:lnTo>
                <a:lnTo>
                  <a:pt x="1017663" y="1876827"/>
                </a:lnTo>
                <a:lnTo>
                  <a:pt x="1016470" y="1877629"/>
                </a:lnTo>
                <a:lnTo>
                  <a:pt x="1015674" y="1878833"/>
                </a:lnTo>
                <a:lnTo>
                  <a:pt x="1015276" y="1880037"/>
                </a:lnTo>
                <a:lnTo>
                  <a:pt x="1014083" y="1880839"/>
                </a:lnTo>
                <a:lnTo>
                  <a:pt x="1013685" y="1881241"/>
                </a:lnTo>
                <a:lnTo>
                  <a:pt x="1012889" y="1881241"/>
                </a:lnTo>
                <a:lnTo>
                  <a:pt x="1002146" y="1880839"/>
                </a:lnTo>
                <a:lnTo>
                  <a:pt x="995781" y="1880438"/>
                </a:lnTo>
                <a:lnTo>
                  <a:pt x="993393" y="1880037"/>
                </a:lnTo>
                <a:lnTo>
                  <a:pt x="991802" y="1879234"/>
                </a:lnTo>
                <a:lnTo>
                  <a:pt x="989812" y="1870006"/>
                </a:lnTo>
                <a:lnTo>
                  <a:pt x="988619" y="1861580"/>
                </a:lnTo>
                <a:lnTo>
                  <a:pt x="988221" y="1855160"/>
                </a:lnTo>
                <a:lnTo>
                  <a:pt x="988221" y="1850747"/>
                </a:lnTo>
                <a:lnTo>
                  <a:pt x="988221" y="1847136"/>
                </a:lnTo>
                <a:lnTo>
                  <a:pt x="988619" y="1844728"/>
                </a:lnTo>
                <a:lnTo>
                  <a:pt x="989017" y="1843123"/>
                </a:lnTo>
                <a:lnTo>
                  <a:pt x="987425" y="1839913"/>
                </a:lnTo>
                <a:close/>
                <a:moveTo>
                  <a:pt x="739926" y="1839913"/>
                </a:moveTo>
                <a:lnTo>
                  <a:pt x="838200" y="1839913"/>
                </a:lnTo>
                <a:lnTo>
                  <a:pt x="836608" y="1843123"/>
                </a:lnTo>
                <a:lnTo>
                  <a:pt x="837006" y="1844728"/>
                </a:lnTo>
                <a:lnTo>
                  <a:pt x="837404" y="1847136"/>
                </a:lnTo>
                <a:lnTo>
                  <a:pt x="837404" y="1850747"/>
                </a:lnTo>
                <a:lnTo>
                  <a:pt x="837404" y="1855160"/>
                </a:lnTo>
                <a:lnTo>
                  <a:pt x="837006" y="1861580"/>
                </a:lnTo>
                <a:lnTo>
                  <a:pt x="835813" y="1870006"/>
                </a:lnTo>
                <a:lnTo>
                  <a:pt x="833823" y="1879234"/>
                </a:lnTo>
                <a:lnTo>
                  <a:pt x="831834" y="1880037"/>
                </a:lnTo>
                <a:lnTo>
                  <a:pt x="829447" y="1880438"/>
                </a:lnTo>
                <a:lnTo>
                  <a:pt x="823479" y="1880839"/>
                </a:lnTo>
                <a:lnTo>
                  <a:pt x="812338" y="1881241"/>
                </a:lnTo>
                <a:lnTo>
                  <a:pt x="811542" y="1881241"/>
                </a:lnTo>
                <a:lnTo>
                  <a:pt x="810747" y="1880839"/>
                </a:lnTo>
                <a:lnTo>
                  <a:pt x="810349" y="1880037"/>
                </a:lnTo>
                <a:lnTo>
                  <a:pt x="809553" y="1878833"/>
                </a:lnTo>
                <a:lnTo>
                  <a:pt x="809155" y="1877629"/>
                </a:lnTo>
                <a:lnTo>
                  <a:pt x="807962" y="1876827"/>
                </a:lnTo>
                <a:lnTo>
                  <a:pt x="807166" y="1876827"/>
                </a:lnTo>
                <a:lnTo>
                  <a:pt x="806370" y="1876827"/>
                </a:lnTo>
                <a:lnTo>
                  <a:pt x="803187" y="1878031"/>
                </a:lnTo>
                <a:lnTo>
                  <a:pt x="799209" y="1880438"/>
                </a:lnTo>
                <a:lnTo>
                  <a:pt x="789660" y="1887259"/>
                </a:lnTo>
                <a:lnTo>
                  <a:pt x="780111" y="1893679"/>
                </a:lnTo>
                <a:lnTo>
                  <a:pt x="769368" y="1899697"/>
                </a:lnTo>
                <a:lnTo>
                  <a:pt x="764594" y="1902105"/>
                </a:lnTo>
                <a:lnTo>
                  <a:pt x="758626" y="1904914"/>
                </a:lnTo>
                <a:lnTo>
                  <a:pt x="753056" y="1906920"/>
                </a:lnTo>
                <a:lnTo>
                  <a:pt x="747088" y="1908525"/>
                </a:lnTo>
                <a:lnTo>
                  <a:pt x="740722" y="1910130"/>
                </a:lnTo>
                <a:lnTo>
                  <a:pt x="733958" y="1911735"/>
                </a:lnTo>
                <a:lnTo>
                  <a:pt x="727194" y="1912537"/>
                </a:lnTo>
                <a:lnTo>
                  <a:pt x="720032" y="1912938"/>
                </a:lnTo>
                <a:lnTo>
                  <a:pt x="712473" y="1912938"/>
                </a:lnTo>
                <a:lnTo>
                  <a:pt x="704913" y="1912537"/>
                </a:lnTo>
                <a:lnTo>
                  <a:pt x="700139" y="1912136"/>
                </a:lnTo>
                <a:lnTo>
                  <a:pt x="695365" y="1911333"/>
                </a:lnTo>
                <a:lnTo>
                  <a:pt x="691386" y="1909728"/>
                </a:lnTo>
                <a:lnTo>
                  <a:pt x="687805" y="1908926"/>
                </a:lnTo>
                <a:lnTo>
                  <a:pt x="685020" y="1907321"/>
                </a:lnTo>
                <a:lnTo>
                  <a:pt x="683031" y="1905716"/>
                </a:lnTo>
                <a:lnTo>
                  <a:pt x="681041" y="1903710"/>
                </a:lnTo>
                <a:lnTo>
                  <a:pt x="680245" y="1902105"/>
                </a:lnTo>
                <a:lnTo>
                  <a:pt x="679450" y="1900099"/>
                </a:lnTo>
                <a:lnTo>
                  <a:pt x="679450" y="1898093"/>
                </a:lnTo>
                <a:lnTo>
                  <a:pt x="679848" y="1895685"/>
                </a:lnTo>
                <a:lnTo>
                  <a:pt x="680245" y="1893679"/>
                </a:lnTo>
                <a:lnTo>
                  <a:pt x="681439" y="1891673"/>
                </a:lnTo>
                <a:lnTo>
                  <a:pt x="684224" y="1886457"/>
                </a:lnTo>
                <a:lnTo>
                  <a:pt x="687805" y="1881642"/>
                </a:lnTo>
                <a:lnTo>
                  <a:pt x="692182" y="1876827"/>
                </a:lnTo>
                <a:lnTo>
                  <a:pt x="697354" y="1872012"/>
                </a:lnTo>
                <a:lnTo>
                  <a:pt x="702526" y="1866796"/>
                </a:lnTo>
                <a:lnTo>
                  <a:pt x="708494" y="1861981"/>
                </a:lnTo>
                <a:lnTo>
                  <a:pt x="720032" y="1853555"/>
                </a:lnTo>
                <a:lnTo>
                  <a:pt x="729581" y="1846333"/>
                </a:lnTo>
                <a:lnTo>
                  <a:pt x="739926" y="1839913"/>
                </a:lnTo>
                <a:close/>
                <a:moveTo>
                  <a:pt x="1538288" y="1614488"/>
                </a:moveTo>
                <a:lnTo>
                  <a:pt x="1616076" y="1614488"/>
                </a:lnTo>
                <a:lnTo>
                  <a:pt x="1619648" y="1616486"/>
                </a:lnTo>
                <a:lnTo>
                  <a:pt x="1628379" y="1622880"/>
                </a:lnTo>
                <a:lnTo>
                  <a:pt x="1640286" y="1631273"/>
                </a:lnTo>
                <a:lnTo>
                  <a:pt x="1646239" y="1636069"/>
                </a:lnTo>
                <a:lnTo>
                  <a:pt x="1651795" y="1641264"/>
                </a:lnTo>
                <a:lnTo>
                  <a:pt x="1656557" y="1646060"/>
                </a:lnTo>
                <a:lnTo>
                  <a:pt x="1660526" y="1651256"/>
                </a:lnTo>
                <a:lnTo>
                  <a:pt x="1661717" y="1653653"/>
                </a:lnTo>
                <a:lnTo>
                  <a:pt x="1662907" y="1656451"/>
                </a:lnTo>
                <a:lnTo>
                  <a:pt x="1663701" y="1658449"/>
                </a:lnTo>
                <a:lnTo>
                  <a:pt x="1663701" y="1660448"/>
                </a:lnTo>
                <a:lnTo>
                  <a:pt x="1663304" y="1662845"/>
                </a:lnTo>
                <a:lnTo>
                  <a:pt x="1662511" y="1664444"/>
                </a:lnTo>
                <a:lnTo>
                  <a:pt x="1661320" y="1666043"/>
                </a:lnTo>
                <a:lnTo>
                  <a:pt x="1659336" y="1668041"/>
                </a:lnTo>
                <a:lnTo>
                  <a:pt x="1656161" y="1669240"/>
                </a:lnTo>
                <a:lnTo>
                  <a:pt x="1652986" y="1670039"/>
                </a:lnTo>
                <a:lnTo>
                  <a:pt x="1648620" y="1670838"/>
                </a:lnTo>
                <a:lnTo>
                  <a:pt x="1643461" y="1671238"/>
                </a:lnTo>
                <a:lnTo>
                  <a:pt x="1637904" y="1671638"/>
                </a:lnTo>
                <a:lnTo>
                  <a:pt x="1631951" y="1671638"/>
                </a:lnTo>
                <a:lnTo>
                  <a:pt x="1625998" y="1671238"/>
                </a:lnTo>
                <a:lnTo>
                  <a:pt x="1620442" y="1670838"/>
                </a:lnTo>
                <a:lnTo>
                  <a:pt x="1615282" y="1669640"/>
                </a:lnTo>
                <a:lnTo>
                  <a:pt x="1610520" y="1668441"/>
                </a:lnTo>
                <a:lnTo>
                  <a:pt x="1605757" y="1666842"/>
                </a:lnTo>
                <a:lnTo>
                  <a:pt x="1600995" y="1665243"/>
                </a:lnTo>
                <a:lnTo>
                  <a:pt x="1592660" y="1661646"/>
                </a:lnTo>
                <a:lnTo>
                  <a:pt x="1584723" y="1656851"/>
                </a:lnTo>
                <a:lnTo>
                  <a:pt x="1576785" y="1651655"/>
                </a:lnTo>
                <a:lnTo>
                  <a:pt x="1569245" y="1646060"/>
                </a:lnTo>
                <a:lnTo>
                  <a:pt x="1566070" y="1644062"/>
                </a:lnTo>
                <a:lnTo>
                  <a:pt x="1564085" y="1643263"/>
                </a:lnTo>
                <a:lnTo>
                  <a:pt x="1562101" y="1643263"/>
                </a:lnTo>
                <a:lnTo>
                  <a:pt x="1561307" y="1643662"/>
                </a:lnTo>
                <a:lnTo>
                  <a:pt x="1560513" y="1645660"/>
                </a:lnTo>
                <a:lnTo>
                  <a:pt x="1559720" y="1646460"/>
                </a:lnTo>
                <a:lnTo>
                  <a:pt x="1558926" y="1647259"/>
                </a:lnTo>
                <a:lnTo>
                  <a:pt x="1550195" y="1646460"/>
                </a:lnTo>
                <a:lnTo>
                  <a:pt x="1545035" y="1646060"/>
                </a:lnTo>
                <a:lnTo>
                  <a:pt x="1543448" y="1645660"/>
                </a:lnTo>
                <a:lnTo>
                  <a:pt x="1541860" y="1645261"/>
                </a:lnTo>
                <a:lnTo>
                  <a:pt x="1540273" y="1637667"/>
                </a:lnTo>
                <a:lnTo>
                  <a:pt x="1539479" y="1631273"/>
                </a:lnTo>
                <a:lnTo>
                  <a:pt x="1539082" y="1626877"/>
                </a:lnTo>
                <a:lnTo>
                  <a:pt x="1539082" y="1622880"/>
                </a:lnTo>
                <a:lnTo>
                  <a:pt x="1539082" y="1618085"/>
                </a:lnTo>
                <a:lnTo>
                  <a:pt x="1539479" y="1616486"/>
                </a:lnTo>
                <a:lnTo>
                  <a:pt x="1538288" y="1614488"/>
                </a:lnTo>
                <a:close/>
                <a:moveTo>
                  <a:pt x="1343177" y="1614488"/>
                </a:moveTo>
                <a:lnTo>
                  <a:pt x="1420813" y="1614488"/>
                </a:lnTo>
                <a:lnTo>
                  <a:pt x="1419619" y="1616486"/>
                </a:lnTo>
                <a:lnTo>
                  <a:pt x="1420017" y="1618085"/>
                </a:lnTo>
                <a:lnTo>
                  <a:pt x="1420415" y="1622880"/>
                </a:lnTo>
                <a:lnTo>
                  <a:pt x="1420415" y="1626877"/>
                </a:lnTo>
                <a:lnTo>
                  <a:pt x="1420017" y="1631273"/>
                </a:lnTo>
                <a:lnTo>
                  <a:pt x="1419221" y="1637667"/>
                </a:lnTo>
                <a:lnTo>
                  <a:pt x="1417628" y="1645261"/>
                </a:lnTo>
                <a:lnTo>
                  <a:pt x="1416434" y="1645660"/>
                </a:lnTo>
                <a:lnTo>
                  <a:pt x="1414045" y="1646060"/>
                </a:lnTo>
                <a:lnTo>
                  <a:pt x="1409665" y="1646460"/>
                </a:lnTo>
                <a:lnTo>
                  <a:pt x="1400508" y="1647259"/>
                </a:lnTo>
                <a:lnTo>
                  <a:pt x="1399712" y="1646460"/>
                </a:lnTo>
                <a:lnTo>
                  <a:pt x="1398916" y="1645660"/>
                </a:lnTo>
                <a:lnTo>
                  <a:pt x="1398119" y="1643662"/>
                </a:lnTo>
                <a:lnTo>
                  <a:pt x="1397323" y="1643263"/>
                </a:lnTo>
                <a:lnTo>
                  <a:pt x="1395731" y="1643263"/>
                </a:lnTo>
                <a:lnTo>
                  <a:pt x="1393342" y="1644062"/>
                </a:lnTo>
                <a:lnTo>
                  <a:pt x="1390157" y="1646060"/>
                </a:lnTo>
                <a:lnTo>
                  <a:pt x="1382592" y="1651655"/>
                </a:lnTo>
                <a:lnTo>
                  <a:pt x="1375028" y="1656851"/>
                </a:lnTo>
                <a:lnTo>
                  <a:pt x="1366667" y="1661646"/>
                </a:lnTo>
                <a:lnTo>
                  <a:pt x="1357908" y="1665243"/>
                </a:lnTo>
                <a:lnTo>
                  <a:pt x="1353528" y="1666842"/>
                </a:lnTo>
                <a:lnTo>
                  <a:pt x="1348751" y="1668441"/>
                </a:lnTo>
                <a:lnTo>
                  <a:pt x="1343973" y="1669640"/>
                </a:lnTo>
                <a:lnTo>
                  <a:pt x="1338399" y="1670838"/>
                </a:lnTo>
                <a:lnTo>
                  <a:pt x="1333223" y="1671238"/>
                </a:lnTo>
                <a:lnTo>
                  <a:pt x="1327649" y="1671638"/>
                </a:lnTo>
                <a:lnTo>
                  <a:pt x="1321677" y="1671638"/>
                </a:lnTo>
                <a:lnTo>
                  <a:pt x="1315307" y="1671238"/>
                </a:lnTo>
                <a:lnTo>
                  <a:pt x="1310131" y="1670838"/>
                </a:lnTo>
                <a:lnTo>
                  <a:pt x="1306548" y="1670039"/>
                </a:lnTo>
                <a:lnTo>
                  <a:pt x="1302567" y="1669240"/>
                </a:lnTo>
                <a:lnTo>
                  <a:pt x="1300178" y="1668041"/>
                </a:lnTo>
                <a:lnTo>
                  <a:pt x="1297789" y="1666043"/>
                </a:lnTo>
                <a:lnTo>
                  <a:pt x="1296595" y="1664444"/>
                </a:lnTo>
                <a:lnTo>
                  <a:pt x="1295798" y="1662845"/>
                </a:lnTo>
                <a:lnTo>
                  <a:pt x="1295400" y="1660448"/>
                </a:lnTo>
                <a:lnTo>
                  <a:pt x="1295400" y="1658449"/>
                </a:lnTo>
                <a:lnTo>
                  <a:pt x="1296197" y="1656451"/>
                </a:lnTo>
                <a:lnTo>
                  <a:pt x="1296993" y="1653653"/>
                </a:lnTo>
                <a:lnTo>
                  <a:pt x="1298585" y="1651256"/>
                </a:lnTo>
                <a:lnTo>
                  <a:pt x="1302567" y="1646060"/>
                </a:lnTo>
                <a:lnTo>
                  <a:pt x="1307742" y="1641264"/>
                </a:lnTo>
                <a:lnTo>
                  <a:pt x="1312918" y="1636069"/>
                </a:lnTo>
                <a:lnTo>
                  <a:pt x="1318890" y="1631273"/>
                </a:lnTo>
                <a:lnTo>
                  <a:pt x="1330436" y="1622880"/>
                </a:lnTo>
                <a:lnTo>
                  <a:pt x="1339195" y="1616486"/>
                </a:lnTo>
                <a:lnTo>
                  <a:pt x="1343177" y="1614488"/>
                </a:lnTo>
                <a:close/>
                <a:moveTo>
                  <a:pt x="392113" y="1614488"/>
                </a:moveTo>
                <a:lnTo>
                  <a:pt x="469901" y="1614488"/>
                </a:lnTo>
                <a:lnTo>
                  <a:pt x="473472" y="1616486"/>
                </a:lnTo>
                <a:lnTo>
                  <a:pt x="482204" y="1622880"/>
                </a:lnTo>
                <a:lnTo>
                  <a:pt x="493713" y="1631273"/>
                </a:lnTo>
                <a:lnTo>
                  <a:pt x="499269" y="1636069"/>
                </a:lnTo>
                <a:lnTo>
                  <a:pt x="505223" y="1641264"/>
                </a:lnTo>
                <a:lnTo>
                  <a:pt x="509985" y="1646060"/>
                </a:lnTo>
                <a:lnTo>
                  <a:pt x="514351" y="1651256"/>
                </a:lnTo>
                <a:lnTo>
                  <a:pt x="515541" y="1653653"/>
                </a:lnTo>
                <a:lnTo>
                  <a:pt x="516732" y="1656451"/>
                </a:lnTo>
                <a:lnTo>
                  <a:pt x="517129" y="1658449"/>
                </a:lnTo>
                <a:lnTo>
                  <a:pt x="517526" y="1660448"/>
                </a:lnTo>
                <a:lnTo>
                  <a:pt x="517129" y="1662845"/>
                </a:lnTo>
                <a:lnTo>
                  <a:pt x="516335" y="1664444"/>
                </a:lnTo>
                <a:lnTo>
                  <a:pt x="515144" y="1666043"/>
                </a:lnTo>
                <a:lnTo>
                  <a:pt x="512763" y="1668041"/>
                </a:lnTo>
                <a:lnTo>
                  <a:pt x="509985" y="1669240"/>
                </a:lnTo>
                <a:lnTo>
                  <a:pt x="506413" y="1670039"/>
                </a:lnTo>
                <a:lnTo>
                  <a:pt x="502444" y="1670838"/>
                </a:lnTo>
                <a:lnTo>
                  <a:pt x="497285" y="1671238"/>
                </a:lnTo>
                <a:lnTo>
                  <a:pt x="490935" y="1671638"/>
                </a:lnTo>
                <a:lnTo>
                  <a:pt x="484982" y="1671638"/>
                </a:lnTo>
                <a:lnTo>
                  <a:pt x="479426" y="1671238"/>
                </a:lnTo>
                <a:lnTo>
                  <a:pt x="474266" y="1670838"/>
                </a:lnTo>
                <a:lnTo>
                  <a:pt x="469107" y="1669640"/>
                </a:lnTo>
                <a:lnTo>
                  <a:pt x="463947" y="1668441"/>
                </a:lnTo>
                <a:lnTo>
                  <a:pt x="459582" y="1666842"/>
                </a:lnTo>
                <a:lnTo>
                  <a:pt x="454819" y="1665243"/>
                </a:lnTo>
                <a:lnTo>
                  <a:pt x="446088" y="1661646"/>
                </a:lnTo>
                <a:lnTo>
                  <a:pt x="437754" y="1656851"/>
                </a:lnTo>
                <a:lnTo>
                  <a:pt x="430213" y="1651655"/>
                </a:lnTo>
                <a:lnTo>
                  <a:pt x="422672" y="1646060"/>
                </a:lnTo>
                <a:lnTo>
                  <a:pt x="419497" y="1644062"/>
                </a:lnTo>
                <a:lnTo>
                  <a:pt x="417116" y="1643263"/>
                </a:lnTo>
                <a:lnTo>
                  <a:pt x="415925" y="1643263"/>
                </a:lnTo>
                <a:lnTo>
                  <a:pt x="415132" y="1643662"/>
                </a:lnTo>
                <a:lnTo>
                  <a:pt x="413941" y="1645660"/>
                </a:lnTo>
                <a:lnTo>
                  <a:pt x="413544" y="1646460"/>
                </a:lnTo>
                <a:lnTo>
                  <a:pt x="412750" y="1647259"/>
                </a:lnTo>
                <a:lnTo>
                  <a:pt x="403622" y="1646460"/>
                </a:lnTo>
                <a:lnTo>
                  <a:pt x="398860" y="1646060"/>
                </a:lnTo>
                <a:lnTo>
                  <a:pt x="396875" y="1645660"/>
                </a:lnTo>
                <a:lnTo>
                  <a:pt x="395685" y="1645261"/>
                </a:lnTo>
                <a:lnTo>
                  <a:pt x="394097" y="1637667"/>
                </a:lnTo>
                <a:lnTo>
                  <a:pt x="393303" y="1631273"/>
                </a:lnTo>
                <a:lnTo>
                  <a:pt x="392510" y="1626877"/>
                </a:lnTo>
                <a:lnTo>
                  <a:pt x="392510" y="1622880"/>
                </a:lnTo>
                <a:lnTo>
                  <a:pt x="392907" y="1618085"/>
                </a:lnTo>
                <a:lnTo>
                  <a:pt x="393303" y="1616486"/>
                </a:lnTo>
                <a:lnTo>
                  <a:pt x="392113" y="1614488"/>
                </a:lnTo>
                <a:close/>
                <a:moveTo>
                  <a:pt x="195660" y="1614488"/>
                </a:moveTo>
                <a:lnTo>
                  <a:pt x="273051" y="1614488"/>
                </a:lnTo>
                <a:lnTo>
                  <a:pt x="271860" y="1616486"/>
                </a:lnTo>
                <a:lnTo>
                  <a:pt x="272257" y="1618085"/>
                </a:lnTo>
                <a:lnTo>
                  <a:pt x="272654" y="1622880"/>
                </a:lnTo>
                <a:lnTo>
                  <a:pt x="272654" y="1626877"/>
                </a:lnTo>
                <a:lnTo>
                  <a:pt x="271860" y="1631273"/>
                </a:lnTo>
                <a:lnTo>
                  <a:pt x="271066" y="1637667"/>
                </a:lnTo>
                <a:lnTo>
                  <a:pt x="269479" y="1645261"/>
                </a:lnTo>
                <a:lnTo>
                  <a:pt x="267891" y="1645660"/>
                </a:lnTo>
                <a:lnTo>
                  <a:pt x="266304" y="1646060"/>
                </a:lnTo>
                <a:lnTo>
                  <a:pt x="261541" y="1646460"/>
                </a:lnTo>
                <a:lnTo>
                  <a:pt x="252810" y="1647259"/>
                </a:lnTo>
                <a:lnTo>
                  <a:pt x="251619" y="1646460"/>
                </a:lnTo>
                <a:lnTo>
                  <a:pt x="251223" y="1645660"/>
                </a:lnTo>
                <a:lnTo>
                  <a:pt x="250032" y="1643662"/>
                </a:lnTo>
                <a:lnTo>
                  <a:pt x="249238" y="1643263"/>
                </a:lnTo>
                <a:lnTo>
                  <a:pt x="247651" y="1643263"/>
                </a:lnTo>
                <a:lnTo>
                  <a:pt x="245666" y="1644062"/>
                </a:lnTo>
                <a:lnTo>
                  <a:pt x="242491" y="1646060"/>
                </a:lnTo>
                <a:lnTo>
                  <a:pt x="234554" y="1651655"/>
                </a:lnTo>
                <a:lnTo>
                  <a:pt x="227013" y="1656851"/>
                </a:lnTo>
                <a:lnTo>
                  <a:pt x="219076" y="1661646"/>
                </a:lnTo>
                <a:lnTo>
                  <a:pt x="210344" y="1665243"/>
                </a:lnTo>
                <a:lnTo>
                  <a:pt x="205582" y="1666842"/>
                </a:lnTo>
                <a:lnTo>
                  <a:pt x="200819" y="1668441"/>
                </a:lnTo>
                <a:lnTo>
                  <a:pt x="196057" y="1669640"/>
                </a:lnTo>
                <a:lnTo>
                  <a:pt x="190897" y="1670838"/>
                </a:lnTo>
                <a:lnTo>
                  <a:pt x="185341" y="1671238"/>
                </a:lnTo>
                <a:lnTo>
                  <a:pt x="179785" y="1671638"/>
                </a:lnTo>
                <a:lnTo>
                  <a:pt x="173832" y="1671638"/>
                </a:lnTo>
                <a:lnTo>
                  <a:pt x="167482" y="1671238"/>
                </a:lnTo>
                <a:lnTo>
                  <a:pt x="162719" y="1670838"/>
                </a:lnTo>
                <a:lnTo>
                  <a:pt x="158353" y="1670039"/>
                </a:lnTo>
                <a:lnTo>
                  <a:pt x="155178" y="1669240"/>
                </a:lnTo>
                <a:lnTo>
                  <a:pt x="152003" y="1668041"/>
                </a:lnTo>
                <a:lnTo>
                  <a:pt x="150416" y="1666043"/>
                </a:lnTo>
                <a:lnTo>
                  <a:pt x="148828" y="1664444"/>
                </a:lnTo>
                <a:lnTo>
                  <a:pt x="148035" y="1662845"/>
                </a:lnTo>
                <a:lnTo>
                  <a:pt x="147638" y="1660448"/>
                </a:lnTo>
                <a:lnTo>
                  <a:pt x="148035" y="1658449"/>
                </a:lnTo>
                <a:lnTo>
                  <a:pt x="148828" y="1656451"/>
                </a:lnTo>
                <a:lnTo>
                  <a:pt x="149622" y="1653653"/>
                </a:lnTo>
                <a:lnTo>
                  <a:pt x="151210" y="1651256"/>
                </a:lnTo>
                <a:lnTo>
                  <a:pt x="155178" y="1646060"/>
                </a:lnTo>
                <a:lnTo>
                  <a:pt x="159544" y="1641264"/>
                </a:lnTo>
                <a:lnTo>
                  <a:pt x="165497" y="1636069"/>
                </a:lnTo>
                <a:lnTo>
                  <a:pt x="171450" y="1631273"/>
                </a:lnTo>
                <a:lnTo>
                  <a:pt x="182960" y="1622880"/>
                </a:lnTo>
                <a:lnTo>
                  <a:pt x="191691" y="1616486"/>
                </a:lnTo>
                <a:lnTo>
                  <a:pt x="195660" y="1614488"/>
                </a:lnTo>
                <a:close/>
                <a:moveTo>
                  <a:pt x="538163" y="1219200"/>
                </a:moveTo>
                <a:lnTo>
                  <a:pt x="618247" y="1234417"/>
                </a:lnTo>
                <a:lnTo>
                  <a:pt x="620638" y="1235218"/>
                </a:lnTo>
                <a:lnTo>
                  <a:pt x="623427" y="1236419"/>
                </a:lnTo>
                <a:lnTo>
                  <a:pt x="625419" y="1238421"/>
                </a:lnTo>
                <a:lnTo>
                  <a:pt x="627013" y="1241225"/>
                </a:lnTo>
                <a:lnTo>
                  <a:pt x="629404" y="1244428"/>
                </a:lnTo>
                <a:lnTo>
                  <a:pt x="630599" y="1248032"/>
                </a:lnTo>
                <a:lnTo>
                  <a:pt x="632193" y="1252037"/>
                </a:lnTo>
                <a:lnTo>
                  <a:pt x="633388" y="1256442"/>
                </a:lnTo>
                <a:lnTo>
                  <a:pt x="635380" y="1266052"/>
                </a:lnTo>
                <a:lnTo>
                  <a:pt x="637372" y="1276464"/>
                </a:lnTo>
                <a:lnTo>
                  <a:pt x="639364" y="1296487"/>
                </a:lnTo>
                <a:lnTo>
                  <a:pt x="639763" y="1300491"/>
                </a:lnTo>
                <a:lnTo>
                  <a:pt x="639364" y="1303294"/>
                </a:lnTo>
                <a:lnTo>
                  <a:pt x="638567" y="1304896"/>
                </a:lnTo>
                <a:lnTo>
                  <a:pt x="637771" y="1305697"/>
                </a:lnTo>
                <a:lnTo>
                  <a:pt x="636177" y="1305697"/>
                </a:lnTo>
                <a:lnTo>
                  <a:pt x="634185" y="1304496"/>
                </a:lnTo>
                <a:lnTo>
                  <a:pt x="632591" y="1302894"/>
                </a:lnTo>
                <a:lnTo>
                  <a:pt x="630599" y="1300491"/>
                </a:lnTo>
                <a:lnTo>
                  <a:pt x="626615" y="1295285"/>
                </a:lnTo>
                <a:lnTo>
                  <a:pt x="623029" y="1288878"/>
                </a:lnTo>
                <a:lnTo>
                  <a:pt x="620240" y="1282471"/>
                </a:lnTo>
                <a:lnTo>
                  <a:pt x="619841" y="1279668"/>
                </a:lnTo>
                <a:lnTo>
                  <a:pt x="619443" y="1277265"/>
                </a:lnTo>
                <a:lnTo>
                  <a:pt x="619443" y="1275263"/>
                </a:lnTo>
                <a:lnTo>
                  <a:pt x="619044" y="1273261"/>
                </a:lnTo>
                <a:lnTo>
                  <a:pt x="618646" y="1271659"/>
                </a:lnTo>
                <a:lnTo>
                  <a:pt x="617849" y="1270457"/>
                </a:lnTo>
                <a:lnTo>
                  <a:pt x="617052" y="1269657"/>
                </a:lnTo>
                <a:lnTo>
                  <a:pt x="616255" y="1268856"/>
                </a:lnTo>
                <a:lnTo>
                  <a:pt x="615060" y="1268455"/>
                </a:lnTo>
                <a:lnTo>
                  <a:pt x="613865" y="1268455"/>
                </a:lnTo>
                <a:lnTo>
                  <a:pt x="613068" y="1268856"/>
                </a:lnTo>
                <a:lnTo>
                  <a:pt x="612271" y="1269256"/>
                </a:lnTo>
                <a:lnTo>
                  <a:pt x="611076" y="1270457"/>
                </a:lnTo>
                <a:lnTo>
                  <a:pt x="610677" y="1271659"/>
                </a:lnTo>
                <a:lnTo>
                  <a:pt x="609880" y="1273661"/>
                </a:lnTo>
                <a:lnTo>
                  <a:pt x="609482" y="1276064"/>
                </a:lnTo>
                <a:lnTo>
                  <a:pt x="609084" y="1278466"/>
                </a:lnTo>
                <a:lnTo>
                  <a:pt x="609084" y="1281670"/>
                </a:lnTo>
                <a:lnTo>
                  <a:pt x="608287" y="1285675"/>
                </a:lnTo>
                <a:lnTo>
                  <a:pt x="607888" y="1289279"/>
                </a:lnTo>
                <a:lnTo>
                  <a:pt x="607091" y="1292482"/>
                </a:lnTo>
                <a:lnTo>
                  <a:pt x="606295" y="1295686"/>
                </a:lnTo>
                <a:lnTo>
                  <a:pt x="604701" y="1298489"/>
                </a:lnTo>
                <a:lnTo>
                  <a:pt x="603107" y="1300892"/>
                </a:lnTo>
                <a:lnTo>
                  <a:pt x="600716" y="1302894"/>
                </a:lnTo>
                <a:lnTo>
                  <a:pt x="598724" y="1304896"/>
                </a:lnTo>
                <a:lnTo>
                  <a:pt x="594740" y="1306498"/>
                </a:lnTo>
                <a:lnTo>
                  <a:pt x="591154" y="1307699"/>
                </a:lnTo>
                <a:lnTo>
                  <a:pt x="585975" y="1308100"/>
                </a:lnTo>
                <a:lnTo>
                  <a:pt x="580396" y="1308100"/>
                </a:lnTo>
                <a:lnTo>
                  <a:pt x="578404" y="1307699"/>
                </a:lnTo>
                <a:lnTo>
                  <a:pt x="576014" y="1307299"/>
                </a:lnTo>
                <a:lnTo>
                  <a:pt x="571631" y="1305697"/>
                </a:lnTo>
                <a:lnTo>
                  <a:pt x="568045" y="1303294"/>
                </a:lnTo>
                <a:lnTo>
                  <a:pt x="564459" y="1299690"/>
                </a:lnTo>
                <a:lnTo>
                  <a:pt x="560475" y="1295285"/>
                </a:lnTo>
                <a:lnTo>
                  <a:pt x="557287" y="1290079"/>
                </a:lnTo>
                <a:lnTo>
                  <a:pt x="554498" y="1284073"/>
                </a:lnTo>
                <a:lnTo>
                  <a:pt x="551311" y="1277666"/>
                </a:lnTo>
                <a:lnTo>
                  <a:pt x="548920" y="1271258"/>
                </a:lnTo>
                <a:lnTo>
                  <a:pt x="546530" y="1264451"/>
                </a:lnTo>
                <a:lnTo>
                  <a:pt x="543342" y="1251236"/>
                </a:lnTo>
                <a:lnTo>
                  <a:pt x="540952" y="1238822"/>
                </a:lnTo>
                <a:lnTo>
                  <a:pt x="539358" y="1228811"/>
                </a:lnTo>
                <a:lnTo>
                  <a:pt x="538163" y="1219200"/>
                </a:lnTo>
                <a:close/>
                <a:moveTo>
                  <a:pt x="1292225" y="1217613"/>
                </a:moveTo>
                <a:lnTo>
                  <a:pt x="1290632" y="1227624"/>
                </a:lnTo>
                <a:lnTo>
                  <a:pt x="1289436" y="1237635"/>
                </a:lnTo>
                <a:lnTo>
                  <a:pt x="1287046" y="1250049"/>
                </a:lnTo>
                <a:lnTo>
                  <a:pt x="1283061" y="1263665"/>
                </a:lnTo>
                <a:lnTo>
                  <a:pt x="1281069" y="1270472"/>
                </a:lnTo>
                <a:lnTo>
                  <a:pt x="1278679" y="1276879"/>
                </a:lnTo>
                <a:lnTo>
                  <a:pt x="1275491" y="1283287"/>
                </a:lnTo>
                <a:lnTo>
                  <a:pt x="1272702" y="1289293"/>
                </a:lnTo>
                <a:lnTo>
                  <a:pt x="1269116" y="1294099"/>
                </a:lnTo>
                <a:lnTo>
                  <a:pt x="1265530" y="1298504"/>
                </a:lnTo>
                <a:lnTo>
                  <a:pt x="1261546" y="1302108"/>
                </a:lnTo>
                <a:lnTo>
                  <a:pt x="1258359" y="1304110"/>
                </a:lnTo>
                <a:lnTo>
                  <a:pt x="1253976" y="1305712"/>
                </a:lnTo>
                <a:lnTo>
                  <a:pt x="1249593" y="1306513"/>
                </a:lnTo>
                <a:lnTo>
                  <a:pt x="1244015" y="1306513"/>
                </a:lnTo>
                <a:lnTo>
                  <a:pt x="1239632" y="1306112"/>
                </a:lnTo>
                <a:lnTo>
                  <a:pt x="1235250" y="1304911"/>
                </a:lnTo>
                <a:lnTo>
                  <a:pt x="1232062" y="1303309"/>
                </a:lnTo>
                <a:lnTo>
                  <a:pt x="1229273" y="1301707"/>
                </a:lnTo>
                <a:lnTo>
                  <a:pt x="1227281" y="1299305"/>
                </a:lnTo>
                <a:lnTo>
                  <a:pt x="1225687" y="1296902"/>
                </a:lnTo>
                <a:lnTo>
                  <a:pt x="1223695" y="1294099"/>
                </a:lnTo>
                <a:lnTo>
                  <a:pt x="1222898" y="1291296"/>
                </a:lnTo>
                <a:lnTo>
                  <a:pt x="1222101" y="1288092"/>
                </a:lnTo>
                <a:lnTo>
                  <a:pt x="1221703" y="1284088"/>
                </a:lnTo>
                <a:lnTo>
                  <a:pt x="1221304" y="1280083"/>
                </a:lnTo>
                <a:lnTo>
                  <a:pt x="1221304" y="1276879"/>
                </a:lnTo>
                <a:lnTo>
                  <a:pt x="1220906" y="1274477"/>
                </a:lnTo>
                <a:lnTo>
                  <a:pt x="1220508" y="1272074"/>
                </a:lnTo>
                <a:lnTo>
                  <a:pt x="1219711" y="1270072"/>
                </a:lnTo>
                <a:lnTo>
                  <a:pt x="1219312" y="1268870"/>
                </a:lnTo>
                <a:lnTo>
                  <a:pt x="1218117" y="1267669"/>
                </a:lnTo>
                <a:lnTo>
                  <a:pt x="1216922" y="1266868"/>
                </a:lnTo>
                <a:lnTo>
                  <a:pt x="1216125" y="1266468"/>
                </a:lnTo>
                <a:lnTo>
                  <a:pt x="1214930" y="1266468"/>
                </a:lnTo>
                <a:lnTo>
                  <a:pt x="1214133" y="1266868"/>
                </a:lnTo>
                <a:lnTo>
                  <a:pt x="1213336" y="1268070"/>
                </a:lnTo>
                <a:lnTo>
                  <a:pt x="1212539" y="1268870"/>
                </a:lnTo>
                <a:lnTo>
                  <a:pt x="1211742" y="1270072"/>
                </a:lnTo>
                <a:lnTo>
                  <a:pt x="1211344" y="1271674"/>
                </a:lnTo>
                <a:lnTo>
                  <a:pt x="1210945" y="1273275"/>
                </a:lnTo>
                <a:lnTo>
                  <a:pt x="1210945" y="1275678"/>
                </a:lnTo>
                <a:lnTo>
                  <a:pt x="1210945" y="1278081"/>
                </a:lnTo>
                <a:lnTo>
                  <a:pt x="1209750" y="1280483"/>
                </a:lnTo>
                <a:lnTo>
                  <a:pt x="1207359" y="1286891"/>
                </a:lnTo>
                <a:lnTo>
                  <a:pt x="1203773" y="1293298"/>
                </a:lnTo>
                <a:lnTo>
                  <a:pt x="1199789" y="1298904"/>
                </a:lnTo>
                <a:lnTo>
                  <a:pt x="1197797" y="1300906"/>
                </a:lnTo>
                <a:lnTo>
                  <a:pt x="1195805" y="1302909"/>
                </a:lnTo>
                <a:lnTo>
                  <a:pt x="1194211" y="1304110"/>
                </a:lnTo>
                <a:lnTo>
                  <a:pt x="1192617" y="1304110"/>
                </a:lnTo>
                <a:lnTo>
                  <a:pt x="1191821" y="1303710"/>
                </a:lnTo>
                <a:lnTo>
                  <a:pt x="1191024" y="1302108"/>
                </a:lnTo>
                <a:lnTo>
                  <a:pt x="1190625" y="1298904"/>
                </a:lnTo>
                <a:lnTo>
                  <a:pt x="1191024" y="1294900"/>
                </a:lnTo>
                <a:lnTo>
                  <a:pt x="1193016" y="1274877"/>
                </a:lnTo>
                <a:lnTo>
                  <a:pt x="1194610" y="1264465"/>
                </a:lnTo>
                <a:lnTo>
                  <a:pt x="1197000" y="1254855"/>
                </a:lnTo>
                <a:lnTo>
                  <a:pt x="1198195" y="1250450"/>
                </a:lnTo>
                <a:lnTo>
                  <a:pt x="1199789" y="1246045"/>
                </a:lnTo>
                <a:lnTo>
                  <a:pt x="1200984" y="1242841"/>
                </a:lnTo>
                <a:lnTo>
                  <a:pt x="1202977" y="1239237"/>
                </a:lnTo>
                <a:lnTo>
                  <a:pt x="1204969" y="1236834"/>
                </a:lnTo>
                <a:lnTo>
                  <a:pt x="1206961" y="1234832"/>
                </a:lnTo>
                <a:lnTo>
                  <a:pt x="1209352" y="1233631"/>
                </a:lnTo>
                <a:lnTo>
                  <a:pt x="1212141" y="1232429"/>
                </a:lnTo>
                <a:lnTo>
                  <a:pt x="1292225" y="1217613"/>
                </a:lnTo>
                <a:close/>
                <a:moveTo>
                  <a:pt x="36513" y="1122363"/>
                </a:moveTo>
                <a:lnTo>
                  <a:pt x="98598" y="1134269"/>
                </a:lnTo>
                <a:lnTo>
                  <a:pt x="100956" y="1135063"/>
                </a:lnTo>
                <a:lnTo>
                  <a:pt x="102921" y="1135857"/>
                </a:lnTo>
                <a:lnTo>
                  <a:pt x="104492" y="1137444"/>
                </a:lnTo>
                <a:lnTo>
                  <a:pt x="105671" y="1139825"/>
                </a:lnTo>
                <a:lnTo>
                  <a:pt x="107636" y="1142207"/>
                </a:lnTo>
                <a:lnTo>
                  <a:pt x="108815" y="1145382"/>
                </a:lnTo>
                <a:lnTo>
                  <a:pt x="110779" y="1152128"/>
                </a:lnTo>
                <a:lnTo>
                  <a:pt x="112351" y="1159272"/>
                </a:lnTo>
                <a:lnTo>
                  <a:pt x="113923" y="1167210"/>
                </a:lnTo>
                <a:lnTo>
                  <a:pt x="115495" y="1183085"/>
                </a:lnTo>
                <a:lnTo>
                  <a:pt x="115888" y="1186260"/>
                </a:lnTo>
                <a:lnTo>
                  <a:pt x="115495" y="1188641"/>
                </a:lnTo>
                <a:lnTo>
                  <a:pt x="115102" y="1189832"/>
                </a:lnTo>
                <a:lnTo>
                  <a:pt x="114316" y="1190228"/>
                </a:lnTo>
                <a:lnTo>
                  <a:pt x="112744" y="1190228"/>
                </a:lnTo>
                <a:lnTo>
                  <a:pt x="111565" y="1189435"/>
                </a:lnTo>
                <a:lnTo>
                  <a:pt x="109994" y="1188244"/>
                </a:lnTo>
                <a:lnTo>
                  <a:pt x="108422" y="1186657"/>
                </a:lnTo>
                <a:lnTo>
                  <a:pt x="105278" y="1181894"/>
                </a:lnTo>
                <a:lnTo>
                  <a:pt x="102528" y="1177132"/>
                </a:lnTo>
                <a:lnTo>
                  <a:pt x="100563" y="1172369"/>
                </a:lnTo>
                <a:lnTo>
                  <a:pt x="100170" y="1169988"/>
                </a:lnTo>
                <a:lnTo>
                  <a:pt x="100170" y="1168003"/>
                </a:lnTo>
                <a:lnTo>
                  <a:pt x="99384" y="1164828"/>
                </a:lnTo>
                <a:lnTo>
                  <a:pt x="98598" y="1162447"/>
                </a:lnTo>
                <a:lnTo>
                  <a:pt x="97026" y="1161257"/>
                </a:lnTo>
                <a:lnTo>
                  <a:pt x="96633" y="1161257"/>
                </a:lnTo>
                <a:lnTo>
                  <a:pt x="95848" y="1161257"/>
                </a:lnTo>
                <a:lnTo>
                  <a:pt x="95062" y="1161257"/>
                </a:lnTo>
                <a:lnTo>
                  <a:pt x="94276" y="1161653"/>
                </a:lnTo>
                <a:lnTo>
                  <a:pt x="92704" y="1163638"/>
                </a:lnTo>
                <a:lnTo>
                  <a:pt x="91525" y="1167210"/>
                </a:lnTo>
                <a:lnTo>
                  <a:pt x="91525" y="1171178"/>
                </a:lnTo>
                <a:lnTo>
                  <a:pt x="91132" y="1176338"/>
                </a:lnTo>
                <a:lnTo>
                  <a:pt x="90346" y="1181100"/>
                </a:lnTo>
                <a:lnTo>
                  <a:pt x="89167" y="1184275"/>
                </a:lnTo>
                <a:lnTo>
                  <a:pt x="87989" y="1186260"/>
                </a:lnTo>
                <a:lnTo>
                  <a:pt x="86810" y="1187847"/>
                </a:lnTo>
                <a:lnTo>
                  <a:pt x="85238" y="1189038"/>
                </a:lnTo>
                <a:lnTo>
                  <a:pt x="83666" y="1189832"/>
                </a:lnTo>
                <a:lnTo>
                  <a:pt x="82094" y="1191022"/>
                </a:lnTo>
                <a:lnTo>
                  <a:pt x="80130" y="1191419"/>
                </a:lnTo>
                <a:lnTo>
                  <a:pt x="75414" y="1192213"/>
                </a:lnTo>
                <a:lnTo>
                  <a:pt x="69520" y="1192213"/>
                </a:lnTo>
                <a:lnTo>
                  <a:pt x="67163" y="1191816"/>
                </a:lnTo>
                <a:lnTo>
                  <a:pt x="64412" y="1191022"/>
                </a:lnTo>
                <a:lnTo>
                  <a:pt x="62447" y="1190228"/>
                </a:lnTo>
                <a:lnTo>
                  <a:pt x="60482" y="1188641"/>
                </a:lnTo>
                <a:lnTo>
                  <a:pt x="58125" y="1187053"/>
                </a:lnTo>
                <a:lnTo>
                  <a:pt x="56160" y="1185069"/>
                </a:lnTo>
                <a:lnTo>
                  <a:pt x="53016" y="1180703"/>
                </a:lnTo>
                <a:lnTo>
                  <a:pt x="49873" y="1175147"/>
                </a:lnTo>
                <a:lnTo>
                  <a:pt x="47122" y="1169194"/>
                </a:lnTo>
                <a:lnTo>
                  <a:pt x="44765" y="1162844"/>
                </a:lnTo>
                <a:lnTo>
                  <a:pt x="42800" y="1156494"/>
                </a:lnTo>
                <a:lnTo>
                  <a:pt x="41228" y="1150144"/>
                </a:lnTo>
                <a:lnTo>
                  <a:pt x="40049" y="1143794"/>
                </a:lnTo>
                <a:lnTo>
                  <a:pt x="37692" y="1133475"/>
                </a:lnTo>
                <a:lnTo>
                  <a:pt x="36513" y="1125538"/>
                </a:lnTo>
                <a:lnTo>
                  <a:pt x="36513" y="1122363"/>
                </a:lnTo>
                <a:close/>
                <a:moveTo>
                  <a:pt x="1779588" y="1120775"/>
                </a:moveTo>
                <a:lnTo>
                  <a:pt x="1779588" y="1123616"/>
                </a:lnTo>
                <a:lnTo>
                  <a:pt x="1778404" y="1131734"/>
                </a:lnTo>
                <a:lnTo>
                  <a:pt x="1776824" y="1142693"/>
                </a:lnTo>
                <a:lnTo>
                  <a:pt x="1775244" y="1149188"/>
                </a:lnTo>
                <a:lnTo>
                  <a:pt x="1773665" y="1155682"/>
                </a:lnTo>
                <a:lnTo>
                  <a:pt x="1771690" y="1162176"/>
                </a:lnTo>
                <a:lnTo>
                  <a:pt x="1769321" y="1168671"/>
                </a:lnTo>
                <a:lnTo>
                  <a:pt x="1766162" y="1174759"/>
                </a:lnTo>
                <a:lnTo>
                  <a:pt x="1763397" y="1180442"/>
                </a:lnTo>
                <a:lnTo>
                  <a:pt x="1760238" y="1184907"/>
                </a:lnTo>
                <a:lnTo>
                  <a:pt x="1757869" y="1186530"/>
                </a:lnTo>
                <a:lnTo>
                  <a:pt x="1755894" y="1188560"/>
                </a:lnTo>
                <a:lnTo>
                  <a:pt x="1753920" y="1189777"/>
                </a:lnTo>
                <a:lnTo>
                  <a:pt x="1751550" y="1190995"/>
                </a:lnTo>
                <a:lnTo>
                  <a:pt x="1749181" y="1191807"/>
                </a:lnTo>
                <a:lnTo>
                  <a:pt x="1746812" y="1192213"/>
                </a:lnTo>
                <a:lnTo>
                  <a:pt x="1740888" y="1192213"/>
                </a:lnTo>
                <a:lnTo>
                  <a:pt x="1736149" y="1191401"/>
                </a:lnTo>
                <a:lnTo>
                  <a:pt x="1734175" y="1190589"/>
                </a:lnTo>
                <a:lnTo>
                  <a:pt x="1732200" y="1189777"/>
                </a:lnTo>
                <a:lnTo>
                  <a:pt x="1730621" y="1188966"/>
                </a:lnTo>
                <a:lnTo>
                  <a:pt x="1729436" y="1187748"/>
                </a:lnTo>
                <a:lnTo>
                  <a:pt x="1728251" y="1185718"/>
                </a:lnTo>
                <a:lnTo>
                  <a:pt x="1727461" y="1184095"/>
                </a:lnTo>
                <a:lnTo>
                  <a:pt x="1725487" y="1180442"/>
                </a:lnTo>
                <a:lnTo>
                  <a:pt x="1724697" y="1175977"/>
                </a:lnTo>
                <a:lnTo>
                  <a:pt x="1724697" y="1170700"/>
                </a:lnTo>
                <a:lnTo>
                  <a:pt x="1724302" y="1166235"/>
                </a:lnTo>
                <a:lnTo>
                  <a:pt x="1723117" y="1162988"/>
                </a:lnTo>
                <a:lnTo>
                  <a:pt x="1721933" y="1160959"/>
                </a:lnTo>
                <a:lnTo>
                  <a:pt x="1721143" y="1160553"/>
                </a:lnTo>
                <a:lnTo>
                  <a:pt x="1720748" y="1160147"/>
                </a:lnTo>
                <a:lnTo>
                  <a:pt x="1719958" y="1160553"/>
                </a:lnTo>
                <a:lnTo>
                  <a:pt x="1718774" y="1160553"/>
                </a:lnTo>
                <a:lnTo>
                  <a:pt x="1717589" y="1161770"/>
                </a:lnTo>
                <a:lnTo>
                  <a:pt x="1716404" y="1164206"/>
                </a:lnTo>
                <a:lnTo>
                  <a:pt x="1716009" y="1167453"/>
                </a:lnTo>
                <a:lnTo>
                  <a:pt x="1716009" y="1169482"/>
                </a:lnTo>
                <a:lnTo>
                  <a:pt x="1715614" y="1171512"/>
                </a:lnTo>
                <a:lnTo>
                  <a:pt x="1713640" y="1176383"/>
                </a:lnTo>
                <a:lnTo>
                  <a:pt x="1710481" y="1181659"/>
                </a:lnTo>
                <a:lnTo>
                  <a:pt x="1707716" y="1186124"/>
                </a:lnTo>
                <a:lnTo>
                  <a:pt x="1706137" y="1188154"/>
                </a:lnTo>
                <a:lnTo>
                  <a:pt x="1704557" y="1189371"/>
                </a:lnTo>
                <a:lnTo>
                  <a:pt x="1702978" y="1190183"/>
                </a:lnTo>
                <a:lnTo>
                  <a:pt x="1702188" y="1190183"/>
                </a:lnTo>
                <a:lnTo>
                  <a:pt x="1701003" y="1189777"/>
                </a:lnTo>
                <a:lnTo>
                  <a:pt x="1700608" y="1188560"/>
                </a:lnTo>
                <a:lnTo>
                  <a:pt x="1700213" y="1185718"/>
                </a:lnTo>
                <a:lnTo>
                  <a:pt x="1700608" y="1182877"/>
                </a:lnTo>
                <a:lnTo>
                  <a:pt x="1702188" y="1166641"/>
                </a:lnTo>
                <a:lnTo>
                  <a:pt x="1703767" y="1158117"/>
                </a:lnTo>
                <a:lnTo>
                  <a:pt x="1704952" y="1150811"/>
                </a:lnTo>
                <a:lnTo>
                  <a:pt x="1707716" y="1143911"/>
                </a:lnTo>
                <a:lnTo>
                  <a:pt x="1708901" y="1141070"/>
                </a:lnTo>
                <a:lnTo>
                  <a:pt x="1710086" y="1138634"/>
                </a:lnTo>
                <a:lnTo>
                  <a:pt x="1711665" y="1136199"/>
                </a:lnTo>
                <a:lnTo>
                  <a:pt x="1713640" y="1134575"/>
                </a:lnTo>
                <a:lnTo>
                  <a:pt x="1715219" y="1133763"/>
                </a:lnTo>
                <a:lnTo>
                  <a:pt x="1717194" y="1132952"/>
                </a:lnTo>
                <a:lnTo>
                  <a:pt x="1779588" y="1120775"/>
                </a:lnTo>
                <a:close/>
                <a:moveTo>
                  <a:pt x="233586" y="538163"/>
                </a:moveTo>
                <a:lnTo>
                  <a:pt x="238336" y="538163"/>
                </a:lnTo>
                <a:lnTo>
                  <a:pt x="300494" y="768264"/>
                </a:lnTo>
                <a:lnTo>
                  <a:pt x="301682" y="758743"/>
                </a:lnTo>
                <a:lnTo>
                  <a:pt x="323061" y="601242"/>
                </a:lnTo>
                <a:lnTo>
                  <a:pt x="317122" y="585770"/>
                </a:lnTo>
                <a:lnTo>
                  <a:pt x="328999" y="565140"/>
                </a:lnTo>
                <a:lnTo>
                  <a:pt x="355921" y="565140"/>
                </a:lnTo>
                <a:lnTo>
                  <a:pt x="367403" y="585770"/>
                </a:lnTo>
                <a:lnTo>
                  <a:pt x="362256" y="604416"/>
                </a:lnTo>
                <a:lnTo>
                  <a:pt x="381259" y="770645"/>
                </a:lnTo>
                <a:lnTo>
                  <a:pt x="394720" y="710739"/>
                </a:lnTo>
                <a:lnTo>
                  <a:pt x="395908" y="741287"/>
                </a:lnTo>
                <a:lnTo>
                  <a:pt x="397096" y="773818"/>
                </a:lnTo>
                <a:lnTo>
                  <a:pt x="401055" y="844039"/>
                </a:lnTo>
                <a:lnTo>
                  <a:pt x="405806" y="918227"/>
                </a:lnTo>
                <a:lnTo>
                  <a:pt x="410952" y="992018"/>
                </a:lnTo>
                <a:lnTo>
                  <a:pt x="416891" y="1061048"/>
                </a:lnTo>
                <a:lnTo>
                  <a:pt x="423226" y="1122541"/>
                </a:lnTo>
                <a:lnTo>
                  <a:pt x="426393" y="1148725"/>
                </a:lnTo>
                <a:lnTo>
                  <a:pt x="428768" y="1171338"/>
                </a:lnTo>
                <a:lnTo>
                  <a:pt x="431936" y="1190381"/>
                </a:lnTo>
                <a:lnTo>
                  <a:pt x="434311" y="1204663"/>
                </a:lnTo>
                <a:lnTo>
                  <a:pt x="435499" y="1210218"/>
                </a:lnTo>
                <a:lnTo>
                  <a:pt x="436687" y="1215375"/>
                </a:lnTo>
                <a:lnTo>
                  <a:pt x="439062" y="1220532"/>
                </a:lnTo>
                <a:lnTo>
                  <a:pt x="440646" y="1225293"/>
                </a:lnTo>
                <a:lnTo>
                  <a:pt x="440646" y="1228467"/>
                </a:lnTo>
                <a:lnTo>
                  <a:pt x="441833" y="1238385"/>
                </a:lnTo>
                <a:lnTo>
                  <a:pt x="443021" y="1248700"/>
                </a:lnTo>
                <a:lnTo>
                  <a:pt x="444605" y="1258221"/>
                </a:lnTo>
                <a:lnTo>
                  <a:pt x="446584" y="1268140"/>
                </a:lnTo>
                <a:lnTo>
                  <a:pt x="448564" y="1277264"/>
                </a:lnTo>
                <a:lnTo>
                  <a:pt x="450939" y="1285992"/>
                </a:lnTo>
                <a:lnTo>
                  <a:pt x="453711" y="1295117"/>
                </a:lnTo>
                <a:lnTo>
                  <a:pt x="456086" y="1303448"/>
                </a:lnTo>
                <a:lnTo>
                  <a:pt x="459649" y="1311383"/>
                </a:lnTo>
                <a:lnTo>
                  <a:pt x="462816" y="1318921"/>
                </a:lnTo>
                <a:lnTo>
                  <a:pt x="466380" y="1326458"/>
                </a:lnTo>
                <a:lnTo>
                  <a:pt x="469943" y="1333599"/>
                </a:lnTo>
                <a:lnTo>
                  <a:pt x="473902" y="1340344"/>
                </a:lnTo>
                <a:lnTo>
                  <a:pt x="477861" y="1346691"/>
                </a:lnTo>
                <a:lnTo>
                  <a:pt x="482612" y="1353039"/>
                </a:lnTo>
                <a:lnTo>
                  <a:pt x="487363" y="1358990"/>
                </a:lnTo>
                <a:lnTo>
                  <a:pt x="469151" y="1598613"/>
                </a:lnTo>
                <a:lnTo>
                  <a:pt x="383239" y="1598613"/>
                </a:lnTo>
                <a:lnTo>
                  <a:pt x="340481" y="1260999"/>
                </a:lnTo>
                <a:lnTo>
                  <a:pt x="334938" y="1261395"/>
                </a:lnTo>
                <a:lnTo>
                  <a:pt x="329395" y="1261792"/>
                </a:lnTo>
                <a:lnTo>
                  <a:pt x="326228" y="1261792"/>
                </a:lnTo>
                <a:lnTo>
                  <a:pt x="322269" y="1261395"/>
                </a:lnTo>
                <a:lnTo>
                  <a:pt x="282282" y="1597423"/>
                </a:lnTo>
                <a:lnTo>
                  <a:pt x="193203" y="1598613"/>
                </a:lnTo>
                <a:lnTo>
                  <a:pt x="160738" y="1168165"/>
                </a:lnTo>
                <a:lnTo>
                  <a:pt x="154800" y="1158246"/>
                </a:lnTo>
                <a:lnTo>
                  <a:pt x="149257" y="1148725"/>
                </a:lnTo>
                <a:lnTo>
                  <a:pt x="144110" y="1139203"/>
                </a:lnTo>
                <a:lnTo>
                  <a:pt x="140151" y="1128889"/>
                </a:lnTo>
                <a:lnTo>
                  <a:pt x="139755" y="1124921"/>
                </a:lnTo>
                <a:lnTo>
                  <a:pt x="134609" y="1066999"/>
                </a:lnTo>
                <a:lnTo>
                  <a:pt x="128670" y="1003920"/>
                </a:lnTo>
                <a:lnTo>
                  <a:pt x="122335" y="924971"/>
                </a:lnTo>
                <a:lnTo>
                  <a:pt x="108875" y="730972"/>
                </a:lnTo>
                <a:lnTo>
                  <a:pt x="103728" y="726608"/>
                </a:lnTo>
                <a:lnTo>
                  <a:pt x="98185" y="721054"/>
                </a:lnTo>
                <a:lnTo>
                  <a:pt x="97789" y="721450"/>
                </a:lnTo>
                <a:lnTo>
                  <a:pt x="96997" y="723434"/>
                </a:lnTo>
                <a:lnTo>
                  <a:pt x="96601" y="727798"/>
                </a:lnTo>
                <a:lnTo>
                  <a:pt x="96601" y="733352"/>
                </a:lnTo>
                <a:lnTo>
                  <a:pt x="96205" y="749618"/>
                </a:lnTo>
                <a:lnTo>
                  <a:pt x="96601" y="771438"/>
                </a:lnTo>
                <a:lnTo>
                  <a:pt x="97789" y="826980"/>
                </a:lnTo>
                <a:lnTo>
                  <a:pt x="100165" y="893630"/>
                </a:lnTo>
                <a:lnTo>
                  <a:pt x="103332" y="962660"/>
                </a:lnTo>
                <a:lnTo>
                  <a:pt x="106499" y="1027327"/>
                </a:lnTo>
                <a:lnTo>
                  <a:pt x="109666" y="1079694"/>
                </a:lnTo>
                <a:lnTo>
                  <a:pt x="112042" y="1112226"/>
                </a:lnTo>
                <a:lnTo>
                  <a:pt x="97393" y="1112623"/>
                </a:lnTo>
                <a:lnTo>
                  <a:pt x="87891" y="1112623"/>
                </a:lnTo>
                <a:lnTo>
                  <a:pt x="76806" y="1111433"/>
                </a:lnTo>
                <a:lnTo>
                  <a:pt x="65325" y="1109449"/>
                </a:lnTo>
                <a:lnTo>
                  <a:pt x="59386" y="1108259"/>
                </a:lnTo>
                <a:lnTo>
                  <a:pt x="53843" y="1107069"/>
                </a:lnTo>
                <a:lnTo>
                  <a:pt x="47905" y="1104688"/>
                </a:lnTo>
                <a:lnTo>
                  <a:pt x="41966" y="1102308"/>
                </a:lnTo>
                <a:lnTo>
                  <a:pt x="36027" y="1099928"/>
                </a:lnTo>
                <a:lnTo>
                  <a:pt x="30485" y="1096357"/>
                </a:lnTo>
                <a:lnTo>
                  <a:pt x="27713" y="1079298"/>
                </a:lnTo>
                <a:lnTo>
                  <a:pt x="24546" y="1056684"/>
                </a:lnTo>
                <a:lnTo>
                  <a:pt x="21775" y="1030104"/>
                </a:lnTo>
                <a:lnTo>
                  <a:pt x="18607" y="1000349"/>
                </a:lnTo>
                <a:lnTo>
                  <a:pt x="15836" y="967024"/>
                </a:lnTo>
                <a:lnTo>
                  <a:pt x="13065" y="932509"/>
                </a:lnTo>
                <a:lnTo>
                  <a:pt x="7918" y="860305"/>
                </a:lnTo>
                <a:lnTo>
                  <a:pt x="3563" y="790084"/>
                </a:lnTo>
                <a:lnTo>
                  <a:pt x="2375" y="757949"/>
                </a:lnTo>
                <a:lnTo>
                  <a:pt x="1187" y="728591"/>
                </a:lnTo>
                <a:lnTo>
                  <a:pt x="396" y="702804"/>
                </a:lnTo>
                <a:lnTo>
                  <a:pt x="0" y="681778"/>
                </a:lnTo>
                <a:lnTo>
                  <a:pt x="396" y="666305"/>
                </a:lnTo>
                <a:lnTo>
                  <a:pt x="792" y="660751"/>
                </a:lnTo>
                <a:lnTo>
                  <a:pt x="1187" y="656784"/>
                </a:lnTo>
                <a:lnTo>
                  <a:pt x="1979" y="650436"/>
                </a:lnTo>
                <a:lnTo>
                  <a:pt x="3167" y="644089"/>
                </a:lnTo>
                <a:lnTo>
                  <a:pt x="5147" y="638535"/>
                </a:lnTo>
                <a:lnTo>
                  <a:pt x="7918" y="632584"/>
                </a:lnTo>
                <a:lnTo>
                  <a:pt x="11085" y="626633"/>
                </a:lnTo>
                <a:lnTo>
                  <a:pt x="15044" y="621475"/>
                </a:lnTo>
                <a:lnTo>
                  <a:pt x="19003" y="615921"/>
                </a:lnTo>
                <a:lnTo>
                  <a:pt x="24150" y="610764"/>
                </a:lnTo>
                <a:lnTo>
                  <a:pt x="29693" y="606003"/>
                </a:lnTo>
                <a:lnTo>
                  <a:pt x="35631" y="601242"/>
                </a:lnTo>
                <a:lnTo>
                  <a:pt x="41966" y="596482"/>
                </a:lnTo>
                <a:lnTo>
                  <a:pt x="48696" y="592514"/>
                </a:lnTo>
                <a:lnTo>
                  <a:pt x="55427" y="588150"/>
                </a:lnTo>
                <a:lnTo>
                  <a:pt x="62949" y="584580"/>
                </a:lnTo>
                <a:lnTo>
                  <a:pt x="70867" y="580612"/>
                </a:lnTo>
                <a:lnTo>
                  <a:pt x="78785" y="576645"/>
                </a:lnTo>
                <a:lnTo>
                  <a:pt x="96205" y="569504"/>
                </a:lnTo>
                <a:lnTo>
                  <a:pt x="114417" y="563950"/>
                </a:lnTo>
                <a:lnTo>
                  <a:pt x="132629" y="557999"/>
                </a:lnTo>
                <a:lnTo>
                  <a:pt x="152029" y="552842"/>
                </a:lnTo>
                <a:lnTo>
                  <a:pt x="171428" y="548478"/>
                </a:lnTo>
                <a:lnTo>
                  <a:pt x="190828" y="544510"/>
                </a:lnTo>
                <a:lnTo>
                  <a:pt x="210227" y="540940"/>
                </a:lnTo>
                <a:lnTo>
                  <a:pt x="229627" y="538559"/>
                </a:lnTo>
                <a:lnTo>
                  <a:pt x="233586" y="538163"/>
                </a:lnTo>
                <a:close/>
                <a:moveTo>
                  <a:pt x="1612045" y="536575"/>
                </a:moveTo>
                <a:lnTo>
                  <a:pt x="1621555" y="536972"/>
                </a:lnTo>
                <a:lnTo>
                  <a:pt x="1631461" y="537369"/>
                </a:lnTo>
                <a:lnTo>
                  <a:pt x="1640970" y="538559"/>
                </a:lnTo>
                <a:lnTo>
                  <a:pt x="1650480" y="540147"/>
                </a:lnTo>
                <a:lnTo>
                  <a:pt x="1660386" y="541734"/>
                </a:lnTo>
                <a:lnTo>
                  <a:pt x="1669896" y="544512"/>
                </a:lnTo>
                <a:lnTo>
                  <a:pt x="1679406" y="546894"/>
                </a:lnTo>
                <a:lnTo>
                  <a:pt x="1688916" y="550465"/>
                </a:lnTo>
                <a:lnTo>
                  <a:pt x="1698030" y="553640"/>
                </a:lnTo>
                <a:lnTo>
                  <a:pt x="1707539" y="557212"/>
                </a:lnTo>
                <a:lnTo>
                  <a:pt x="1716257" y="560784"/>
                </a:lnTo>
                <a:lnTo>
                  <a:pt x="1724974" y="565150"/>
                </a:lnTo>
                <a:lnTo>
                  <a:pt x="1742409" y="573484"/>
                </a:lnTo>
                <a:lnTo>
                  <a:pt x="1758259" y="582215"/>
                </a:lnTo>
                <a:lnTo>
                  <a:pt x="1772523" y="591344"/>
                </a:lnTo>
                <a:lnTo>
                  <a:pt x="1785600" y="600472"/>
                </a:lnTo>
                <a:lnTo>
                  <a:pt x="1797091" y="608806"/>
                </a:lnTo>
                <a:lnTo>
                  <a:pt x="1806997" y="616744"/>
                </a:lnTo>
                <a:lnTo>
                  <a:pt x="1814129" y="623887"/>
                </a:lnTo>
                <a:lnTo>
                  <a:pt x="1816903" y="627062"/>
                </a:lnTo>
                <a:lnTo>
                  <a:pt x="1818884" y="629840"/>
                </a:lnTo>
                <a:lnTo>
                  <a:pt x="1820865" y="632619"/>
                </a:lnTo>
                <a:lnTo>
                  <a:pt x="1821658" y="634603"/>
                </a:lnTo>
                <a:lnTo>
                  <a:pt x="1822054" y="638572"/>
                </a:lnTo>
                <a:lnTo>
                  <a:pt x="1822450" y="644128"/>
                </a:lnTo>
                <a:lnTo>
                  <a:pt x="1822450" y="660797"/>
                </a:lnTo>
                <a:lnTo>
                  <a:pt x="1821658" y="682625"/>
                </a:lnTo>
                <a:lnTo>
                  <a:pt x="1819677" y="710009"/>
                </a:lnTo>
                <a:lnTo>
                  <a:pt x="1818092" y="741362"/>
                </a:lnTo>
                <a:lnTo>
                  <a:pt x="1815714" y="775494"/>
                </a:lnTo>
                <a:lnTo>
                  <a:pt x="1809374" y="850106"/>
                </a:lnTo>
                <a:lnTo>
                  <a:pt x="1802242" y="926306"/>
                </a:lnTo>
                <a:lnTo>
                  <a:pt x="1794713" y="998141"/>
                </a:lnTo>
                <a:lnTo>
                  <a:pt x="1790751" y="1029494"/>
                </a:lnTo>
                <a:lnTo>
                  <a:pt x="1787581" y="1057672"/>
                </a:lnTo>
                <a:lnTo>
                  <a:pt x="1784015" y="1080691"/>
                </a:lnTo>
                <a:lnTo>
                  <a:pt x="1781241" y="1097756"/>
                </a:lnTo>
                <a:lnTo>
                  <a:pt x="1770146" y="1102122"/>
                </a:lnTo>
                <a:lnTo>
                  <a:pt x="1759844" y="1106091"/>
                </a:lnTo>
                <a:lnTo>
                  <a:pt x="1749938" y="1108472"/>
                </a:lnTo>
                <a:lnTo>
                  <a:pt x="1740824" y="1110456"/>
                </a:lnTo>
                <a:lnTo>
                  <a:pt x="1731710" y="1112044"/>
                </a:lnTo>
                <a:lnTo>
                  <a:pt x="1724182" y="1112441"/>
                </a:lnTo>
                <a:lnTo>
                  <a:pt x="1720616" y="1112044"/>
                </a:lnTo>
                <a:lnTo>
                  <a:pt x="1717446" y="1111250"/>
                </a:lnTo>
                <a:lnTo>
                  <a:pt x="1714276" y="1110853"/>
                </a:lnTo>
                <a:lnTo>
                  <a:pt x="1711502" y="1110059"/>
                </a:lnTo>
                <a:lnTo>
                  <a:pt x="1712691" y="1096566"/>
                </a:lnTo>
                <a:lnTo>
                  <a:pt x="1713879" y="1077119"/>
                </a:lnTo>
                <a:lnTo>
                  <a:pt x="1715464" y="1025128"/>
                </a:lnTo>
                <a:lnTo>
                  <a:pt x="1717049" y="960041"/>
                </a:lnTo>
                <a:lnTo>
                  <a:pt x="1718238" y="890587"/>
                </a:lnTo>
                <a:lnTo>
                  <a:pt x="1719031" y="823912"/>
                </a:lnTo>
                <a:lnTo>
                  <a:pt x="1718238" y="794544"/>
                </a:lnTo>
                <a:lnTo>
                  <a:pt x="1717842" y="768747"/>
                </a:lnTo>
                <a:lnTo>
                  <a:pt x="1717446" y="747315"/>
                </a:lnTo>
                <a:lnTo>
                  <a:pt x="1716257" y="731440"/>
                </a:lnTo>
                <a:lnTo>
                  <a:pt x="1715464" y="726281"/>
                </a:lnTo>
                <a:lnTo>
                  <a:pt x="1715068" y="722312"/>
                </a:lnTo>
                <a:lnTo>
                  <a:pt x="1713879" y="720725"/>
                </a:lnTo>
                <a:lnTo>
                  <a:pt x="1713483" y="720328"/>
                </a:lnTo>
                <a:lnTo>
                  <a:pt x="1713087" y="720725"/>
                </a:lnTo>
                <a:lnTo>
                  <a:pt x="1707539" y="727869"/>
                </a:lnTo>
                <a:lnTo>
                  <a:pt x="1702388" y="735409"/>
                </a:lnTo>
                <a:lnTo>
                  <a:pt x="1701200" y="737394"/>
                </a:lnTo>
                <a:lnTo>
                  <a:pt x="1683765" y="992584"/>
                </a:lnTo>
                <a:lnTo>
                  <a:pt x="1675047" y="1087438"/>
                </a:lnTo>
                <a:lnTo>
                  <a:pt x="1671877" y="1124744"/>
                </a:lnTo>
                <a:lnTo>
                  <a:pt x="1671085" y="1128316"/>
                </a:lnTo>
                <a:lnTo>
                  <a:pt x="1669104" y="1134269"/>
                </a:lnTo>
                <a:lnTo>
                  <a:pt x="1667123" y="1140222"/>
                </a:lnTo>
                <a:lnTo>
                  <a:pt x="1664349" y="1145778"/>
                </a:lnTo>
                <a:lnTo>
                  <a:pt x="1661971" y="1151334"/>
                </a:lnTo>
                <a:lnTo>
                  <a:pt x="1655631" y="1162447"/>
                </a:lnTo>
                <a:lnTo>
                  <a:pt x="1648499" y="1173956"/>
                </a:lnTo>
                <a:lnTo>
                  <a:pt x="1616403" y="1598613"/>
                </a:lnTo>
                <a:lnTo>
                  <a:pt x="1531211" y="1598613"/>
                </a:lnTo>
                <a:lnTo>
                  <a:pt x="1488020" y="1260872"/>
                </a:lnTo>
                <a:lnTo>
                  <a:pt x="1482869" y="1261269"/>
                </a:lnTo>
                <a:lnTo>
                  <a:pt x="1477322" y="1261666"/>
                </a:lnTo>
                <a:lnTo>
                  <a:pt x="1473359" y="1261666"/>
                </a:lnTo>
                <a:lnTo>
                  <a:pt x="1470189" y="1261269"/>
                </a:lnTo>
                <a:lnTo>
                  <a:pt x="1429772" y="1597422"/>
                </a:lnTo>
                <a:lnTo>
                  <a:pt x="1340617" y="1598613"/>
                </a:lnTo>
                <a:lnTo>
                  <a:pt x="1323975" y="1376760"/>
                </a:lnTo>
                <a:lnTo>
                  <a:pt x="1330315" y="1370806"/>
                </a:lnTo>
                <a:lnTo>
                  <a:pt x="1336655" y="1364456"/>
                </a:lnTo>
                <a:lnTo>
                  <a:pt x="1342995" y="1357710"/>
                </a:lnTo>
                <a:lnTo>
                  <a:pt x="1348542" y="1350566"/>
                </a:lnTo>
                <a:lnTo>
                  <a:pt x="1354090" y="1342628"/>
                </a:lnTo>
                <a:lnTo>
                  <a:pt x="1358845" y="1334294"/>
                </a:lnTo>
                <a:lnTo>
                  <a:pt x="1363600" y="1325563"/>
                </a:lnTo>
                <a:lnTo>
                  <a:pt x="1368355" y="1316435"/>
                </a:lnTo>
                <a:lnTo>
                  <a:pt x="1371921" y="1306513"/>
                </a:lnTo>
                <a:lnTo>
                  <a:pt x="1375883" y="1296591"/>
                </a:lnTo>
                <a:lnTo>
                  <a:pt x="1379053" y="1285875"/>
                </a:lnTo>
                <a:lnTo>
                  <a:pt x="1381827" y="1275160"/>
                </a:lnTo>
                <a:lnTo>
                  <a:pt x="1384204" y="1263650"/>
                </a:lnTo>
                <a:lnTo>
                  <a:pt x="1386186" y="1251347"/>
                </a:lnTo>
                <a:lnTo>
                  <a:pt x="1388563" y="1239044"/>
                </a:lnTo>
                <a:lnTo>
                  <a:pt x="1389752" y="1226344"/>
                </a:lnTo>
                <a:lnTo>
                  <a:pt x="1389752" y="1222375"/>
                </a:lnTo>
                <a:lnTo>
                  <a:pt x="1389752" y="1218009"/>
                </a:lnTo>
                <a:lnTo>
                  <a:pt x="1389356" y="1209675"/>
                </a:lnTo>
                <a:lnTo>
                  <a:pt x="1390148" y="1207294"/>
                </a:lnTo>
                <a:lnTo>
                  <a:pt x="1392129" y="1194594"/>
                </a:lnTo>
                <a:lnTo>
                  <a:pt x="1394903" y="1177925"/>
                </a:lnTo>
                <a:lnTo>
                  <a:pt x="1400450" y="1134269"/>
                </a:lnTo>
                <a:lnTo>
                  <a:pt x="1407186" y="1078309"/>
                </a:lnTo>
                <a:lnTo>
                  <a:pt x="1413923" y="1013619"/>
                </a:lnTo>
                <a:lnTo>
                  <a:pt x="1421055" y="943769"/>
                </a:lnTo>
                <a:lnTo>
                  <a:pt x="1427791" y="871537"/>
                </a:lnTo>
                <a:lnTo>
                  <a:pt x="1433735" y="800894"/>
                </a:lnTo>
                <a:lnTo>
                  <a:pt x="1438886" y="734219"/>
                </a:lnTo>
                <a:lnTo>
                  <a:pt x="1447603" y="767953"/>
                </a:lnTo>
                <a:lnTo>
                  <a:pt x="1449188" y="758428"/>
                </a:lnTo>
                <a:lnTo>
                  <a:pt x="1470586" y="600869"/>
                </a:lnTo>
                <a:lnTo>
                  <a:pt x="1464642" y="585390"/>
                </a:lnTo>
                <a:lnTo>
                  <a:pt x="1476529" y="564753"/>
                </a:lnTo>
                <a:lnTo>
                  <a:pt x="1503870" y="564753"/>
                </a:lnTo>
                <a:lnTo>
                  <a:pt x="1514569" y="585390"/>
                </a:lnTo>
                <a:lnTo>
                  <a:pt x="1509814" y="604044"/>
                </a:lnTo>
                <a:lnTo>
                  <a:pt x="1528833" y="770334"/>
                </a:lnTo>
                <a:lnTo>
                  <a:pt x="1579949" y="545306"/>
                </a:lnTo>
                <a:lnTo>
                  <a:pt x="1585893" y="542131"/>
                </a:lnTo>
                <a:lnTo>
                  <a:pt x="1589855" y="540147"/>
                </a:lnTo>
                <a:lnTo>
                  <a:pt x="1592629" y="538559"/>
                </a:lnTo>
                <a:lnTo>
                  <a:pt x="1593025" y="538162"/>
                </a:lnTo>
                <a:lnTo>
                  <a:pt x="1602535" y="536972"/>
                </a:lnTo>
                <a:lnTo>
                  <a:pt x="1612045" y="536575"/>
                </a:lnTo>
                <a:close/>
                <a:moveTo>
                  <a:pt x="1080417" y="477838"/>
                </a:moveTo>
                <a:lnTo>
                  <a:pt x="1092318" y="478235"/>
                </a:lnTo>
                <a:lnTo>
                  <a:pt x="1104616" y="478632"/>
                </a:lnTo>
                <a:lnTo>
                  <a:pt x="1116913" y="480219"/>
                </a:lnTo>
                <a:lnTo>
                  <a:pt x="1128814" y="482600"/>
                </a:lnTo>
                <a:lnTo>
                  <a:pt x="1141111" y="484982"/>
                </a:lnTo>
                <a:lnTo>
                  <a:pt x="1153409" y="487760"/>
                </a:lnTo>
                <a:lnTo>
                  <a:pt x="1165706" y="491332"/>
                </a:lnTo>
                <a:lnTo>
                  <a:pt x="1178003" y="494903"/>
                </a:lnTo>
                <a:lnTo>
                  <a:pt x="1189507" y="499269"/>
                </a:lnTo>
                <a:lnTo>
                  <a:pt x="1201011" y="504032"/>
                </a:lnTo>
                <a:lnTo>
                  <a:pt x="1212515" y="508397"/>
                </a:lnTo>
                <a:lnTo>
                  <a:pt x="1223623" y="513557"/>
                </a:lnTo>
                <a:lnTo>
                  <a:pt x="1234730" y="519113"/>
                </a:lnTo>
                <a:lnTo>
                  <a:pt x="1245441" y="524669"/>
                </a:lnTo>
                <a:lnTo>
                  <a:pt x="1255358" y="530225"/>
                </a:lnTo>
                <a:lnTo>
                  <a:pt x="1265672" y="536178"/>
                </a:lnTo>
                <a:lnTo>
                  <a:pt x="1283920" y="547291"/>
                </a:lnTo>
                <a:lnTo>
                  <a:pt x="1300581" y="558403"/>
                </a:lnTo>
                <a:lnTo>
                  <a:pt x="1314862" y="569119"/>
                </a:lnTo>
                <a:lnTo>
                  <a:pt x="1327159" y="579438"/>
                </a:lnTo>
                <a:lnTo>
                  <a:pt x="1331919" y="584200"/>
                </a:lnTo>
                <a:lnTo>
                  <a:pt x="1336283" y="588169"/>
                </a:lnTo>
                <a:lnTo>
                  <a:pt x="1339456" y="592535"/>
                </a:lnTo>
                <a:lnTo>
                  <a:pt x="1342630" y="595710"/>
                </a:lnTo>
                <a:lnTo>
                  <a:pt x="1344217" y="599282"/>
                </a:lnTo>
                <a:lnTo>
                  <a:pt x="1345407" y="601663"/>
                </a:lnTo>
                <a:lnTo>
                  <a:pt x="1346200" y="606822"/>
                </a:lnTo>
                <a:lnTo>
                  <a:pt x="1346200" y="613966"/>
                </a:lnTo>
                <a:lnTo>
                  <a:pt x="1346200" y="634603"/>
                </a:lnTo>
                <a:lnTo>
                  <a:pt x="1345407" y="662782"/>
                </a:lnTo>
                <a:lnTo>
                  <a:pt x="1343820" y="696913"/>
                </a:lnTo>
                <a:lnTo>
                  <a:pt x="1341043" y="736600"/>
                </a:lnTo>
                <a:lnTo>
                  <a:pt x="1337870" y="779860"/>
                </a:lnTo>
                <a:lnTo>
                  <a:pt x="1334299" y="825897"/>
                </a:lnTo>
                <a:lnTo>
                  <a:pt x="1330333" y="873919"/>
                </a:lnTo>
                <a:lnTo>
                  <a:pt x="1325572" y="922735"/>
                </a:lnTo>
                <a:lnTo>
                  <a:pt x="1321209" y="970757"/>
                </a:lnTo>
                <a:lnTo>
                  <a:pt x="1316448" y="1017588"/>
                </a:lnTo>
                <a:lnTo>
                  <a:pt x="1311291" y="1061244"/>
                </a:lnTo>
                <a:lnTo>
                  <a:pt x="1306928" y="1101328"/>
                </a:lnTo>
                <a:lnTo>
                  <a:pt x="1302564" y="1136253"/>
                </a:lnTo>
                <a:lnTo>
                  <a:pt x="1298201" y="1166019"/>
                </a:lnTo>
                <a:lnTo>
                  <a:pt x="1294630" y="1187847"/>
                </a:lnTo>
                <a:lnTo>
                  <a:pt x="1280746" y="1193403"/>
                </a:lnTo>
                <a:lnTo>
                  <a:pt x="1267655" y="1197372"/>
                </a:lnTo>
                <a:lnTo>
                  <a:pt x="1254961" y="1201341"/>
                </a:lnTo>
                <a:lnTo>
                  <a:pt x="1243061" y="1203722"/>
                </a:lnTo>
                <a:lnTo>
                  <a:pt x="1232350" y="1205310"/>
                </a:lnTo>
                <a:lnTo>
                  <a:pt x="1227193" y="1205310"/>
                </a:lnTo>
                <a:lnTo>
                  <a:pt x="1222433" y="1205707"/>
                </a:lnTo>
                <a:lnTo>
                  <a:pt x="1217672" y="1205310"/>
                </a:lnTo>
                <a:lnTo>
                  <a:pt x="1213706" y="1204913"/>
                </a:lnTo>
                <a:lnTo>
                  <a:pt x="1209739" y="1204119"/>
                </a:lnTo>
                <a:lnTo>
                  <a:pt x="1206565" y="1202928"/>
                </a:lnTo>
                <a:lnTo>
                  <a:pt x="1207755" y="1186260"/>
                </a:lnTo>
                <a:lnTo>
                  <a:pt x="1208945" y="1161653"/>
                </a:lnTo>
                <a:lnTo>
                  <a:pt x="1211722" y="1094978"/>
                </a:lnTo>
                <a:lnTo>
                  <a:pt x="1213706" y="1013222"/>
                </a:lnTo>
                <a:lnTo>
                  <a:pt x="1214896" y="925116"/>
                </a:lnTo>
                <a:lnTo>
                  <a:pt x="1215292" y="882253"/>
                </a:lnTo>
                <a:lnTo>
                  <a:pt x="1215292" y="841375"/>
                </a:lnTo>
                <a:lnTo>
                  <a:pt x="1215292" y="804069"/>
                </a:lnTo>
                <a:lnTo>
                  <a:pt x="1214499" y="771128"/>
                </a:lnTo>
                <a:lnTo>
                  <a:pt x="1213706" y="744141"/>
                </a:lnTo>
                <a:lnTo>
                  <a:pt x="1212515" y="724297"/>
                </a:lnTo>
                <a:lnTo>
                  <a:pt x="1211722" y="717153"/>
                </a:lnTo>
                <a:lnTo>
                  <a:pt x="1210532" y="712788"/>
                </a:lnTo>
                <a:lnTo>
                  <a:pt x="1209739" y="711200"/>
                </a:lnTo>
                <a:lnTo>
                  <a:pt x="1209342" y="710407"/>
                </a:lnTo>
                <a:lnTo>
                  <a:pt x="1208945" y="710010"/>
                </a:lnTo>
                <a:lnTo>
                  <a:pt x="1208152" y="710407"/>
                </a:lnTo>
                <a:lnTo>
                  <a:pt x="1201408" y="719932"/>
                </a:lnTo>
                <a:lnTo>
                  <a:pt x="1194664" y="729457"/>
                </a:lnTo>
                <a:lnTo>
                  <a:pt x="1193078" y="731838"/>
                </a:lnTo>
                <a:lnTo>
                  <a:pt x="1171260" y="1054497"/>
                </a:lnTo>
                <a:lnTo>
                  <a:pt x="1165309" y="1121966"/>
                </a:lnTo>
                <a:lnTo>
                  <a:pt x="1160549" y="1174750"/>
                </a:lnTo>
                <a:lnTo>
                  <a:pt x="1155789" y="1221582"/>
                </a:lnTo>
                <a:lnTo>
                  <a:pt x="1155392" y="1225947"/>
                </a:lnTo>
                <a:lnTo>
                  <a:pt x="1153012" y="1233488"/>
                </a:lnTo>
                <a:lnTo>
                  <a:pt x="1149838" y="1241028"/>
                </a:lnTo>
                <a:lnTo>
                  <a:pt x="1147062" y="1248172"/>
                </a:lnTo>
                <a:lnTo>
                  <a:pt x="1143888" y="1255316"/>
                </a:lnTo>
                <a:lnTo>
                  <a:pt x="1139921" y="1262460"/>
                </a:lnTo>
                <a:lnTo>
                  <a:pt x="1135557" y="1269603"/>
                </a:lnTo>
                <a:lnTo>
                  <a:pt x="1131591" y="1276350"/>
                </a:lnTo>
                <a:lnTo>
                  <a:pt x="1126830" y="1283494"/>
                </a:lnTo>
                <a:lnTo>
                  <a:pt x="1086368" y="1820863"/>
                </a:lnTo>
                <a:lnTo>
                  <a:pt x="977674" y="1820863"/>
                </a:lnTo>
                <a:lnTo>
                  <a:pt x="923328" y="1393428"/>
                </a:lnTo>
                <a:lnTo>
                  <a:pt x="916584" y="1394222"/>
                </a:lnTo>
                <a:lnTo>
                  <a:pt x="909840" y="1394619"/>
                </a:lnTo>
                <a:lnTo>
                  <a:pt x="905080" y="1394222"/>
                </a:lnTo>
                <a:lnTo>
                  <a:pt x="900716" y="1393825"/>
                </a:lnTo>
                <a:lnTo>
                  <a:pt x="849543" y="1819275"/>
                </a:lnTo>
                <a:lnTo>
                  <a:pt x="736486" y="1820863"/>
                </a:lnTo>
                <a:lnTo>
                  <a:pt x="695627" y="1276350"/>
                </a:lnTo>
                <a:lnTo>
                  <a:pt x="687693" y="1264047"/>
                </a:lnTo>
                <a:lnTo>
                  <a:pt x="680553" y="1251744"/>
                </a:lnTo>
                <a:lnTo>
                  <a:pt x="677776" y="1245394"/>
                </a:lnTo>
                <a:lnTo>
                  <a:pt x="674602" y="1239044"/>
                </a:lnTo>
                <a:lnTo>
                  <a:pt x="671826" y="1232694"/>
                </a:lnTo>
                <a:lnTo>
                  <a:pt x="669842" y="1226741"/>
                </a:lnTo>
                <a:lnTo>
                  <a:pt x="669049" y="1221582"/>
                </a:lnTo>
                <a:lnTo>
                  <a:pt x="661908" y="1148160"/>
                </a:lnTo>
                <a:lnTo>
                  <a:pt x="654768" y="1068388"/>
                </a:lnTo>
                <a:lnTo>
                  <a:pt x="646437" y="968375"/>
                </a:lnTo>
                <a:lnTo>
                  <a:pt x="630173" y="723503"/>
                </a:lnTo>
                <a:lnTo>
                  <a:pt x="626603" y="720725"/>
                </a:lnTo>
                <a:lnTo>
                  <a:pt x="623826" y="717550"/>
                </a:lnTo>
                <a:lnTo>
                  <a:pt x="616686" y="710407"/>
                </a:lnTo>
                <a:lnTo>
                  <a:pt x="616289" y="710407"/>
                </a:lnTo>
                <a:lnTo>
                  <a:pt x="615892" y="710803"/>
                </a:lnTo>
                <a:lnTo>
                  <a:pt x="614702" y="713978"/>
                </a:lnTo>
                <a:lnTo>
                  <a:pt x="614305" y="719138"/>
                </a:lnTo>
                <a:lnTo>
                  <a:pt x="613909" y="726678"/>
                </a:lnTo>
                <a:lnTo>
                  <a:pt x="613909" y="746919"/>
                </a:lnTo>
                <a:lnTo>
                  <a:pt x="613909" y="774303"/>
                </a:lnTo>
                <a:lnTo>
                  <a:pt x="614702" y="807641"/>
                </a:lnTo>
                <a:lnTo>
                  <a:pt x="615892" y="844947"/>
                </a:lnTo>
                <a:lnTo>
                  <a:pt x="619066" y="929085"/>
                </a:lnTo>
                <a:lnTo>
                  <a:pt x="623033" y="1016794"/>
                </a:lnTo>
                <a:lnTo>
                  <a:pt x="627000" y="1098550"/>
                </a:lnTo>
                <a:lnTo>
                  <a:pt x="630966" y="1164035"/>
                </a:lnTo>
                <a:lnTo>
                  <a:pt x="632553" y="1188641"/>
                </a:lnTo>
                <a:lnTo>
                  <a:pt x="634140" y="1205310"/>
                </a:lnTo>
                <a:lnTo>
                  <a:pt x="625810" y="1205310"/>
                </a:lnTo>
                <a:lnTo>
                  <a:pt x="615099" y="1205707"/>
                </a:lnTo>
                <a:lnTo>
                  <a:pt x="603198" y="1205310"/>
                </a:lnTo>
                <a:lnTo>
                  <a:pt x="589711" y="1204516"/>
                </a:lnTo>
                <a:lnTo>
                  <a:pt x="582570" y="1203325"/>
                </a:lnTo>
                <a:lnTo>
                  <a:pt x="575033" y="1202135"/>
                </a:lnTo>
                <a:lnTo>
                  <a:pt x="567496" y="1200944"/>
                </a:lnTo>
                <a:lnTo>
                  <a:pt x="559959" y="1198563"/>
                </a:lnTo>
                <a:lnTo>
                  <a:pt x="552422" y="1196182"/>
                </a:lnTo>
                <a:lnTo>
                  <a:pt x="544885" y="1193403"/>
                </a:lnTo>
                <a:lnTo>
                  <a:pt x="537744" y="1189435"/>
                </a:lnTo>
                <a:lnTo>
                  <a:pt x="530604" y="1185466"/>
                </a:lnTo>
                <a:lnTo>
                  <a:pt x="528620" y="1175544"/>
                </a:lnTo>
                <a:lnTo>
                  <a:pt x="526637" y="1163638"/>
                </a:lnTo>
                <a:lnTo>
                  <a:pt x="523067" y="1135460"/>
                </a:lnTo>
                <a:lnTo>
                  <a:pt x="519100" y="1101725"/>
                </a:lnTo>
                <a:lnTo>
                  <a:pt x="515530" y="1064022"/>
                </a:lnTo>
                <a:lnTo>
                  <a:pt x="511959" y="1021953"/>
                </a:lnTo>
                <a:lnTo>
                  <a:pt x="508389" y="978297"/>
                </a:lnTo>
                <a:lnTo>
                  <a:pt x="504819" y="932657"/>
                </a:lnTo>
                <a:lnTo>
                  <a:pt x="502042" y="886619"/>
                </a:lnTo>
                <a:lnTo>
                  <a:pt x="498868" y="841772"/>
                </a:lnTo>
                <a:lnTo>
                  <a:pt x="496885" y="798116"/>
                </a:lnTo>
                <a:lnTo>
                  <a:pt x="494902" y="757238"/>
                </a:lnTo>
                <a:lnTo>
                  <a:pt x="492918" y="720328"/>
                </a:lnTo>
                <a:lnTo>
                  <a:pt x="492125" y="687785"/>
                </a:lnTo>
                <a:lnTo>
                  <a:pt x="492125" y="661194"/>
                </a:lnTo>
                <a:lnTo>
                  <a:pt x="492125" y="641350"/>
                </a:lnTo>
                <a:lnTo>
                  <a:pt x="492521" y="634603"/>
                </a:lnTo>
                <a:lnTo>
                  <a:pt x="493315" y="629444"/>
                </a:lnTo>
                <a:lnTo>
                  <a:pt x="494505" y="621507"/>
                </a:lnTo>
                <a:lnTo>
                  <a:pt x="496092" y="613569"/>
                </a:lnTo>
                <a:lnTo>
                  <a:pt x="498472" y="606028"/>
                </a:lnTo>
                <a:lnTo>
                  <a:pt x="502042" y="598885"/>
                </a:lnTo>
                <a:lnTo>
                  <a:pt x="506009" y="591741"/>
                </a:lnTo>
                <a:lnTo>
                  <a:pt x="510769" y="584597"/>
                </a:lnTo>
                <a:lnTo>
                  <a:pt x="516323" y="578247"/>
                </a:lnTo>
                <a:lnTo>
                  <a:pt x="522670" y="571500"/>
                </a:lnTo>
                <a:lnTo>
                  <a:pt x="529414" y="565547"/>
                </a:lnTo>
                <a:lnTo>
                  <a:pt x="536951" y="559594"/>
                </a:lnTo>
                <a:lnTo>
                  <a:pt x="544885" y="553641"/>
                </a:lnTo>
                <a:lnTo>
                  <a:pt x="553215" y="548085"/>
                </a:lnTo>
                <a:lnTo>
                  <a:pt x="562339" y="542925"/>
                </a:lnTo>
                <a:lnTo>
                  <a:pt x="571860" y="537766"/>
                </a:lnTo>
                <a:lnTo>
                  <a:pt x="581777" y="533003"/>
                </a:lnTo>
                <a:lnTo>
                  <a:pt x="592091" y="528241"/>
                </a:lnTo>
                <a:lnTo>
                  <a:pt x="602801" y="523875"/>
                </a:lnTo>
                <a:lnTo>
                  <a:pt x="613512" y="519510"/>
                </a:lnTo>
                <a:lnTo>
                  <a:pt x="625016" y="515144"/>
                </a:lnTo>
                <a:lnTo>
                  <a:pt x="636520" y="511572"/>
                </a:lnTo>
                <a:lnTo>
                  <a:pt x="659925" y="504428"/>
                </a:lnTo>
                <a:lnTo>
                  <a:pt x="684520" y="498078"/>
                </a:lnTo>
                <a:lnTo>
                  <a:pt x="709115" y="492522"/>
                </a:lnTo>
                <a:lnTo>
                  <a:pt x="733709" y="487363"/>
                </a:lnTo>
                <a:lnTo>
                  <a:pt x="758701" y="483394"/>
                </a:lnTo>
                <a:lnTo>
                  <a:pt x="782502" y="479425"/>
                </a:lnTo>
                <a:lnTo>
                  <a:pt x="788056" y="479028"/>
                </a:lnTo>
                <a:lnTo>
                  <a:pt x="794006" y="479425"/>
                </a:lnTo>
                <a:lnTo>
                  <a:pt x="872948" y="770335"/>
                </a:lnTo>
                <a:lnTo>
                  <a:pt x="874138" y="758428"/>
                </a:lnTo>
                <a:lnTo>
                  <a:pt x="901510" y="559197"/>
                </a:lnTo>
                <a:lnTo>
                  <a:pt x="893576" y="539353"/>
                </a:lnTo>
                <a:lnTo>
                  <a:pt x="908650" y="513557"/>
                </a:lnTo>
                <a:lnTo>
                  <a:pt x="943162" y="513160"/>
                </a:lnTo>
                <a:lnTo>
                  <a:pt x="957443" y="539353"/>
                </a:lnTo>
                <a:lnTo>
                  <a:pt x="950699" y="563166"/>
                </a:lnTo>
                <a:lnTo>
                  <a:pt x="975294" y="773510"/>
                </a:lnTo>
                <a:lnTo>
                  <a:pt x="1039558" y="488950"/>
                </a:lnTo>
                <a:lnTo>
                  <a:pt x="1046699" y="485378"/>
                </a:lnTo>
                <a:lnTo>
                  <a:pt x="1052252" y="482600"/>
                </a:lnTo>
                <a:lnTo>
                  <a:pt x="1055823" y="480219"/>
                </a:lnTo>
                <a:lnTo>
                  <a:pt x="1056616" y="479822"/>
                </a:lnTo>
                <a:lnTo>
                  <a:pt x="1056616" y="479425"/>
                </a:lnTo>
                <a:lnTo>
                  <a:pt x="1068120" y="478235"/>
                </a:lnTo>
                <a:lnTo>
                  <a:pt x="1080417" y="477838"/>
                </a:lnTo>
                <a:close/>
                <a:moveTo>
                  <a:pt x="1485107" y="451247"/>
                </a:moveTo>
                <a:lnTo>
                  <a:pt x="1485107" y="475853"/>
                </a:lnTo>
                <a:lnTo>
                  <a:pt x="1508523" y="475853"/>
                </a:lnTo>
                <a:lnTo>
                  <a:pt x="1508523" y="451247"/>
                </a:lnTo>
                <a:lnTo>
                  <a:pt x="1485107" y="451247"/>
                </a:lnTo>
                <a:close/>
                <a:moveTo>
                  <a:pt x="328429" y="426244"/>
                </a:moveTo>
                <a:lnTo>
                  <a:pt x="328429" y="449263"/>
                </a:lnTo>
                <a:lnTo>
                  <a:pt x="350229" y="449263"/>
                </a:lnTo>
                <a:lnTo>
                  <a:pt x="350229" y="426244"/>
                </a:lnTo>
                <a:lnTo>
                  <a:pt x="328429" y="426244"/>
                </a:lnTo>
                <a:close/>
                <a:moveTo>
                  <a:pt x="904908" y="342106"/>
                </a:moveTo>
                <a:lnTo>
                  <a:pt x="904908" y="371872"/>
                </a:lnTo>
                <a:lnTo>
                  <a:pt x="933819" y="371872"/>
                </a:lnTo>
                <a:lnTo>
                  <a:pt x="933819" y="342106"/>
                </a:lnTo>
                <a:lnTo>
                  <a:pt x="904908" y="342106"/>
                </a:lnTo>
                <a:close/>
                <a:moveTo>
                  <a:pt x="1494632" y="300037"/>
                </a:moveTo>
                <a:lnTo>
                  <a:pt x="1489473" y="300434"/>
                </a:lnTo>
                <a:lnTo>
                  <a:pt x="1483123" y="301228"/>
                </a:lnTo>
                <a:lnTo>
                  <a:pt x="1477169" y="302419"/>
                </a:lnTo>
                <a:lnTo>
                  <a:pt x="1465660" y="304800"/>
                </a:lnTo>
                <a:lnTo>
                  <a:pt x="1460501" y="306784"/>
                </a:lnTo>
                <a:lnTo>
                  <a:pt x="1456532" y="307975"/>
                </a:lnTo>
                <a:lnTo>
                  <a:pt x="1456532" y="331391"/>
                </a:lnTo>
                <a:lnTo>
                  <a:pt x="1457723" y="331391"/>
                </a:lnTo>
                <a:lnTo>
                  <a:pt x="1460898" y="329406"/>
                </a:lnTo>
                <a:lnTo>
                  <a:pt x="1465263" y="327819"/>
                </a:lnTo>
                <a:lnTo>
                  <a:pt x="1475582" y="323453"/>
                </a:lnTo>
                <a:lnTo>
                  <a:pt x="1480741" y="321866"/>
                </a:lnTo>
                <a:lnTo>
                  <a:pt x="1486694" y="320675"/>
                </a:lnTo>
                <a:lnTo>
                  <a:pt x="1492648" y="319484"/>
                </a:lnTo>
                <a:lnTo>
                  <a:pt x="1498998" y="319484"/>
                </a:lnTo>
                <a:lnTo>
                  <a:pt x="1505744" y="320278"/>
                </a:lnTo>
                <a:lnTo>
                  <a:pt x="1511698" y="321469"/>
                </a:lnTo>
                <a:lnTo>
                  <a:pt x="1517254" y="323056"/>
                </a:lnTo>
                <a:lnTo>
                  <a:pt x="1519635" y="324644"/>
                </a:lnTo>
                <a:lnTo>
                  <a:pt x="1521619" y="325834"/>
                </a:lnTo>
                <a:lnTo>
                  <a:pt x="1524001" y="327819"/>
                </a:lnTo>
                <a:lnTo>
                  <a:pt x="1525588" y="329803"/>
                </a:lnTo>
                <a:lnTo>
                  <a:pt x="1527176" y="331787"/>
                </a:lnTo>
                <a:lnTo>
                  <a:pt x="1528366" y="334169"/>
                </a:lnTo>
                <a:lnTo>
                  <a:pt x="1529160" y="336550"/>
                </a:lnTo>
                <a:lnTo>
                  <a:pt x="1530351" y="339328"/>
                </a:lnTo>
                <a:lnTo>
                  <a:pt x="1530748" y="342503"/>
                </a:lnTo>
                <a:lnTo>
                  <a:pt x="1530748" y="345281"/>
                </a:lnTo>
                <a:lnTo>
                  <a:pt x="1530351" y="350441"/>
                </a:lnTo>
                <a:lnTo>
                  <a:pt x="1529954" y="354806"/>
                </a:lnTo>
                <a:lnTo>
                  <a:pt x="1528366" y="358378"/>
                </a:lnTo>
                <a:lnTo>
                  <a:pt x="1526779" y="361950"/>
                </a:lnTo>
                <a:lnTo>
                  <a:pt x="1524794" y="365125"/>
                </a:lnTo>
                <a:lnTo>
                  <a:pt x="1522413" y="368300"/>
                </a:lnTo>
                <a:lnTo>
                  <a:pt x="1519635" y="371475"/>
                </a:lnTo>
                <a:lnTo>
                  <a:pt x="1516857" y="374650"/>
                </a:lnTo>
                <a:lnTo>
                  <a:pt x="1513285" y="377031"/>
                </a:lnTo>
                <a:lnTo>
                  <a:pt x="1510110" y="379413"/>
                </a:lnTo>
                <a:lnTo>
                  <a:pt x="1502569" y="384572"/>
                </a:lnTo>
                <a:lnTo>
                  <a:pt x="1485901" y="393700"/>
                </a:lnTo>
                <a:lnTo>
                  <a:pt x="1485901" y="429419"/>
                </a:lnTo>
                <a:lnTo>
                  <a:pt x="1506538" y="429419"/>
                </a:lnTo>
                <a:lnTo>
                  <a:pt x="1506538" y="403225"/>
                </a:lnTo>
                <a:lnTo>
                  <a:pt x="1515666" y="397669"/>
                </a:lnTo>
                <a:lnTo>
                  <a:pt x="1524794" y="392113"/>
                </a:lnTo>
                <a:lnTo>
                  <a:pt x="1532732" y="386159"/>
                </a:lnTo>
                <a:lnTo>
                  <a:pt x="1539479" y="379413"/>
                </a:lnTo>
                <a:lnTo>
                  <a:pt x="1542654" y="376238"/>
                </a:lnTo>
                <a:lnTo>
                  <a:pt x="1545432" y="372269"/>
                </a:lnTo>
                <a:lnTo>
                  <a:pt x="1547813" y="368300"/>
                </a:lnTo>
                <a:lnTo>
                  <a:pt x="1550194" y="363934"/>
                </a:lnTo>
                <a:lnTo>
                  <a:pt x="1552179" y="359172"/>
                </a:lnTo>
                <a:lnTo>
                  <a:pt x="1553369" y="354806"/>
                </a:lnTo>
                <a:lnTo>
                  <a:pt x="1553766" y="349250"/>
                </a:lnTo>
                <a:lnTo>
                  <a:pt x="1554163" y="343694"/>
                </a:lnTo>
                <a:lnTo>
                  <a:pt x="1553766" y="338931"/>
                </a:lnTo>
                <a:lnTo>
                  <a:pt x="1553369" y="334566"/>
                </a:lnTo>
                <a:lnTo>
                  <a:pt x="1552179" y="330200"/>
                </a:lnTo>
                <a:lnTo>
                  <a:pt x="1550591" y="325834"/>
                </a:lnTo>
                <a:lnTo>
                  <a:pt x="1548607" y="322262"/>
                </a:lnTo>
                <a:lnTo>
                  <a:pt x="1546226" y="318294"/>
                </a:lnTo>
                <a:lnTo>
                  <a:pt x="1543448" y="315119"/>
                </a:lnTo>
                <a:lnTo>
                  <a:pt x="1539876" y="311944"/>
                </a:lnTo>
                <a:lnTo>
                  <a:pt x="1535907" y="309166"/>
                </a:lnTo>
                <a:lnTo>
                  <a:pt x="1531938" y="306784"/>
                </a:lnTo>
                <a:lnTo>
                  <a:pt x="1527573" y="304403"/>
                </a:lnTo>
                <a:lnTo>
                  <a:pt x="1522413" y="302816"/>
                </a:lnTo>
                <a:lnTo>
                  <a:pt x="1517651" y="301625"/>
                </a:lnTo>
                <a:lnTo>
                  <a:pt x="1512491" y="300831"/>
                </a:lnTo>
                <a:lnTo>
                  <a:pt x="1506538" y="300037"/>
                </a:lnTo>
                <a:lnTo>
                  <a:pt x="1500585" y="300037"/>
                </a:lnTo>
                <a:lnTo>
                  <a:pt x="1494632" y="300037"/>
                </a:lnTo>
                <a:close/>
                <a:moveTo>
                  <a:pt x="342698" y="286941"/>
                </a:moveTo>
                <a:lnTo>
                  <a:pt x="337545" y="287337"/>
                </a:lnTo>
                <a:lnTo>
                  <a:pt x="332393" y="287734"/>
                </a:lnTo>
                <a:lnTo>
                  <a:pt x="321295" y="289322"/>
                </a:lnTo>
                <a:lnTo>
                  <a:pt x="310593" y="291703"/>
                </a:lnTo>
                <a:lnTo>
                  <a:pt x="302270" y="294481"/>
                </a:lnTo>
                <a:lnTo>
                  <a:pt x="302270" y="316309"/>
                </a:lnTo>
                <a:lnTo>
                  <a:pt x="303063" y="316309"/>
                </a:lnTo>
                <a:lnTo>
                  <a:pt x="306630" y="314325"/>
                </a:lnTo>
                <a:lnTo>
                  <a:pt x="310197" y="312341"/>
                </a:lnTo>
                <a:lnTo>
                  <a:pt x="319709" y="308769"/>
                </a:lnTo>
                <a:lnTo>
                  <a:pt x="324862" y="307181"/>
                </a:lnTo>
                <a:lnTo>
                  <a:pt x="330015" y="305991"/>
                </a:lnTo>
                <a:lnTo>
                  <a:pt x="335564" y="305197"/>
                </a:lnTo>
                <a:lnTo>
                  <a:pt x="341509" y="305197"/>
                </a:lnTo>
                <a:lnTo>
                  <a:pt x="347454" y="305197"/>
                </a:lnTo>
                <a:lnTo>
                  <a:pt x="353003" y="306784"/>
                </a:lnTo>
                <a:lnTo>
                  <a:pt x="357759" y="308372"/>
                </a:lnTo>
                <a:lnTo>
                  <a:pt x="362516" y="311150"/>
                </a:lnTo>
                <a:lnTo>
                  <a:pt x="364101" y="312341"/>
                </a:lnTo>
                <a:lnTo>
                  <a:pt x="366083" y="314722"/>
                </a:lnTo>
                <a:lnTo>
                  <a:pt x="367272" y="316309"/>
                </a:lnTo>
                <a:lnTo>
                  <a:pt x="368461" y="318294"/>
                </a:lnTo>
                <a:lnTo>
                  <a:pt x="369254" y="321072"/>
                </a:lnTo>
                <a:lnTo>
                  <a:pt x="370046" y="323453"/>
                </a:lnTo>
                <a:lnTo>
                  <a:pt x="370443" y="325834"/>
                </a:lnTo>
                <a:lnTo>
                  <a:pt x="370443" y="329009"/>
                </a:lnTo>
                <a:lnTo>
                  <a:pt x="370046" y="333772"/>
                </a:lnTo>
                <a:lnTo>
                  <a:pt x="369650" y="337344"/>
                </a:lnTo>
                <a:lnTo>
                  <a:pt x="368461" y="341312"/>
                </a:lnTo>
                <a:lnTo>
                  <a:pt x="367272" y="344091"/>
                </a:lnTo>
                <a:lnTo>
                  <a:pt x="365290" y="347266"/>
                </a:lnTo>
                <a:lnTo>
                  <a:pt x="362912" y="350044"/>
                </a:lnTo>
                <a:lnTo>
                  <a:pt x="360534" y="352822"/>
                </a:lnTo>
                <a:lnTo>
                  <a:pt x="357363" y="355600"/>
                </a:lnTo>
                <a:lnTo>
                  <a:pt x="351814" y="360759"/>
                </a:lnTo>
                <a:lnTo>
                  <a:pt x="344283" y="365125"/>
                </a:lnTo>
                <a:lnTo>
                  <a:pt x="329222" y="373459"/>
                </a:lnTo>
                <a:lnTo>
                  <a:pt x="329222" y="406400"/>
                </a:lnTo>
                <a:lnTo>
                  <a:pt x="348643" y="406400"/>
                </a:lnTo>
                <a:lnTo>
                  <a:pt x="348643" y="382588"/>
                </a:lnTo>
                <a:lnTo>
                  <a:pt x="356967" y="377428"/>
                </a:lnTo>
                <a:lnTo>
                  <a:pt x="365290" y="371872"/>
                </a:lnTo>
                <a:lnTo>
                  <a:pt x="372424" y="366316"/>
                </a:lnTo>
                <a:lnTo>
                  <a:pt x="378370" y="360759"/>
                </a:lnTo>
                <a:lnTo>
                  <a:pt x="381541" y="357188"/>
                </a:lnTo>
                <a:lnTo>
                  <a:pt x="384315" y="354013"/>
                </a:lnTo>
                <a:lnTo>
                  <a:pt x="386693" y="350044"/>
                </a:lnTo>
                <a:lnTo>
                  <a:pt x="388675" y="346075"/>
                </a:lnTo>
                <a:lnTo>
                  <a:pt x="390260" y="342106"/>
                </a:lnTo>
                <a:lnTo>
                  <a:pt x="391053" y="337344"/>
                </a:lnTo>
                <a:lnTo>
                  <a:pt x="391846" y="332581"/>
                </a:lnTo>
                <a:lnTo>
                  <a:pt x="392638" y="327819"/>
                </a:lnTo>
                <a:lnTo>
                  <a:pt x="391846" y="323056"/>
                </a:lnTo>
                <a:lnTo>
                  <a:pt x="391449" y="318691"/>
                </a:lnTo>
                <a:lnTo>
                  <a:pt x="390260" y="314722"/>
                </a:lnTo>
                <a:lnTo>
                  <a:pt x="389071" y="310753"/>
                </a:lnTo>
                <a:lnTo>
                  <a:pt x="387089" y="307578"/>
                </a:lnTo>
                <a:lnTo>
                  <a:pt x="384711" y="304006"/>
                </a:lnTo>
                <a:lnTo>
                  <a:pt x="381937" y="301228"/>
                </a:lnTo>
                <a:lnTo>
                  <a:pt x="379162" y="298053"/>
                </a:lnTo>
                <a:lnTo>
                  <a:pt x="375595" y="295672"/>
                </a:lnTo>
                <a:lnTo>
                  <a:pt x="372028" y="293291"/>
                </a:lnTo>
                <a:lnTo>
                  <a:pt x="367668" y="291306"/>
                </a:lnTo>
                <a:lnTo>
                  <a:pt x="363308" y="289719"/>
                </a:lnTo>
                <a:lnTo>
                  <a:pt x="358948" y="288528"/>
                </a:lnTo>
                <a:lnTo>
                  <a:pt x="353796" y="287734"/>
                </a:lnTo>
                <a:lnTo>
                  <a:pt x="348247" y="287337"/>
                </a:lnTo>
                <a:lnTo>
                  <a:pt x="342698" y="286941"/>
                </a:lnTo>
                <a:close/>
                <a:moveTo>
                  <a:pt x="1500585" y="158750"/>
                </a:moveTo>
                <a:lnTo>
                  <a:pt x="1511301" y="159147"/>
                </a:lnTo>
                <a:lnTo>
                  <a:pt x="1521223" y="159940"/>
                </a:lnTo>
                <a:lnTo>
                  <a:pt x="1531541" y="161528"/>
                </a:lnTo>
                <a:lnTo>
                  <a:pt x="1540669" y="163115"/>
                </a:lnTo>
                <a:lnTo>
                  <a:pt x="1550194" y="165894"/>
                </a:lnTo>
                <a:lnTo>
                  <a:pt x="1558529" y="168275"/>
                </a:lnTo>
                <a:lnTo>
                  <a:pt x="1566863" y="171450"/>
                </a:lnTo>
                <a:lnTo>
                  <a:pt x="1574404" y="174228"/>
                </a:lnTo>
                <a:lnTo>
                  <a:pt x="1581548" y="177403"/>
                </a:lnTo>
                <a:lnTo>
                  <a:pt x="1588294" y="180975"/>
                </a:lnTo>
                <a:lnTo>
                  <a:pt x="1595041" y="184150"/>
                </a:lnTo>
                <a:lnTo>
                  <a:pt x="1606154" y="191690"/>
                </a:lnTo>
                <a:lnTo>
                  <a:pt x="1615679" y="198437"/>
                </a:lnTo>
                <a:lnTo>
                  <a:pt x="1622823" y="203994"/>
                </a:lnTo>
                <a:lnTo>
                  <a:pt x="1628379" y="208756"/>
                </a:lnTo>
                <a:lnTo>
                  <a:pt x="1632744" y="213122"/>
                </a:lnTo>
                <a:lnTo>
                  <a:pt x="1631554" y="216297"/>
                </a:lnTo>
                <a:lnTo>
                  <a:pt x="1629173" y="219869"/>
                </a:lnTo>
                <a:lnTo>
                  <a:pt x="1626791" y="224234"/>
                </a:lnTo>
                <a:lnTo>
                  <a:pt x="1623219" y="229394"/>
                </a:lnTo>
                <a:lnTo>
                  <a:pt x="1619251" y="234950"/>
                </a:lnTo>
                <a:lnTo>
                  <a:pt x="1614091" y="240903"/>
                </a:lnTo>
                <a:lnTo>
                  <a:pt x="1607741" y="246459"/>
                </a:lnTo>
                <a:lnTo>
                  <a:pt x="1604566" y="248840"/>
                </a:lnTo>
                <a:lnTo>
                  <a:pt x="1600994" y="251222"/>
                </a:lnTo>
                <a:lnTo>
                  <a:pt x="1597423" y="253603"/>
                </a:lnTo>
                <a:lnTo>
                  <a:pt x="1593057" y="255587"/>
                </a:lnTo>
                <a:lnTo>
                  <a:pt x="1588691" y="257175"/>
                </a:lnTo>
                <a:lnTo>
                  <a:pt x="1584723" y="258762"/>
                </a:lnTo>
                <a:lnTo>
                  <a:pt x="1579563" y="259953"/>
                </a:lnTo>
                <a:lnTo>
                  <a:pt x="1574801" y="260747"/>
                </a:lnTo>
                <a:lnTo>
                  <a:pt x="1569244" y="261144"/>
                </a:lnTo>
                <a:lnTo>
                  <a:pt x="1564085" y="261144"/>
                </a:lnTo>
                <a:lnTo>
                  <a:pt x="1558529" y="260747"/>
                </a:lnTo>
                <a:lnTo>
                  <a:pt x="1552179" y="259953"/>
                </a:lnTo>
                <a:lnTo>
                  <a:pt x="1545829" y="257969"/>
                </a:lnTo>
                <a:lnTo>
                  <a:pt x="1539479" y="255984"/>
                </a:lnTo>
                <a:lnTo>
                  <a:pt x="1532732" y="253603"/>
                </a:lnTo>
                <a:lnTo>
                  <a:pt x="1525588" y="250031"/>
                </a:lnTo>
                <a:lnTo>
                  <a:pt x="1517651" y="246062"/>
                </a:lnTo>
                <a:lnTo>
                  <a:pt x="1509316" y="242490"/>
                </a:lnTo>
                <a:lnTo>
                  <a:pt x="1542654" y="258762"/>
                </a:lnTo>
                <a:lnTo>
                  <a:pt x="1558926" y="266303"/>
                </a:lnTo>
                <a:lnTo>
                  <a:pt x="1566069" y="269081"/>
                </a:lnTo>
                <a:lnTo>
                  <a:pt x="1573610" y="271462"/>
                </a:lnTo>
                <a:lnTo>
                  <a:pt x="1580754" y="273844"/>
                </a:lnTo>
                <a:lnTo>
                  <a:pt x="1587501" y="275431"/>
                </a:lnTo>
                <a:lnTo>
                  <a:pt x="1593851" y="276622"/>
                </a:lnTo>
                <a:lnTo>
                  <a:pt x="1599804" y="277019"/>
                </a:lnTo>
                <a:lnTo>
                  <a:pt x="1605757" y="276622"/>
                </a:lnTo>
                <a:lnTo>
                  <a:pt x="1611313" y="275431"/>
                </a:lnTo>
                <a:lnTo>
                  <a:pt x="1615679" y="273844"/>
                </a:lnTo>
                <a:lnTo>
                  <a:pt x="1618457" y="271859"/>
                </a:lnTo>
                <a:lnTo>
                  <a:pt x="1620441" y="270669"/>
                </a:lnTo>
                <a:lnTo>
                  <a:pt x="1621632" y="282178"/>
                </a:lnTo>
                <a:lnTo>
                  <a:pt x="1622029" y="292497"/>
                </a:lnTo>
                <a:lnTo>
                  <a:pt x="1621632" y="302419"/>
                </a:lnTo>
                <a:lnTo>
                  <a:pt x="1621235" y="311944"/>
                </a:lnTo>
                <a:lnTo>
                  <a:pt x="1622823" y="310356"/>
                </a:lnTo>
                <a:lnTo>
                  <a:pt x="1623616" y="309959"/>
                </a:lnTo>
                <a:lnTo>
                  <a:pt x="1625204" y="309562"/>
                </a:lnTo>
                <a:lnTo>
                  <a:pt x="1626394" y="309959"/>
                </a:lnTo>
                <a:lnTo>
                  <a:pt x="1627188" y="310753"/>
                </a:lnTo>
                <a:lnTo>
                  <a:pt x="1628379" y="311944"/>
                </a:lnTo>
                <a:lnTo>
                  <a:pt x="1629569" y="313928"/>
                </a:lnTo>
                <a:lnTo>
                  <a:pt x="1631951" y="317897"/>
                </a:lnTo>
                <a:lnTo>
                  <a:pt x="1633538" y="323850"/>
                </a:lnTo>
                <a:lnTo>
                  <a:pt x="1634729" y="331391"/>
                </a:lnTo>
                <a:lnTo>
                  <a:pt x="1635919" y="339328"/>
                </a:lnTo>
                <a:lnTo>
                  <a:pt x="1636316" y="348853"/>
                </a:lnTo>
                <a:lnTo>
                  <a:pt x="1636713" y="358775"/>
                </a:lnTo>
                <a:lnTo>
                  <a:pt x="1636316" y="368697"/>
                </a:lnTo>
                <a:lnTo>
                  <a:pt x="1635919" y="377825"/>
                </a:lnTo>
                <a:lnTo>
                  <a:pt x="1634729" y="385763"/>
                </a:lnTo>
                <a:lnTo>
                  <a:pt x="1633538" y="393303"/>
                </a:lnTo>
                <a:lnTo>
                  <a:pt x="1631951" y="399256"/>
                </a:lnTo>
                <a:lnTo>
                  <a:pt x="1629569" y="404019"/>
                </a:lnTo>
                <a:lnTo>
                  <a:pt x="1628379" y="405209"/>
                </a:lnTo>
                <a:lnTo>
                  <a:pt x="1627188" y="406400"/>
                </a:lnTo>
                <a:lnTo>
                  <a:pt x="1626394" y="407194"/>
                </a:lnTo>
                <a:lnTo>
                  <a:pt x="1625204" y="407591"/>
                </a:lnTo>
                <a:lnTo>
                  <a:pt x="1623616" y="407194"/>
                </a:lnTo>
                <a:lnTo>
                  <a:pt x="1622426" y="406400"/>
                </a:lnTo>
                <a:lnTo>
                  <a:pt x="1621235" y="405209"/>
                </a:lnTo>
                <a:lnTo>
                  <a:pt x="1620044" y="403622"/>
                </a:lnTo>
                <a:lnTo>
                  <a:pt x="1618060" y="398463"/>
                </a:lnTo>
                <a:lnTo>
                  <a:pt x="1616076" y="392113"/>
                </a:lnTo>
                <a:lnTo>
                  <a:pt x="1614885" y="400447"/>
                </a:lnTo>
                <a:lnTo>
                  <a:pt x="1613694" y="409178"/>
                </a:lnTo>
                <a:lnTo>
                  <a:pt x="1612107" y="417116"/>
                </a:lnTo>
                <a:lnTo>
                  <a:pt x="1609726" y="425053"/>
                </a:lnTo>
                <a:lnTo>
                  <a:pt x="1607344" y="432594"/>
                </a:lnTo>
                <a:lnTo>
                  <a:pt x="1604963" y="440135"/>
                </a:lnTo>
                <a:lnTo>
                  <a:pt x="1601788" y="447278"/>
                </a:lnTo>
                <a:lnTo>
                  <a:pt x="1599010" y="454025"/>
                </a:lnTo>
                <a:lnTo>
                  <a:pt x="1595438" y="460772"/>
                </a:lnTo>
                <a:lnTo>
                  <a:pt x="1592263" y="467519"/>
                </a:lnTo>
                <a:lnTo>
                  <a:pt x="1588294" y="473869"/>
                </a:lnTo>
                <a:lnTo>
                  <a:pt x="1584326" y="479822"/>
                </a:lnTo>
                <a:lnTo>
                  <a:pt x="1579960" y="485775"/>
                </a:lnTo>
                <a:lnTo>
                  <a:pt x="1575594" y="491331"/>
                </a:lnTo>
                <a:lnTo>
                  <a:pt x="1571626" y="496491"/>
                </a:lnTo>
                <a:lnTo>
                  <a:pt x="1566863" y="501253"/>
                </a:lnTo>
                <a:lnTo>
                  <a:pt x="1562101" y="506016"/>
                </a:lnTo>
                <a:lnTo>
                  <a:pt x="1557735" y="510778"/>
                </a:lnTo>
                <a:lnTo>
                  <a:pt x="1552576" y="514747"/>
                </a:lnTo>
                <a:lnTo>
                  <a:pt x="1547416" y="518716"/>
                </a:lnTo>
                <a:lnTo>
                  <a:pt x="1542257" y="521891"/>
                </a:lnTo>
                <a:lnTo>
                  <a:pt x="1537494" y="525463"/>
                </a:lnTo>
                <a:lnTo>
                  <a:pt x="1532335" y="528241"/>
                </a:lnTo>
                <a:lnTo>
                  <a:pt x="1527176" y="531416"/>
                </a:lnTo>
                <a:lnTo>
                  <a:pt x="1522016" y="533400"/>
                </a:lnTo>
                <a:lnTo>
                  <a:pt x="1517254" y="535385"/>
                </a:lnTo>
                <a:lnTo>
                  <a:pt x="1512094" y="537766"/>
                </a:lnTo>
                <a:lnTo>
                  <a:pt x="1506935" y="538957"/>
                </a:lnTo>
                <a:lnTo>
                  <a:pt x="1502569" y="540147"/>
                </a:lnTo>
                <a:lnTo>
                  <a:pt x="1497410" y="540941"/>
                </a:lnTo>
                <a:lnTo>
                  <a:pt x="1492648" y="541338"/>
                </a:lnTo>
                <a:lnTo>
                  <a:pt x="1487488" y="541338"/>
                </a:lnTo>
                <a:lnTo>
                  <a:pt x="1483916" y="541338"/>
                </a:lnTo>
                <a:lnTo>
                  <a:pt x="1479948" y="540941"/>
                </a:lnTo>
                <a:lnTo>
                  <a:pt x="1475979" y="540147"/>
                </a:lnTo>
                <a:lnTo>
                  <a:pt x="1471613" y="538957"/>
                </a:lnTo>
                <a:lnTo>
                  <a:pt x="1466851" y="537369"/>
                </a:lnTo>
                <a:lnTo>
                  <a:pt x="1462485" y="535385"/>
                </a:lnTo>
                <a:lnTo>
                  <a:pt x="1452960" y="531019"/>
                </a:lnTo>
                <a:lnTo>
                  <a:pt x="1443435" y="525066"/>
                </a:lnTo>
                <a:lnTo>
                  <a:pt x="1433513" y="517922"/>
                </a:lnTo>
                <a:lnTo>
                  <a:pt x="1423988" y="509985"/>
                </a:lnTo>
                <a:lnTo>
                  <a:pt x="1414066" y="500460"/>
                </a:lnTo>
                <a:lnTo>
                  <a:pt x="1404938" y="490538"/>
                </a:lnTo>
                <a:lnTo>
                  <a:pt x="1395810" y="479425"/>
                </a:lnTo>
                <a:lnTo>
                  <a:pt x="1386682" y="467519"/>
                </a:lnTo>
                <a:lnTo>
                  <a:pt x="1378744" y="454819"/>
                </a:lnTo>
                <a:lnTo>
                  <a:pt x="1375173" y="448072"/>
                </a:lnTo>
                <a:lnTo>
                  <a:pt x="1371601" y="441325"/>
                </a:lnTo>
                <a:lnTo>
                  <a:pt x="1368426" y="434578"/>
                </a:lnTo>
                <a:lnTo>
                  <a:pt x="1364854" y="427434"/>
                </a:lnTo>
                <a:lnTo>
                  <a:pt x="1362076" y="420291"/>
                </a:lnTo>
                <a:lnTo>
                  <a:pt x="1359298" y="412750"/>
                </a:lnTo>
                <a:lnTo>
                  <a:pt x="1356916" y="405209"/>
                </a:lnTo>
                <a:lnTo>
                  <a:pt x="1354932" y="397669"/>
                </a:lnTo>
                <a:lnTo>
                  <a:pt x="1352948" y="402828"/>
                </a:lnTo>
                <a:lnTo>
                  <a:pt x="1350963" y="406400"/>
                </a:lnTo>
                <a:lnTo>
                  <a:pt x="1350169" y="408384"/>
                </a:lnTo>
                <a:lnTo>
                  <a:pt x="1349376" y="409178"/>
                </a:lnTo>
                <a:lnTo>
                  <a:pt x="1348185" y="409972"/>
                </a:lnTo>
                <a:lnTo>
                  <a:pt x="1346994" y="409972"/>
                </a:lnTo>
                <a:lnTo>
                  <a:pt x="1345407" y="409972"/>
                </a:lnTo>
                <a:lnTo>
                  <a:pt x="1344613" y="409178"/>
                </a:lnTo>
                <a:lnTo>
                  <a:pt x="1343423" y="407591"/>
                </a:lnTo>
                <a:lnTo>
                  <a:pt x="1342232" y="406003"/>
                </a:lnTo>
                <a:lnTo>
                  <a:pt x="1340248" y="401638"/>
                </a:lnTo>
                <a:lnTo>
                  <a:pt x="1338263" y="395684"/>
                </a:lnTo>
                <a:lnTo>
                  <a:pt x="1337073" y="388541"/>
                </a:lnTo>
                <a:lnTo>
                  <a:pt x="1335882" y="379809"/>
                </a:lnTo>
                <a:lnTo>
                  <a:pt x="1335088" y="371078"/>
                </a:lnTo>
                <a:lnTo>
                  <a:pt x="1335088" y="361156"/>
                </a:lnTo>
                <a:lnTo>
                  <a:pt x="1335088" y="351234"/>
                </a:lnTo>
                <a:lnTo>
                  <a:pt x="1335882" y="342106"/>
                </a:lnTo>
                <a:lnTo>
                  <a:pt x="1337073" y="333772"/>
                </a:lnTo>
                <a:lnTo>
                  <a:pt x="1338263" y="326231"/>
                </a:lnTo>
                <a:lnTo>
                  <a:pt x="1340248" y="320675"/>
                </a:lnTo>
                <a:lnTo>
                  <a:pt x="1342232" y="315912"/>
                </a:lnTo>
                <a:lnTo>
                  <a:pt x="1343423" y="314325"/>
                </a:lnTo>
                <a:lnTo>
                  <a:pt x="1344613" y="312737"/>
                </a:lnTo>
                <a:lnTo>
                  <a:pt x="1345407" y="312341"/>
                </a:lnTo>
                <a:lnTo>
                  <a:pt x="1346994" y="311944"/>
                </a:lnTo>
                <a:lnTo>
                  <a:pt x="1347788" y="311944"/>
                </a:lnTo>
                <a:lnTo>
                  <a:pt x="1348582" y="312341"/>
                </a:lnTo>
                <a:lnTo>
                  <a:pt x="1348979" y="300037"/>
                </a:lnTo>
                <a:lnTo>
                  <a:pt x="1349773" y="294084"/>
                </a:lnTo>
                <a:lnTo>
                  <a:pt x="1350566" y="288528"/>
                </a:lnTo>
                <a:lnTo>
                  <a:pt x="1350169" y="281781"/>
                </a:lnTo>
                <a:lnTo>
                  <a:pt x="1349773" y="275431"/>
                </a:lnTo>
                <a:lnTo>
                  <a:pt x="1349773" y="269081"/>
                </a:lnTo>
                <a:lnTo>
                  <a:pt x="1350169" y="263525"/>
                </a:lnTo>
                <a:lnTo>
                  <a:pt x="1350566" y="257969"/>
                </a:lnTo>
                <a:lnTo>
                  <a:pt x="1351360" y="253206"/>
                </a:lnTo>
                <a:lnTo>
                  <a:pt x="1352154" y="248444"/>
                </a:lnTo>
                <a:lnTo>
                  <a:pt x="1353741" y="243681"/>
                </a:lnTo>
                <a:lnTo>
                  <a:pt x="1355329" y="240109"/>
                </a:lnTo>
                <a:lnTo>
                  <a:pt x="1356916" y="236140"/>
                </a:lnTo>
                <a:lnTo>
                  <a:pt x="1358901" y="232569"/>
                </a:lnTo>
                <a:lnTo>
                  <a:pt x="1361282" y="229394"/>
                </a:lnTo>
                <a:lnTo>
                  <a:pt x="1363663" y="226615"/>
                </a:lnTo>
                <a:lnTo>
                  <a:pt x="1366044" y="223837"/>
                </a:lnTo>
                <a:lnTo>
                  <a:pt x="1369219" y="221456"/>
                </a:lnTo>
                <a:lnTo>
                  <a:pt x="1371998" y="219472"/>
                </a:lnTo>
                <a:lnTo>
                  <a:pt x="1358504" y="219869"/>
                </a:lnTo>
                <a:lnTo>
                  <a:pt x="1348582" y="219869"/>
                </a:lnTo>
                <a:lnTo>
                  <a:pt x="1339454" y="220662"/>
                </a:lnTo>
                <a:lnTo>
                  <a:pt x="1345407" y="217090"/>
                </a:lnTo>
                <a:lnTo>
                  <a:pt x="1351757" y="213122"/>
                </a:lnTo>
                <a:lnTo>
                  <a:pt x="1358107" y="208756"/>
                </a:lnTo>
                <a:lnTo>
                  <a:pt x="1364457" y="203597"/>
                </a:lnTo>
                <a:lnTo>
                  <a:pt x="1376760" y="194865"/>
                </a:lnTo>
                <a:lnTo>
                  <a:pt x="1382316" y="190897"/>
                </a:lnTo>
                <a:lnTo>
                  <a:pt x="1387476" y="187722"/>
                </a:lnTo>
                <a:lnTo>
                  <a:pt x="1401763" y="180975"/>
                </a:lnTo>
                <a:lnTo>
                  <a:pt x="1415257" y="175022"/>
                </a:lnTo>
                <a:lnTo>
                  <a:pt x="1428751" y="170259"/>
                </a:lnTo>
                <a:lnTo>
                  <a:pt x="1441054" y="166687"/>
                </a:lnTo>
                <a:lnTo>
                  <a:pt x="1453754" y="163115"/>
                </a:lnTo>
                <a:lnTo>
                  <a:pt x="1466057" y="161131"/>
                </a:lnTo>
                <a:lnTo>
                  <a:pt x="1477963" y="159544"/>
                </a:lnTo>
                <a:lnTo>
                  <a:pt x="1489473" y="159147"/>
                </a:lnTo>
                <a:lnTo>
                  <a:pt x="1500585" y="158750"/>
                </a:lnTo>
                <a:close/>
                <a:moveTo>
                  <a:pt x="354192" y="158750"/>
                </a:moveTo>
                <a:lnTo>
                  <a:pt x="365290" y="159147"/>
                </a:lnTo>
                <a:lnTo>
                  <a:pt x="375199" y="159940"/>
                </a:lnTo>
                <a:lnTo>
                  <a:pt x="385108" y="161528"/>
                </a:lnTo>
                <a:lnTo>
                  <a:pt x="394620" y="163115"/>
                </a:lnTo>
                <a:lnTo>
                  <a:pt x="403340" y="165894"/>
                </a:lnTo>
                <a:lnTo>
                  <a:pt x="412060" y="168275"/>
                </a:lnTo>
                <a:lnTo>
                  <a:pt x="420383" y="171450"/>
                </a:lnTo>
                <a:lnTo>
                  <a:pt x="428310" y="174228"/>
                </a:lnTo>
                <a:lnTo>
                  <a:pt x="435445" y="177403"/>
                </a:lnTo>
                <a:lnTo>
                  <a:pt x="442183" y="180975"/>
                </a:lnTo>
                <a:lnTo>
                  <a:pt x="448524" y="184150"/>
                </a:lnTo>
                <a:lnTo>
                  <a:pt x="460019" y="191690"/>
                </a:lnTo>
                <a:lnTo>
                  <a:pt x="469135" y="198437"/>
                </a:lnTo>
                <a:lnTo>
                  <a:pt x="476665" y="203994"/>
                </a:lnTo>
                <a:lnTo>
                  <a:pt x="482214" y="208756"/>
                </a:lnTo>
                <a:lnTo>
                  <a:pt x="486178" y="213122"/>
                </a:lnTo>
                <a:lnTo>
                  <a:pt x="484592" y="216297"/>
                </a:lnTo>
                <a:lnTo>
                  <a:pt x="483007" y="219869"/>
                </a:lnTo>
                <a:lnTo>
                  <a:pt x="480629" y="224234"/>
                </a:lnTo>
                <a:lnTo>
                  <a:pt x="477062" y="229394"/>
                </a:lnTo>
                <a:lnTo>
                  <a:pt x="472306" y="234950"/>
                </a:lnTo>
                <a:lnTo>
                  <a:pt x="467549" y="240903"/>
                </a:lnTo>
                <a:lnTo>
                  <a:pt x="461604" y="246459"/>
                </a:lnTo>
                <a:lnTo>
                  <a:pt x="458037" y="248840"/>
                </a:lnTo>
                <a:lnTo>
                  <a:pt x="454866" y="251222"/>
                </a:lnTo>
                <a:lnTo>
                  <a:pt x="450902" y="253603"/>
                </a:lnTo>
                <a:lnTo>
                  <a:pt x="446939" y="255587"/>
                </a:lnTo>
                <a:lnTo>
                  <a:pt x="442579" y="257175"/>
                </a:lnTo>
                <a:lnTo>
                  <a:pt x="437823" y="258762"/>
                </a:lnTo>
                <a:lnTo>
                  <a:pt x="433463" y="259953"/>
                </a:lnTo>
                <a:lnTo>
                  <a:pt x="428310" y="260747"/>
                </a:lnTo>
                <a:lnTo>
                  <a:pt x="423158" y="261144"/>
                </a:lnTo>
                <a:lnTo>
                  <a:pt x="417609" y="261144"/>
                </a:lnTo>
                <a:lnTo>
                  <a:pt x="411663" y="260747"/>
                </a:lnTo>
                <a:lnTo>
                  <a:pt x="406114" y="259953"/>
                </a:lnTo>
                <a:lnTo>
                  <a:pt x="399773" y="257969"/>
                </a:lnTo>
                <a:lnTo>
                  <a:pt x="393431" y="255984"/>
                </a:lnTo>
                <a:lnTo>
                  <a:pt x="386693" y="253603"/>
                </a:lnTo>
                <a:lnTo>
                  <a:pt x="379559" y="250031"/>
                </a:lnTo>
                <a:lnTo>
                  <a:pt x="371235" y="246062"/>
                </a:lnTo>
                <a:lnTo>
                  <a:pt x="362912" y="242490"/>
                </a:lnTo>
                <a:lnTo>
                  <a:pt x="396602" y="258762"/>
                </a:lnTo>
                <a:lnTo>
                  <a:pt x="412060" y="266303"/>
                </a:lnTo>
                <a:lnTo>
                  <a:pt x="419987" y="269081"/>
                </a:lnTo>
                <a:lnTo>
                  <a:pt x="427518" y="271462"/>
                </a:lnTo>
                <a:lnTo>
                  <a:pt x="434256" y="273844"/>
                </a:lnTo>
                <a:lnTo>
                  <a:pt x="440994" y="275431"/>
                </a:lnTo>
                <a:lnTo>
                  <a:pt x="447732" y="276622"/>
                </a:lnTo>
                <a:lnTo>
                  <a:pt x="453677" y="277019"/>
                </a:lnTo>
                <a:lnTo>
                  <a:pt x="459226" y="276622"/>
                </a:lnTo>
                <a:lnTo>
                  <a:pt x="464378" y="275431"/>
                </a:lnTo>
                <a:lnTo>
                  <a:pt x="469531" y="273844"/>
                </a:lnTo>
                <a:lnTo>
                  <a:pt x="471513" y="271859"/>
                </a:lnTo>
                <a:lnTo>
                  <a:pt x="473891" y="270669"/>
                </a:lnTo>
                <a:lnTo>
                  <a:pt x="475080" y="282178"/>
                </a:lnTo>
                <a:lnTo>
                  <a:pt x="475476" y="292497"/>
                </a:lnTo>
                <a:lnTo>
                  <a:pt x="475476" y="302419"/>
                </a:lnTo>
                <a:lnTo>
                  <a:pt x="475080" y="311944"/>
                </a:lnTo>
                <a:lnTo>
                  <a:pt x="476665" y="310356"/>
                </a:lnTo>
                <a:lnTo>
                  <a:pt x="477458" y="309959"/>
                </a:lnTo>
                <a:lnTo>
                  <a:pt x="478251" y="309562"/>
                </a:lnTo>
                <a:lnTo>
                  <a:pt x="479440" y="309959"/>
                </a:lnTo>
                <a:lnTo>
                  <a:pt x="481025" y="310753"/>
                </a:lnTo>
                <a:lnTo>
                  <a:pt x="482214" y="311944"/>
                </a:lnTo>
                <a:lnTo>
                  <a:pt x="483007" y="313928"/>
                </a:lnTo>
                <a:lnTo>
                  <a:pt x="484989" y="317897"/>
                </a:lnTo>
                <a:lnTo>
                  <a:pt x="486574" y="323850"/>
                </a:lnTo>
                <a:lnTo>
                  <a:pt x="488556" y="331391"/>
                </a:lnTo>
                <a:lnTo>
                  <a:pt x="489349" y="339328"/>
                </a:lnTo>
                <a:lnTo>
                  <a:pt x="490141" y="348853"/>
                </a:lnTo>
                <a:lnTo>
                  <a:pt x="490538" y="358775"/>
                </a:lnTo>
                <a:lnTo>
                  <a:pt x="490141" y="368697"/>
                </a:lnTo>
                <a:lnTo>
                  <a:pt x="489349" y="377825"/>
                </a:lnTo>
                <a:lnTo>
                  <a:pt x="488556" y="385763"/>
                </a:lnTo>
                <a:lnTo>
                  <a:pt x="486574" y="393303"/>
                </a:lnTo>
                <a:lnTo>
                  <a:pt x="484989" y="399256"/>
                </a:lnTo>
                <a:lnTo>
                  <a:pt x="483007" y="404019"/>
                </a:lnTo>
                <a:lnTo>
                  <a:pt x="482214" y="405209"/>
                </a:lnTo>
                <a:lnTo>
                  <a:pt x="481025" y="406400"/>
                </a:lnTo>
                <a:lnTo>
                  <a:pt x="479440" y="407194"/>
                </a:lnTo>
                <a:lnTo>
                  <a:pt x="478251" y="407591"/>
                </a:lnTo>
                <a:lnTo>
                  <a:pt x="477062" y="407194"/>
                </a:lnTo>
                <a:lnTo>
                  <a:pt x="475873" y="406400"/>
                </a:lnTo>
                <a:lnTo>
                  <a:pt x="475080" y="405209"/>
                </a:lnTo>
                <a:lnTo>
                  <a:pt x="473891" y="403622"/>
                </a:lnTo>
                <a:lnTo>
                  <a:pt x="471513" y="398463"/>
                </a:lnTo>
                <a:lnTo>
                  <a:pt x="469927" y="392113"/>
                </a:lnTo>
                <a:lnTo>
                  <a:pt x="468738" y="400447"/>
                </a:lnTo>
                <a:lnTo>
                  <a:pt x="467549" y="409178"/>
                </a:lnTo>
                <a:lnTo>
                  <a:pt x="465171" y="417116"/>
                </a:lnTo>
                <a:lnTo>
                  <a:pt x="463586" y="425053"/>
                </a:lnTo>
                <a:lnTo>
                  <a:pt x="461208" y="432594"/>
                </a:lnTo>
                <a:lnTo>
                  <a:pt x="458433" y="440135"/>
                </a:lnTo>
                <a:lnTo>
                  <a:pt x="455659" y="447278"/>
                </a:lnTo>
                <a:lnTo>
                  <a:pt x="452488" y="454025"/>
                </a:lnTo>
                <a:lnTo>
                  <a:pt x="449317" y="460772"/>
                </a:lnTo>
                <a:lnTo>
                  <a:pt x="445353" y="467519"/>
                </a:lnTo>
                <a:lnTo>
                  <a:pt x="441786" y="473869"/>
                </a:lnTo>
                <a:lnTo>
                  <a:pt x="437823" y="479822"/>
                </a:lnTo>
                <a:lnTo>
                  <a:pt x="433859" y="485775"/>
                </a:lnTo>
                <a:lnTo>
                  <a:pt x="429499" y="491331"/>
                </a:lnTo>
                <a:lnTo>
                  <a:pt x="424743" y="496491"/>
                </a:lnTo>
                <a:lnTo>
                  <a:pt x="420780" y="501253"/>
                </a:lnTo>
                <a:lnTo>
                  <a:pt x="416023" y="506016"/>
                </a:lnTo>
                <a:lnTo>
                  <a:pt x="410871" y="510778"/>
                </a:lnTo>
                <a:lnTo>
                  <a:pt x="406511" y="514747"/>
                </a:lnTo>
                <a:lnTo>
                  <a:pt x="401358" y="518716"/>
                </a:lnTo>
                <a:lnTo>
                  <a:pt x="396206" y="521891"/>
                </a:lnTo>
                <a:lnTo>
                  <a:pt x="391053" y="525463"/>
                </a:lnTo>
                <a:lnTo>
                  <a:pt x="386297" y="528241"/>
                </a:lnTo>
                <a:lnTo>
                  <a:pt x="381144" y="531416"/>
                </a:lnTo>
                <a:lnTo>
                  <a:pt x="375992" y="533400"/>
                </a:lnTo>
                <a:lnTo>
                  <a:pt x="370839" y="535385"/>
                </a:lnTo>
                <a:lnTo>
                  <a:pt x="366083" y="537766"/>
                </a:lnTo>
                <a:lnTo>
                  <a:pt x="360930" y="538957"/>
                </a:lnTo>
                <a:lnTo>
                  <a:pt x="355778" y="540147"/>
                </a:lnTo>
                <a:lnTo>
                  <a:pt x="351021" y="540941"/>
                </a:lnTo>
                <a:lnTo>
                  <a:pt x="346265" y="541338"/>
                </a:lnTo>
                <a:lnTo>
                  <a:pt x="341509" y="541338"/>
                </a:lnTo>
                <a:lnTo>
                  <a:pt x="337545" y="541338"/>
                </a:lnTo>
                <a:lnTo>
                  <a:pt x="333582" y="540941"/>
                </a:lnTo>
                <a:lnTo>
                  <a:pt x="329222" y="540147"/>
                </a:lnTo>
                <a:lnTo>
                  <a:pt x="325258" y="538957"/>
                </a:lnTo>
                <a:lnTo>
                  <a:pt x="320898" y="537369"/>
                </a:lnTo>
                <a:lnTo>
                  <a:pt x="316142" y="535385"/>
                </a:lnTo>
                <a:lnTo>
                  <a:pt x="307026" y="531019"/>
                </a:lnTo>
                <a:lnTo>
                  <a:pt x="297117" y="525066"/>
                </a:lnTo>
                <a:lnTo>
                  <a:pt x="287605" y="517922"/>
                </a:lnTo>
                <a:lnTo>
                  <a:pt x="278092" y="509985"/>
                </a:lnTo>
                <a:lnTo>
                  <a:pt x="268183" y="500460"/>
                </a:lnTo>
                <a:lnTo>
                  <a:pt x="258671" y="490538"/>
                </a:lnTo>
                <a:lnTo>
                  <a:pt x="249555" y="479425"/>
                </a:lnTo>
                <a:lnTo>
                  <a:pt x="240835" y="467519"/>
                </a:lnTo>
                <a:lnTo>
                  <a:pt x="232908" y="454819"/>
                </a:lnTo>
                <a:lnTo>
                  <a:pt x="228944" y="448072"/>
                </a:lnTo>
                <a:lnTo>
                  <a:pt x="225377" y="441325"/>
                </a:lnTo>
                <a:lnTo>
                  <a:pt x="221810" y="434578"/>
                </a:lnTo>
                <a:lnTo>
                  <a:pt x="219036" y="427434"/>
                </a:lnTo>
                <a:lnTo>
                  <a:pt x="215865" y="420291"/>
                </a:lnTo>
                <a:lnTo>
                  <a:pt x="213090" y="412750"/>
                </a:lnTo>
                <a:lnTo>
                  <a:pt x="211109" y="405209"/>
                </a:lnTo>
                <a:lnTo>
                  <a:pt x="208730" y="397669"/>
                </a:lnTo>
                <a:lnTo>
                  <a:pt x="207145" y="402828"/>
                </a:lnTo>
                <a:lnTo>
                  <a:pt x="205163" y="406400"/>
                </a:lnTo>
                <a:lnTo>
                  <a:pt x="204371" y="408384"/>
                </a:lnTo>
                <a:lnTo>
                  <a:pt x="203181" y="409178"/>
                </a:lnTo>
                <a:lnTo>
                  <a:pt x="201992" y="409972"/>
                </a:lnTo>
                <a:lnTo>
                  <a:pt x="200803" y="409972"/>
                </a:lnTo>
                <a:lnTo>
                  <a:pt x="199614" y="409972"/>
                </a:lnTo>
                <a:lnTo>
                  <a:pt x="198425" y="409178"/>
                </a:lnTo>
                <a:lnTo>
                  <a:pt x="197236" y="407591"/>
                </a:lnTo>
                <a:lnTo>
                  <a:pt x="196443" y="406003"/>
                </a:lnTo>
                <a:lnTo>
                  <a:pt x="194065" y="401638"/>
                </a:lnTo>
                <a:lnTo>
                  <a:pt x="192480" y="395684"/>
                </a:lnTo>
                <a:lnTo>
                  <a:pt x="190895" y="388541"/>
                </a:lnTo>
                <a:lnTo>
                  <a:pt x="190102" y="379809"/>
                </a:lnTo>
                <a:lnTo>
                  <a:pt x="188913" y="371078"/>
                </a:lnTo>
                <a:lnTo>
                  <a:pt x="188913" y="361156"/>
                </a:lnTo>
                <a:lnTo>
                  <a:pt x="188913" y="351234"/>
                </a:lnTo>
                <a:lnTo>
                  <a:pt x="190102" y="342106"/>
                </a:lnTo>
                <a:lnTo>
                  <a:pt x="190895" y="333772"/>
                </a:lnTo>
                <a:lnTo>
                  <a:pt x="192480" y="326231"/>
                </a:lnTo>
                <a:lnTo>
                  <a:pt x="194065" y="320675"/>
                </a:lnTo>
                <a:lnTo>
                  <a:pt x="196443" y="315912"/>
                </a:lnTo>
                <a:lnTo>
                  <a:pt x="197236" y="314325"/>
                </a:lnTo>
                <a:lnTo>
                  <a:pt x="198425" y="312737"/>
                </a:lnTo>
                <a:lnTo>
                  <a:pt x="199614" y="312341"/>
                </a:lnTo>
                <a:lnTo>
                  <a:pt x="200803" y="311944"/>
                </a:lnTo>
                <a:lnTo>
                  <a:pt x="201596" y="311944"/>
                </a:lnTo>
                <a:lnTo>
                  <a:pt x="201992" y="312341"/>
                </a:lnTo>
                <a:lnTo>
                  <a:pt x="203181" y="300037"/>
                </a:lnTo>
                <a:lnTo>
                  <a:pt x="203974" y="294084"/>
                </a:lnTo>
                <a:lnTo>
                  <a:pt x="204767" y="288528"/>
                </a:lnTo>
                <a:lnTo>
                  <a:pt x="204371" y="281781"/>
                </a:lnTo>
                <a:lnTo>
                  <a:pt x="203974" y="275431"/>
                </a:lnTo>
                <a:lnTo>
                  <a:pt x="203974" y="269081"/>
                </a:lnTo>
                <a:lnTo>
                  <a:pt x="203974" y="263525"/>
                </a:lnTo>
                <a:lnTo>
                  <a:pt x="204767" y="257969"/>
                </a:lnTo>
                <a:lnTo>
                  <a:pt x="205560" y="253206"/>
                </a:lnTo>
                <a:lnTo>
                  <a:pt x="206352" y="248444"/>
                </a:lnTo>
                <a:lnTo>
                  <a:pt x="207541" y="243681"/>
                </a:lnTo>
                <a:lnTo>
                  <a:pt x="209127" y="240109"/>
                </a:lnTo>
                <a:lnTo>
                  <a:pt x="211109" y="236140"/>
                </a:lnTo>
                <a:lnTo>
                  <a:pt x="213090" y="232569"/>
                </a:lnTo>
                <a:lnTo>
                  <a:pt x="215072" y="229394"/>
                </a:lnTo>
                <a:lnTo>
                  <a:pt x="217847" y="226615"/>
                </a:lnTo>
                <a:lnTo>
                  <a:pt x="220225" y="223837"/>
                </a:lnTo>
                <a:lnTo>
                  <a:pt x="222603" y="221456"/>
                </a:lnTo>
                <a:lnTo>
                  <a:pt x="225774" y="219472"/>
                </a:lnTo>
                <a:lnTo>
                  <a:pt x="212694" y="219869"/>
                </a:lnTo>
                <a:lnTo>
                  <a:pt x="201992" y="219869"/>
                </a:lnTo>
                <a:lnTo>
                  <a:pt x="193273" y="220662"/>
                </a:lnTo>
                <a:lnTo>
                  <a:pt x="199614" y="217090"/>
                </a:lnTo>
                <a:lnTo>
                  <a:pt x="205956" y="213122"/>
                </a:lnTo>
                <a:lnTo>
                  <a:pt x="212298" y="208756"/>
                </a:lnTo>
                <a:lnTo>
                  <a:pt x="218639" y="203597"/>
                </a:lnTo>
                <a:lnTo>
                  <a:pt x="230926" y="194865"/>
                </a:lnTo>
                <a:lnTo>
                  <a:pt x="236079" y="190897"/>
                </a:lnTo>
                <a:lnTo>
                  <a:pt x="241231" y="187722"/>
                </a:lnTo>
                <a:lnTo>
                  <a:pt x="255104" y="180975"/>
                </a:lnTo>
                <a:lnTo>
                  <a:pt x="268976" y="175022"/>
                </a:lnTo>
                <a:lnTo>
                  <a:pt x="282056" y="170259"/>
                </a:lnTo>
                <a:lnTo>
                  <a:pt x="295135" y="166687"/>
                </a:lnTo>
                <a:lnTo>
                  <a:pt x="307819" y="163115"/>
                </a:lnTo>
                <a:lnTo>
                  <a:pt x="320106" y="161131"/>
                </a:lnTo>
                <a:lnTo>
                  <a:pt x="331996" y="159544"/>
                </a:lnTo>
                <a:lnTo>
                  <a:pt x="343094" y="159147"/>
                </a:lnTo>
                <a:lnTo>
                  <a:pt x="354192" y="158750"/>
                </a:lnTo>
                <a:close/>
                <a:moveTo>
                  <a:pt x="923918" y="157956"/>
                </a:moveTo>
                <a:lnTo>
                  <a:pt x="917185" y="158353"/>
                </a:lnTo>
                <a:lnTo>
                  <a:pt x="910056" y="158750"/>
                </a:lnTo>
                <a:lnTo>
                  <a:pt x="902928" y="159544"/>
                </a:lnTo>
                <a:lnTo>
                  <a:pt x="895403" y="161131"/>
                </a:lnTo>
                <a:lnTo>
                  <a:pt x="881937" y="164306"/>
                </a:lnTo>
                <a:lnTo>
                  <a:pt x="875996" y="165894"/>
                </a:lnTo>
                <a:lnTo>
                  <a:pt x="870451" y="167878"/>
                </a:lnTo>
                <a:lnTo>
                  <a:pt x="870451" y="196453"/>
                </a:lnTo>
                <a:lnTo>
                  <a:pt x="871640" y="196453"/>
                </a:lnTo>
                <a:lnTo>
                  <a:pt x="876392" y="194072"/>
                </a:lnTo>
                <a:lnTo>
                  <a:pt x="881145" y="191691"/>
                </a:lnTo>
                <a:lnTo>
                  <a:pt x="887086" y="189309"/>
                </a:lnTo>
                <a:lnTo>
                  <a:pt x="893422" y="186928"/>
                </a:lnTo>
                <a:lnTo>
                  <a:pt x="900551" y="184944"/>
                </a:lnTo>
                <a:lnTo>
                  <a:pt x="907680" y="182959"/>
                </a:lnTo>
                <a:lnTo>
                  <a:pt x="914809" y="182166"/>
                </a:lnTo>
                <a:lnTo>
                  <a:pt x="922334" y="182166"/>
                </a:lnTo>
                <a:lnTo>
                  <a:pt x="926294" y="182166"/>
                </a:lnTo>
                <a:lnTo>
                  <a:pt x="930255" y="182562"/>
                </a:lnTo>
                <a:lnTo>
                  <a:pt x="934215" y="182959"/>
                </a:lnTo>
                <a:lnTo>
                  <a:pt x="937384" y="183753"/>
                </a:lnTo>
                <a:lnTo>
                  <a:pt x="940948" y="185341"/>
                </a:lnTo>
                <a:lnTo>
                  <a:pt x="944117" y="186531"/>
                </a:lnTo>
                <a:lnTo>
                  <a:pt x="947285" y="188119"/>
                </a:lnTo>
                <a:lnTo>
                  <a:pt x="950057" y="189706"/>
                </a:lnTo>
                <a:lnTo>
                  <a:pt x="952434" y="192087"/>
                </a:lnTo>
                <a:lnTo>
                  <a:pt x="954810" y="194072"/>
                </a:lnTo>
                <a:lnTo>
                  <a:pt x="956394" y="196850"/>
                </a:lnTo>
                <a:lnTo>
                  <a:pt x="957978" y="199628"/>
                </a:lnTo>
                <a:lnTo>
                  <a:pt x="959167" y="202803"/>
                </a:lnTo>
                <a:lnTo>
                  <a:pt x="959959" y="206375"/>
                </a:lnTo>
                <a:lnTo>
                  <a:pt x="960751" y="209550"/>
                </a:lnTo>
                <a:lnTo>
                  <a:pt x="960751" y="213519"/>
                </a:lnTo>
                <a:lnTo>
                  <a:pt x="959959" y="219472"/>
                </a:lnTo>
                <a:lnTo>
                  <a:pt x="959167" y="224234"/>
                </a:lnTo>
                <a:lnTo>
                  <a:pt x="957978" y="229394"/>
                </a:lnTo>
                <a:lnTo>
                  <a:pt x="955998" y="233759"/>
                </a:lnTo>
                <a:lnTo>
                  <a:pt x="954018" y="237331"/>
                </a:lnTo>
                <a:lnTo>
                  <a:pt x="950850" y="241300"/>
                </a:lnTo>
                <a:lnTo>
                  <a:pt x="947681" y="245269"/>
                </a:lnTo>
                <a:lnTo>
                  <a:pt x="943325" y="248444"/>
                </a:lnTo>
                <a:lnTo>
                  <a:pt x="939760" y="252016"/>
                </a:lnTo>
                <a:lnTo>
                  <a:pt x="935800" y="254794"/>
                </a:lnTo>
                <a:lnTo>
                  <a:pt x="931047" y="257969"/>
                </a:lnTo>
                <a:lnTo>
                  <a:pt x="925898" y="261144"/>
                </a:lnTo>
                <a:lnTo>
                  <a:pt x="906096" y="272653"/>
                </a:lnTo>
                <a:lnTo>
                  <a:pt x="906096" y="315516"/>
                </a:lnTo>
                <a:lnTo>
                  <a:pt x="931443" y="315516"/>
                </a:lnTo>
                <a:lnTo>
                  <a:pt x="931443" y="283766"/>
                </a:lnTo>
                <a:lnTo>
                  <a:pt x="942929" y="277019"/>
                </a:lnTo>
                <a:lnTo>
                  <a:pt x="953226" y="270272"/>
                </a:lnTo>
                <a:lnTo>
                  <a:pt x="958374" y="266700"/>
                </a:lnTo>
                <a:lnTo>
                  <a:pt x="963127" y="262731"/>
                </a:lnTo>
                <a:lnTo>
                  <a:pt x="967484" y="259159"/>
                </a:lnTo>
                <a:lnTo>
                  <a:pt x="971444" y="255191"/>
                </a:lnTo>
                <a:lnTo>
                  <a:pt x="975405" y="250825"/>
                </a:lnTo>
                <a:lnTo>
                  <a:pt x="978573" y="246459"/>
                </a:lnTo>
                <a:lnTo>
                  <a:pt x="981741" y="241300"/>
                </a:lnTo>
                <a:lnTo>
                  <a:pt x="984514" y="236141"/>
                </a:lnTo>
                <a:lnTo>
                  <a:pt x="986494" y="230187"/>
                </a:lnTo>
                <a:lnTo>
                  <a:pt x="988079" y="224234"/>
                </a:lnTo>
                <a:lnTo>
                  <a:pt x="989267" y="218281"/>
                </a:lnTo>
                <a:lnTo>
                  <a:pt x="989267" y="211534"/>
                </a:lnTo>
                <a:lnTo>
                  <a:pt x="989267" y="205581"/>
                </a:lnTo>
                <a:lnTo>
                  <a:pt x="988475" y="200025"/>
                </a:lnTo>
                <a:lnTo>
                  <a:pt x="986494" y="194866"/>
                </a:lnTo>
                <a:lnTo>
                  <a:pt x="984910" y="189706"/>
                </a:lnTo>
                <a:lnTo>
                  <a:pt x="982534" y="185341"/>
                </a:lnTo>
                <a:lnTo>
                  <a:pt x="979365" y="180578"/>
                </a:lnTo>
                <a:lnTo>
                  <a:pt x="975801" y="176212"/>
                </a:lnTo>
                <a:lnTo>
                  <a:pt x="971840" y="172641"/>
                </a:lnTo>
                <a:lnTo>
                  <a:pt x="967484" y="169069"/>
                </a:lnTo>
                <a:lnTo>
                  <a:pt x="962335" y="166291"/>
                </a:lnTo>
                <a:lnTo>
                  <a:pt x="956790" y="163512"/>
                </a:lnTo>
                <a:lnTo>
                  <a:pt x="951246" y="161528"/>
                </a:lnTo>
                <a:lnTo>
                  <a:pt x="944909" y="159941"/>
                </a:lnTo>
                <a:lnTo>
                  <a:pt x="938176" y="159147"/>
                </a:lnTo>
                <a:lnTo>
                  <a:pt x="931443" y="158353"/>
                </a:lnTo>
                <a:lnTo>
                  <a:pt x="923918" y="157956"/>
                </a:lnTo>
                <a:close/>
                <a:moveTo>
                  <a:pt x="925106" y="0"/>
                </a:moveTo>
                <a:lnTo>
                  <a:pt x="938968" y="0"/>
                </a:lnTo>
                <a:lnTo>
                  <a:pt x="952434" y="397"/>
                </a:lnTo>
                <a:lnTo>
                  <a:pt x="965503" y="1984"/>
                </a:lnTo>
                <a:lnTo>
                  <a:pt x="978177" y="3572"/>
                </a:lnTo>
                <a:lnTo>
                  <a:pt x="990059" y="5953"/>
                </a:lnTo>
                <a:lnTo>
                  <a:pt x="1001544" y="9128"/>
                </a:lnTo>
                <a:lnTo>
                  <a:pt x="1012238" y="12303"/>
                </a:lnTo>
                <a:lnTo>
                  <a:pt x="1022931" y="15875"/>
                </a:lnTo>
                <a:lnTo>
                  <a:pt x="1032436" y="19844"/>
                </a:lnTo>
                <a:lnTo>
                  <a:pt x="1041942" y="24209"/>
                </a:lnTo>
                <a:lnTo>
                  <a:pt x="1050259" y="28178"/>
                </a:lnTo>
                <a:lnTo>
                  <a:pt x="1058180" y="32544"/>
                </a:lnTo>
                <a:lnTo>
                  <a:pt x="1065704" y="37306"/>
                </a:lnTo>
                <a:lnTo>
                  <a:pt x="1072437" y="41275"/>
                </a:lnTo>
                <a:lnTo>
                  <a:pt x="1084715" y="50006"/>
                </a:lnTo>
                <a:lnTo>
                  <a:pt x="1093824" y="57547"/>
                </a:lnTo>
                <a:lnTo>
                  <a:pt x="1100557" y="63500"/>
                </a:lnTo>
                <a:lnTo>
                  <a:pt x="1106102" y="68659"/>
                </a:lnTo>
                <a:lnTo>
                  <a:pt x="1104121" y="73025"/>
                </a:lnTo>
                <a:lnTo>
                  <a:pt x="1101745" y="77390"/>
                </a:lnTo>
                <a:lnTo>
                  <a:pt x="1098577" y="83344"/>
                </a:lnTo>
                <a:lnTo>
                  <a:pt x="1094220" y="89694"/>
                </a:lnTo>
                <a:lnTo>
                  <a:pt x="1089071" y="96837"/>
                </a:lnTo>
                <a:lnTo>
                  <a:pt x="1082339" y="103981"/>
                </a:lnTo>
                <a:lnTo>
                  <a:pt x="1078774" y="107156"/>
                </a:lnTo>
                <a:lnTo>
                  <a:pt x="1074418" y="111125"/>
                </a:lnTo>
                <a:lnTo>
                  <a:pt x="1070457" y="113903"/>
                </a:lnTo>
                <a:lnTo>
                  <a:pt x="1066101" y="117475"/>
                </a:lnTo>
                <a:lnTo>
                  <a:pt x="1060952" y="119856"/>
                </a:lnTo>
                <a:lnTo>
                  <a:pt x="1056199" y="122237"/>
                </a:lnTo>
                <a:lnTo>
                  <a:pt x="1050655" y="125016"/>
                </a:lnTo>
                <a:lnTo>
                  <a:pt x="1045110" y="126603"/>
                </a:lnTo>
                <a:lnTo>
                  <a:pt x="1039169" y="128191"/>
                </a:lnTo>
                <a:lnTo>
                  <a:pt x="1032832" y="128984"/>
                </a:lnTo>
                <a:lnTo>
                  <a:pt x="1026100" y="129381"/>
                </a:lnTo>
                <a:lnTo>
                  <a:pt x="1018971" y="129381"/>
                </a:lnTo>
                <a:lnTo>
                  <a:pt x="1011842" y="128984"/>
                </a:lnTo>
                <a:lnTo>
                  <a:pt x="1004317" y="127794"/>
                </a:lnTo>
                <a:lnTo>
                  <a:pt x="996792" y="125809"/>
                </a:lnTo>
                <a:lnTo>
                  <a:pt x="988475" y="123428"/>
                </a:lnTo>
                <a:lnTo>
                  <a:pt x="979761" y="119856"/>
                </a:lnTo>
                <a:lnTo>
                  <a:pt x="971048" y="115490"/>
                </a:lnTo>
                <a:lnTo>
                  <a:pt x="960751" y="110728"/>
                </a:lnTo>
                <a:lnTo>
                  <a:pt x="950057" y="105965"/>
                </a:lnTo>
                <a:lnTo>
                  <a:pt x="992435" y="126603"/>
                </a:lnTo>
                <a:lnTo>
                  <a:pt x="1012634" y="135334"/>
                </a:lnTo>
                <a:lnTo>
                  <a:pt x="1022139" y="139700"/>
                </a:lnTo>
                <a:lnTo>
                  <a:pt x="1031248" y="142875"/>
                </a:lnTo>
                <a:lnTo>
                  <a:pt x="1039961" y="145653"/>
                </a:lnTo>
                <a:lnTo>
                  <a:pt x="1049070" y="147637"/>
                </a:lnTo>
                <a:lnTo>
                  <a:pt x="1056991" y="149225"/>
                </a:lnTo>
                <a:lnTo>
                  <a:pt x="1064516" y="149622"/>
                </a:lnTo>
                <a:lnTo>
                  <a:pt x="1068081" y="149622"/>
                </a:lnTo>
                <a:lnTo>
                  <a:pt x="1071645" y="149225"/>
                </a:lnTo>
                <a:lnTo>
                  <a:pt x="1075606" y="148431"/>
                </a:lnTo>
                <a:lnTo>
                  <a:pt x="1078378" y="147637"/>
                </a:lnTo>
                <a:lnTo>
                  <a:pt x="1081546" y="146844"/>
                </a:lnTo>
                <a:lnTo>
                  <a:pt x="1084715" y="145256"/>
                </a:lnTo>
                <a:lnTo>
                  <a:pt x="1087487" y="143272"/>
                </a:lnTo>
                <a:lnTo>
                  <a:pt x="1090260" y="141287"/>
                </a:lnTo>
                <a:lnTo>
                  <a:pt x="1091844" y="155972"/>
                </a:lnTo>
                <a:lnTo>
                  <a:pt x="1092240" y="169069"/>
                </a:lnTo>
                <a:lnTo>
                  <a:pt x="1092240" y="181769"/>
                </a:lnTo>
                <a:lnTo>
                  <a:pt x="1091448" y="194072"/>
                </a:lnTo>
                <a:lnTo>
                  <a:pt x="1093824" y="192087"/>
                </a:lnTo>
                <a:lnTo>
                  <a:pt x="1094616" y="191294"/>
                </a:lnTo>
                <a:lnTo>
                  <a:pt x="1096200" y="191294"/>
                </a:lnTo>
                <a:lnTo>
                  <a:pt x="1097785" y="191691"/>
                </a:lnTo>
                <a:lnTo>
                  <a:pt x="1098973" y="192484"/>
                </a:lnTo>
                <a:lnTo>
                  <a:pt x="1100557" y="194072"/>
                </a:lnTo>
                <a:lnTo>
                  <a:pt x="1101745" y="195659"/>
                </a:lnTo>
                <a:lnTo>
                  <a:pt x="1103329" y="198834"/>
                </a:lnTo>
                <a:lnTo>
                  <a:pt x="1104517" y="201612"/>
                </a:lnTo>
                <a:lnTo>
                  <a:pt x="1106894" y="209153"/>
                </a:lnTo>
                <a:lnTo>
                  <a:pt x="1108478" y="218678"/>
                </a:lnTo>
                <a:lnTo>
                  <a:pt x="1110062" y="228997"/>
                </a:lnTo>
                <a:lnTo>
                  <a:pt x="1110854" y="240506"/>
                </a:lnTo>
                <a:lnTo>
                  <a:pt x="1111250" y="253206"/>
                </a:lnTo>
                <a:lnTo>
                  <a:pt x="1110854" y="265113"/>
                </a:lnTo>
                <a:lnTo>
                  <a:pt x="1110062" y="277019"/>
                </a:lnTo>
                <a:lnTo>
                  <a:pt x="1108478" y="287734"/>
                </a:lnTo>
                <a:lnTo>
                  <a:pt x="1106894" y="296466"/>
                </a:lnTo>
                <a:lnTo>
                  <a:pt x="1104517" y="304006"/>
                </a:lnTo>
                <a:lnTo>
                  <a:pt x="1103329" y="307578"/>
                </a:lnTo>
                <a:lnTo>
                  <a:pt x="1101745" y="309959"/>
                </a:lnTo>
                <a:lnTo>
                  <a:pt x="1100557" y="311944"/>
                </a:lnTo>
                <a:lnTo>
                  <a:pt x="1098973" y="313531"/>
                </a:lnTo>
                <a:lnTo>
                  <a:pt x="1097785" y="314722"/>
                </a:lnTo>
                <a:lnTo>
                  <a:pt x="1096200" y="314722"/>
                </a:lnTo>
                <a:lnTo>
                  <a:pt x="1094220" y="314722"/>
                </a:lnTo>
                <a:lnTo>
                  <a:pt x="1093032" y="313531"/>
                </a:lnTo>
                <a:lnTo>
                  <a:pt x="1091448" y="311547"/>
                </a:lnTo>
                <a:lnTo>
                  <a:pt x="1090260" y="309563"/>
                </a:lnTo>
                <a:lnTo>
                  <a:pt x="1088279" y="306784"/>
                </a:lnTo>
                <a:lnTo>
                  <a:pt x="1087091" y="303213"/>
                </a:lnTo>
                <a:lnTo>
                  <a:pt x="1085111" y="295275"/>
                </a:lnTo>
                <a:lnTo>
                  <a:pt x="1083923" y="305594"/>
                </a:lnTo>
                <a:lnTo>
                  <a:pt x="1081546" y="316309"/>
                </a:lnTo>
                <a:lnTo>
                  <a:pt x="1079566" y="327025"/>
                </a:lnTo>
                <a:lnTo>
                  <a:pt x="1077190" y="336550"/>
                </a:lnTo>
                <a:lnTo>
                  <a:pt x="1074022" y="346075"/>
                </a:lnTo>
                <a:lnTo>
                  <a:pt x="1070853" y="355997"/>
                </a:lnTo>
                <a:lnTo>
                  <a:pt x="1067289" y="364728"/>
                </a:lnTo>
                <a:lnTo>
                  <a:pt x="1063328" y="373460"/>
                </a:lnTo>
                <a:lnTo>
                  <a:pt x="1058972" y="382588"/>
                </a:lnTo>
                <a:lnTo>
                  <a:pt x="1054219" y="390525"/>
                </a:lnTo>
                <a:lnTo>
                  <a:pt x="1049863" y="398463"/>
                </a:lnTo>
                <a:lnTo>
                  <a:pt x="1044714" y="406003"/>
                </a:lnTo>
                <a:lnTo>
                  <a:pt x="1039565" y="413147"/>
                </a:lnTo>
                <a:lnTo>
                  <a:pt x="1034021" y="420291"/>
                </a:lnTo>
                <a:lnTo>
                  <a:pt x="1028872" y="427038"/>
                </a:lnTo>
                <a:lnTo>
                  <a:pt x="1022931" y="433388"/>
                </a:lnTo>
                <a:lnTo>
                  <a:pt x="1016990" y="439341"/>
                </a:lnTo>
                <a:lnTo>
                  <a:pt x="1011050" y="444897"/>
                </a:lnTo>
                <a:lnTo>
                  <a:pt x="1004713" y="450453"/>
                </a:lnTo>
                <a:lnTo>
                  <a:pt x="998376" y="455216"/>
                </a:lnTo>
                <a:lnTo>
                  <a:pt x="992039" y="459581"/>
                </a:lnTo>
                <a:lnTo>
                  <a:pt x="985702" y="463947"/>
                </a:lnTo>
                <a:lnTo>
                  <a:pt x="979365" y="467519"/>
                </a:lnTo>
                <a:lnTo>
                  <a:pt x="973028" y="471091"/>
                </a:lnTo>
                <a:lnTo>
                  <a:pt x="966692" y="473869"/>
                </a:lnTo>
                <a:lnTo>
                  <a:pt x="959959" y="477044"/>
                </a:lnTo>
                <a:lnTo>
                  <a:pt x="954018" y="479028"/>
                </a:lnTo>
                <a:lnTo>
                  <a:pt x="947681" y="480616"/>
                </a:lnTo>
                <a:lnTo>
                  <a:pt x="941344" y="482600"/>
                </a:lnTo>
                <a:lnTo>
                  <a:pt x="935404" y="483394"/>
                </a:lnTo>
                <a:lnTo>
                  <a:pt x="929067" y="484188"/>
                </a:lnTo>
                <a:lnTo>
                  <a:pt x="923126" y="484188"/>
                </a:lnTo>
                <a:lnTo>
                  <a:pt x="917977" y="484188"/>
                </a:lnTo>
                <a:lnTo>
                  <a:pt x="912829" y="483394"/>
                </a:lnTo>
                <a:lnTo>
                  <a:pt x="908076" y="482203"/>
                </a:lnTo>
                <a:lnTo>
                  <a:pt x="902531" y="480616"/>
                </a:lnTo>
                <a:lnTo>
                  <a:pt x="896987" y="478632"/>
                </a:lnTo>
                <a:lnTo>
                  <a:pt x="891046" y="476647"/>
                </a:lnTo>
                <a:lnTo>
                  <a:pt x="885105" y="473472"/>
                </a:lnTo>
                <a:lnTo>
                  <a:pt x="879561" y="470694"/>
                </a:lnTo>
                <a:lnTo>
                  <a:pt x="873620" y="466725"/>
                </a:lnTo>
                <a:lnTo>
                  <a:pt x="867283" y="463153"/>
                </a:lnTo>
                <a:lnTo>
                  <a:pt x="861342" y="458788"/>
                </a:lnTo>
                <a:lnTo>
                  <a:pt x="855005" y="454025"/>
                </a:lnTo>
                <a:lnTo>
                  <a:pt x="848669" y="449263"/>
                </a:lnTo>
                <a:lnTo>
                  <a:pt x="842728" y="444103"/>
                </a:lnTo>
                <a:lnTo>
                  <a:pt x="836391" y="438150"/>
                </a:lnTo>
                <a:lnTo>
                  <a:pt x="830450" y="432197"/>
                </a:lnTo>
                <a:lnTo>
                  <a:pt x="824114" y="425847"/>
                </a:lnTo>
                <a:lnTo>
                  <a:pt x="818173" y="419497"/>
                </a:lnTo>
                <a:lnTo>
                  <a:pt x="812628" y="412750"/>
                </a:lnTo>
                <a:lnTo>
                  <a:pt x="807083" y="405606"/>
                </a:lnTo>
                <a:lnTo>
                  <a:pt x="801539" y="398463"/>
                </a:lnTo>
                <a:lnTo>
                  <a:pt x="795994" y="390525"/>
                </a:lnTo>
                <a:lnTo>
                  <a:pt x="790845" y="382985"/>
                </a:lnTo>
                <a:lnTo>
                  <a:pt x="786093" y="374650"/>
                </a:lnTo>
                <a:lnTo>
                  <a:pt x="780944" y="366316"/>
                </a:lnTo>
                <a:lnTo>
                  <a:pt x="776588" y="357585"/>
                </a:lnTo>
                <a:lnTo>
                  <a:pt x="772231" y="349250"/>
                </a:lnTo>
                <a:lnTo>
                  <a:pt x="768271" y="340122"/>
                </a:lnTo>
                <a:lnTo>
                  <a:pt x="764706" y="330597"/>
                </a:lnTo>
                <a:lnTo>
                  <a:pt x="761142" y="321469"/>
                </a:lnTo>
                <a:lnTo>
                  <a:pt x="758369" y="311944"/>
                </a:lnTo>
                <a:lnTo>
                  <a:pt x="755201" y="302419"/>
                </a:lnTo>
                <a:lnTo>
                  <a:pt x="753221" y="308769"/>
                </a:lnTo>
                <a:lnTo>
                  <a:pt x="750448" y="313531"/>
                </a:lnTo>
                <a:lnTo>
                  <a:pt x="749260" y="315516"/>
                </a:lnTo>
                <a:lnTo>
                  <a:pt x="748072" y="316706"/>
                </a:lnTo>
                <a:lnTo>
                  <a:pt x="746884" y="317500"/>
                </a:lnTo>
                <a:lnTo>
                  <a:pt x="745696" y="317500"/>
                </a:lnTo>
                <a:lnTo>
                  <a:pt x="743715" y="317500"/>
                </a:lnTo>
                <a:lnTo>
                  <a:pt x="742131" y="316309"/>
                </a:lnTo>
                <a:lnTo>
                  <a:pt x="740943" y="315119"/>
                </a:lnTo>
                <a:lnTo>
                  <a:pt x="739755" y="313134"/>
                </a:lnTo>
                <a:lnTo>
                  <a:pt x="738567" y="310356"/>
                </a:lnTo>
                <a:lnTo>
                  <a:pt x="736983" y="307181"/>
                </a:lnTo>
                <a:lnTo>
                  <a:pt x="734606" y="299641"/>
                </a:lnTo>
                <a:lnTo>
                  <a:pt x="733022" y="290513"/>
                </a:lnTo>
                <a:lnTo>
                  <a:pt x="731834" y="280194"/>
                </a:lnTo>
                <a:lnTo>
                  <a:pt x="730250" y="268288"/>
                </a:lnTo>
                <a:lnTo>
                  <a:pt x="730250" y="255984"/>
                </a:lnTo>
                <a:lnTo>
                  <a:pt x="730250" y="243284"/>
                </a:lnTo>
                <a:lnTo>
                  <a:pt x="731834" y="231775"/>
                </a:lnTo>
                <a:lnTo>
                  <a:pt x="733022" y="221456"/>
                </a:lnTo>
                <a:lnTo>
                  <a:pt x="734606" y="212328"/>
                </a:lnTo>
                <a:lnTo>
                  <a:pt x="736983" y="204787"/>
                </a:lnTo>
                <a:lnTo>
                  <a:pt x="738567" y="201612"/>
                </a:lnTo>
                <a:lnTo>
                  <a:pt x="739755" y="198834"/>
                </a:lnTo>
                <a:lnTo>
                  <a:pt x="740943" y="196453"/>
                </a:lnTo>
                <a:lnTo>
                  <a:pt x="742131" y="195262"/>
                </a:lnTo>
                <a:lnTo>
                  <a:pt x="743715" y="194469"/>
                </a:lnTo>
                <a:lnTo>
                  <a:pt x="745696" y="194072"/>
                </a:lnTo>
                <a:lnTo>
                  <a:pt x="746488" y="194072"/>
                </a:lnTo>
                <a:lnTo>
                  <a:pt x="747280" y="194866"/>
                </a:lnTo>
                <a:lnTo>
                  <a:pt x="747676" y="186531"/>
                </a:lnTo>
                <a:lnTo>
                  <a:pt x="748072" y="178594"/>
                </a:lnTo>
                <a:lnTo>
                  <a:pt x="748864" y="171450"/>
                </a:lnTo>
                <a:lnTo>
                  <a:pt x="750052" y="164306"/>
                </a:lnTo>
                <a:lnTo>
                  <a:pt x="749260" y="155575"/>
                </a:lnTo>
                <a:lnTo>
                  <a:pt x="748864" y="147637"/>
                </a:lnTo>
                <a:lnTo>
                  <a:pt x="748864" y="139700"/>
                </a:lnTo>
                <a:lnTo>
                  <a:pt x="749260" y="132556"/>
                </a:lnTo>
                <a:lnTo>
                  <a:pt x="750052" y="125809"/>
                </a:lnTo>
                <a:lnTo>
                  <a:pt x="751240" y="119459"/>
                </a:lnTo>
                <a:lnTo>
                  <a:pt x="752429" y="113506"/>
                </a:lnTo>
                <a:lnTo>
                  <a:pt x="754013" y="107553"/>
                </a:lnTo>
                <a:lnTo>
                  <a:pt x="755993" y="102394"/>
                </a:lnTo>
                <a:lnTo>
                  <a:pt x="758369" y="98028"/>
                </a:lnTo>
                <a:lnTo>
                  <a:pt x="760746" y="93265"/>
                </a:lnTo>
                <a:lnTo>
                  <a:pt x="763122" y="89694"/>
                </a:lnTo>
                <a:lnTo>
                  <a:pt x="766686" y="85725"/>
                </a:lnTo>
                <a:lnTo>
                  <a:pt x="769459" y="82153"/>
                </a:lnTo>
                <a:lnTo>
                  <a:pt x="773419" y="79375"/>
                </a:lnTo>
                <a:lnTo>
                  <a:pt x="776984" y="76994"/>
                </a:lnTo>
                <a:lnTo>
                  <a:pt x="760350" y="76994"/>
                </a:lnTo>
                <a:lnTo>
                  <a:pt x="747280" y="77390"/>
                </a:lnTo>
                <a:lnTo>
                  <a:pt x="735794" y="78184"/>
                </a:lnTo>
                <a:lnTo>
                  <a:pt x="743715" y="73819"/>
                </a:lnTo>
                <a:lnTo>
                  <a:pt x="752032" y="68659"/>
                </a:lnTo>
                <a:lnTo>
                  <a:pt x="759953" y="63500"/>
                </a:lnTo>
                <a:lnTo>
                  <a:pt x="767874" y="57150"/>
                </a:lnTo>
                <a:lnTo>
                  <a:pt x="782924" y="45640"/>
                </a:lnTo>
                <a:lnTo>
                  <a:pt x="790053" y="40878"/>
                </a:lnTo>
                <a:lnTo>
                  <a:pt x="796390" y="36909"/>
                </a:lnTo>
                <a:lnTo>
                  <a:pt x="814212" y="28178"/>
                </a:lnTo>
                <a:lnTo>
                  <a:pt x="831242" y="21034"/>
                </a:lnTo>
                <a:lnTo>
                  <a:pt x="848273" y="15081"/>
                </a:lnTo>
                <a:lnTo>
                  <a:pt x="864511" y="9922"/>
                </a:lnTo>
                <a:lnTo>
                  <a:pt x="880749" y="5953"/>
                </a:lnTo>
                <a:lnTo>
                  <a:pt x="895799" y="3175"/>
                </a:lnTo>
                <a:lnTo>
                  <a:pt x="910849" y="1587"/>
                </a:lnTo>
                <a:lnTo>
                  <a:pt x="925106" y="0"/>
                </a:lnTo>
                <a:close/>
              </a:path>
            </a:pathLst>
          </a:custGeom>
          <a:blipFill dpi="0" rotWithShape="1">
            <a:blip r:embed="rId3"/>
            <a:srcRect/>
            <a:stretch>
              <a:fillRect/>
            </a:stretch>
          </a:blipFill>
          <a:ln>
            <a:noFill/>
          </a:ln>
          <a:extLst/>
        </p:spPr>
        <p:txBody>
          <a:bodyPr vert="horz" wrap="square" lIns="68580" tIns="34290" rIns="68580" bIns="34290" numCol="1" anchor="t" anchorCtr="0" compatLnSpc="1">
            <a:prstTxWarp prst="textNoShape">
              <a:avLst/>
            </a:prstTxWarp>
          </a:bodyPr>
          <a:lstStyle/>
          <a:p>
            <a:endParaRPr lang="zh-CN" altLang="en-US"/>
          </a:p>
        </p:txBody>
      </p:sp>
      <p:sp>
        <p:nvSpPr>
          <p:cNvPr id="32" name="Content Placeholder 2"/>
          <p:cNvSpPr txBox="1">
            <a:spLocks/>
          </p:cNvSpPr>
          <p:nvPr/>
        </p:nvSpPr>
        <p:spPr bwMode="auto">
          <a:xfrm>
            <a:off x="874010" y="3291830"/>
            <a:ext cx="1808147" cy="72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3" name="Content Placeholder 2"/>
          <p:cNvSpPr txBox="1">
            <a:spLocks/>
          </p:cNvSpPr>
          <p:nvPr/>
        </p:nvSpPr>
        <p:spPr bwMode="auto">
          <a:xfrm>
            <a:off x="2037792" y="1213648"/>
            <a:ext cx="1808147" cy="72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4" name="Content Placeholder 2"/>
          <p:cNvSpPr txBox="1">
            <a:spLocks/>
          </p:cNvSpPr>
          <p:nvPr/>
        </p:nvSpPr>
        <p:spPr bwMode="auto">
          <a:xfrm>
            <a:off x="3090738" y="3257193"/>
            <a:ext cx="1808147" cy="72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5" name="Content Placeholder 2"/>
          <p:cNvSpPr txBox="1">
            <a:spLocks/>
          </p:cNvSpPr>
          <p:nvPr/>
        </p:nvSpPr>
        <p:spPr bwMode="auto">
          <a:xfrm>
            <a:off x="4296083" y="1179012"/>
            <a:ext cx="1808147" cy="72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6" name="Content Placeholder 2"/>
          <p:cNvSpPr txBox="1">
            <a:spLocks/>
          </p:cNvSpPr>
          <p:nvPr/>
        </p:nvSpPr>
        <p:spPr bwMode="auto">
          <a:xfrm>
            <a:off x="5321319" y="3243339"/>
            <a:ext cx="1808147" cy="72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7" name="Content Placeholder 2"/>
          <p:cNvSpPr txBox="1">
            <a:spLocks/>
          </p:cNvSpPr>
          <p:nvPr/>
        </p:nvSpPr>
        <p:spPr bwMode="auto">
          <a:xfrm>
            <a:off x="6353483" y="1172084"/>
            <a:ext cx="1808147" cy="72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4" name="矩形 43"/>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45" name="Group 371"/>
          <p:cNvGrpSpPr>
            <a:grpSpLocks noChangeAspect="1"/>
          </p:cNvGrpSpPr>
          <p:nvPr/>
        </p:nvGrpSpPr>
        <p:grpSpPr bwMode="auto">
          <a:xfrm>
            <a:off x="1115616" y="549930"/>
            <a:ext cx="6912769" cy="59962"/>
            <a:chOff x="936" y="3880"/>
            <a:chExt cx="5806" cy="168"/>
          </a:xfrm>
          <a:solidFill>
            <a:schemeClr val="bg1"/>
          </a:solidFill>
        </p:grpSpPr>
        <p:sp>
          <p:nvSpPr>
            <p:cNvPr id="46"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409389317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par>
                          <p:cTn id="7" fill="hold">
                            <p:stCondLst>
                              <p:cond delay="0"/>
                            </p:stCondLst>
                            <p:childTnLst>
                              <p:par>
                                <p:cTn id="8" presetID="23" presetClass="entr" presetSubtype="16" fill="hold" grpId="0" nodeType="afterEffect">
                                  <p:stCondLst>
                                    <p:cond delay="0"/>
                                  </p:stCondLst>
                                  <p:childTnLst>
                                    <p:set>
                                      <p:cBhvr>
                                        <p:cTn id="9" dur="1" fill="hold">
                                          <p:stCondLst>
                                            <p:cond delay="0"/>
                                          </p:stCondLst>
                                        </p:cTn>
                                        <p:tgtEl>
                                          <p:spTgt spid="31"/>
                                        </p:tgtEl>
                                        <p:attrNameLst>
                                          <p:attrName>style.visibility</p:attrName>
                                        </p:attrNameLst>
                                      </p:cBhvr>
                                      <p:to>
                                        <p:strVal val="visible"/>
                                      </p:to>
                                    </p:set>
                                    <p:anim calcmode="lin" valueType="num">
                                      <p:cBhvr>
                                        <p:cTn id="10" dur="100" fill="hold"/>
                                        <p:tgtEl>
                                          <p:spTgt spid="31"/>
                                        </p:tgtEl>
                                        <p:attrNameLst>
                                          <p:attrName>ppt_w</p:attrName>
                                        </p:attrNameLst>
                                      </p:cBhvr>
                                      <p:tavLst>
                                        <p:tav tm="0">
                                          <p:val>
                                            <p:fltVal val="0"/>
                                          </p:val>
                                        </p:tav>
                                        <p:tav tm="100000">
                                          <p:val>
                                            <p:strVal val="#ppt_w"/>
                                          </p:val>
                                        </p:tav>
                                      </p:tavLst>
                                    </p:anim>
                                    <p:anim calcmode="lin" valueType="num">
                                      <p:cBhvr>
                                        <p:cTn id="11" dur="100" fill="hold"/>
                                        <p:tgtEl>
                                          <p:spTgt spid="31"/>
                                        </p:tgtEl>
                                        <p:attrNameLst>
                                          <p:attrName>ppt_h</p:attrName>
                                        </p:attrNameLst>
                                      </p:cBhvr>
                                      <p:tavLst>
                                        <p:tav tm="0">
                                          <p:val>
                                            <p:fltVal val="0"/>
                                          </p:val>
                                        </p:tav>
                                        <p:tav tm="100000">
                                          <p:val>
                                            <p:strVal val="#ppt_h"/>
                                          </p:val>
                                        </p:tav>
                                      </p:tavLst>
                                    </p:anim>
                                  </p:childTnLst>
                                </p:cTn>
                              </p:par>
                            </p:childTnLst>
                          </p:cTn>
                        </p:par>
                        <p:par>
                          <p:cTn id="12" fill="hold">
                            <p:stCondLst>
                              <p:cond delay="100"/>
                            </p:stCondLst>
                            <p:childTnLst>
                              <p:par>
                                <p:cTn id="13" presetID="10" presetClass="entr" presetSubtype="0"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par>
                          <p:cTn id="16" fill="hold">
                            <p:stCondLst>
                              <p:cond delay="600"/>
                            </p:stCondLst>
                            <p:childTnLst>
                              <p:par>
                                <p:cTn id="17" presetID="1" presetClass="entr" presetSubtype="0" fill="hold" nodeType="after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childTnLst>
                          </p:cTn>
                        </p:par>
                        <p:par>
                          <p:cTn id="19" fill="hold">
                            <p:stCondLst>
                              <p:cond delay="600"/>
                            </p:stCondLst>
                            <p:childTnLst>
                              <p:par>
                                <p:cTn id="20" presetID="23" presetClass="entr" presetSubtype="16" fill="hold" grpId="0" nodeType="afterEffect">
                                  <p:stCondLst>
                                    <p:cond delay="0"/>
                                  </p:stCondLst>
                                  <p:childTnLst>
                                    <p:set>
                                      <p:cBhvr>
                                        <p:cTn id="21" dur="1" fill="hold">
                                          <p:stCondLst>
                                            <p:cond delay="0"/>
                                          </p:stCondLst>
                                        </p:cTn>
                                        <p:tgtEl>
                                          <p:spTgt spid="26"/>
                                        </p:tgtEl>
                                        <p:attrNameLst>
                                          <p:attrName>style.visibility</p:attrName>
                                        </p:attrNameLst>
                                      </p:cBhvr>
                                      <p:to>
                                        <p:strVal val="visible"/>
                                      </p:to>
                                    </p:set>
                                    <p:anim calcmode="lin" valueType="num">
                                      <p:cBhvr>
                                        <p:cTn id="22" dur="100" fill="hold"/>
                                        <p:tgtEl>
                                          <p:spTgt spid="26"/>
                                        </p:tgtEl>
                                        <p:attrNameLst>
                                          <p:attrName>ppt_w</p:attrName>
                                        </p:attrNameLst>
                                      </p:cBhvr>
                                      <p:tavLst>
                                        <p:tav tm="0">
                                          <p:val>
                                            <p:fltVal val="0"/>
                                          </p:val>
                                        </p:tav>
                                        <p:tav tm="100000">
                                          <p:val>
                                            <p:strVal val="#ppt_w"/>
                                          </p:val>
                                        </p:tav>
                                      </p:tavLst>
                                    </p:anim>
                                    <p:anim calcmode="lin" valueType="num">
                                      <p:cBhvr>
                                        <p:cTn id="23" dur="100" fill="hold"/>
                                        <p:tgtEl>
                                          <p:spTgt spid="26"/>
                                        </p:tgtEl>
                                        <p:attrNameLst>
                                          <p:attrName>ppt_h</p:attrName>
                                        </p:attrNameLst>
                                      </p:cBhvr>
                                      <p:tavLst>
                                        <p:tav tm="0">
                                          <p:val>
                                            <p:fltVal val="0"/>
                                          </p:val>
                                        </p:tav>
                                        <p:tav tm="100000">
                                          <p:val>
                                            <p:strVal val="#ppt_h"/>
                                          </p:val>
                                        </p:tav>
                                      </p:tavLst>
                                    </p:anim>
                                  </p:childTnLst>
                                </p:cTn>
                              </p:par>
                            </p:childTnLst>
                          </p:cTn>
                        </p:par>
                        <p:par>
                          <p:cTn id="24" fill="hold">
                            <p:stCondLst>
                              <p:cond delay="700"/>
                            </p:stCondLst>
                            <p:childTnLst>
                              <p:par>
                                <p:cTn id="25" presetID="10" presetClass="entr" presetSubtype="0" fill="hold" grpId="0" nodeType="after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childTnLst>
                          </p:cTn>
                        </p:par>
                        <p:par>
                          <p:cTn id="28" fill="hold">
                            <p:stCondLst>
                              <p:cond delay="1200"/>
                            </p:stCondLst>
                            <p:childTnLst>
                              <p:par>
                                <p:cTn id="29" presetID="1" presetClass="entr" presetSubtype="0" fill="hold" nodeType="afterEffect">
                                  <p:stCondLst>
                                    <p:cond delay="0"/>
                                  </p:stCondLst>
                                  <p:childTnLst>
                                    <p:set>
                                      <p:cBhvr>
                                        <p:cTn id="30" dur="1" fill="hold">
                                          <p:stCondLst>
                                            <p:cond delay="0"/>
                                          </p:stCondLst>
                                        </p:cTn>
                                        <p:tgtEl>
                                          <p:spTgt spid="40"/>
                                        </p:tgtEl>
                                        <p:attrNameLst>
                                          <p:attrName>style.visibility</p:attrName>
                                        </p:attrNameLst>
                                      </p:cBhvr>
                                      <p:to>
                                        <p:strVal val="visible"/>
                                      </p:to>
                                    </p:set>
                                  </p:childTnLst>
                                </p:cTn>
                              </p:par>
                            </p:childTnLst>
                          </p:cTn>
                        </p:par>
                        <p:par>
                          <p:cTn id="31" fill="hold">
                            <p:stCondLst>
                              <p:cond delay="1200"/>
                            </p:stCondLst>
                            <p:childTnLst>
                              <p:par>
                                <p:cTn id="32" presetID="23" presetClass="entr" presetSubtype="16" fill="hold" grpId="0" nodeType="afterEffect">
                                  <p:stCondLst>
                                    <p:cond delay="0"/>
                                  </p:stCondLst>
                                  <p:childTnLst>
                                    <p:set>
                                      <p:cBhvr>
                                        <p:cTn id="33" dur="1" fill="hold">
                                          <p:stCondLst>
                                            <p:cond delay="0"/>
                                          </p:stCondLst>
                                        </p:cTn>
                                        <p:tgtEl>
                                          <p:spTgt spid="28"/>
                                        </p:tgtEl>
                                        <p:attrNameLst>
                                          <p:attrName>style.visibility</p:attrName>
                                        </p:attrNameLst>
                                      </p:cBhvr>
                                      <p:to>
                                        <p:strVal val="visible"/>
                                      </p:to>
                                    </p:set>
                                    <p:anim calcmode="lin" valueType="num">
                                      <p:cBhvr>
                                        <p:cTn id="34" dur="100" fill="hold"/>
                                        <p:tgtEl>
                                          <p:spTgt spid="28"/>
                                        </p:tgtEl>
                                        <p:attrNameLst>
                                          <p:attrName>ppt_w</p:attrName>
                                        </p:attrNameLst>
                                      </p:cBhvr>
                                      <p:tavLst>
                                        <p:tav tm="0">
                                          <p:val>
                                            <p:fltVal val="0"/>
                                          </p:val>
                                        </p:tav>
                                        <p:tav tm="100000">
                                          <p:val>
                                            <p:strVal val="#ppt_w"/>
                                          </p:val>
                                        </p:tav>
                                      </p:tavLst>
                                    </p:anim>
                                    <p:anim calcmode="lin" valueType="num">
                                      <p:cBhvr>
                                        <p:cTn id="35" dur="100" fill="hold"/>
                                        <p:tgtEl>
                                          <p:spTgt spid="28"/>
                                        </p:tgtEl>
                                        <p:attrNameLst>
                                          <p:attrName>ppt_h</p:attrName>
                                        </p:attrNameLst>
                                      </p:cBhvr>
                                      <p:tavLst>
                                        <p:tav tm="0">
                                          <p:val>
                                            <p:fltVal val="0"/>
                                          </p:val>
                                        </p:tav>
                                        <p:tav tm="100000">
                                          <p:val>
                                            <p:strVal val="#ppt_h"/>
                                          </p:val>
                                        </p:tav>
                                      </p:tavLst>
                                    </p:anim>
                                  </p:childTnLst>
                                </p:cTn>
                              </p:par>
                            </p:childTnLst>
                          </p:cTn>
                        </p:par>
                        <p:par>
                          <p:cTn id="36" fill="hold">
                            <p:stCondLst>
                              <p:cond delay="1300"/>
                            </p:stCondLst>
                            <p:childTnLst>
                              <p:par>
                                <p:cTn id="37" presetID="10" presetClass="entr" presetSubtype="0"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par>
                          <p:cTn id="40" fill="hold">
                            <p:stCondLst>
                              <p:cond delay="1800"/>
                            </p:stCondLst>
                            <p:childTnLst>
                              <p:par>
                                <p:cTn id="41" presetID="1" presetClass="entr" presetSubtype="0" fill="hold" nodeType="afterEffect">
                                  <p:stCondLst>
                                    <p:cond delay="0"/>
                                  </p:stCondLst>
                                  <p:childTnLst>
                                    <p:set>
                                      <p:cBhvr>
                                        <p:cTn id="42" dur="1" fill="hold">
                                          <p:stCondLst>
                                            <p:cond delay="0"/>
                                          </p:stCondLst>
                                        </p:cTn>
                                        <p:tgtEl>
                                          <p:spTgt spid="41"/>
                                        </p:tgtEl>
                                        <p:attrNameLst>
                                          <p:attrName>style.visibility</p:attrName>
                                        </p:attrNameLst>
                                      </p:cBhvr>
                                      <p:to>
                                        <p:strVal val="visible"/>
                                      </p:to>
                                    </p:set>
                                  </p:childTnLst>
                                </p:cTn>
                              </p:par>
                            </p:childTnLst>
                          </p:cTn>
                        </p:par>
                        <p:par>
                          <p:cTn id="43" fill="hold">
                            <p:stCondLst>
                              <p:cond delay="1800"/>
                            </p:stCondLst>
                            <p:childTnLst>
                              <p:par>
                                <p:cTn id="44" presetID="23" presetClass="entr" presetSubtype="16" fill="hold" grpId="0" nodeType="afterEffect">
                                  <p:stCondLst>
                                    <p:cond delay="0"/>
                                  </p:stCondLst>
                                  <p:childTnLst>
                                    <p:set>
                                      <p:cBhvr>
                                        <p:cTn id="45" dur="1" fill="hold">
                                          <p:stCondLst>
                                            <p:cond delay="0"/>
                                          </p:stCondLst>
                                        </p:cTn>
                                        <p:tgtEl>
                                          <p:spTgt spid="30"/>
                                        </p:tgtEl>
                                        <p:attrNameLst>
                                          <p:attrName>style.visibility</p:attrName>
                                        </p:attrNameLst>
                                      </p:cBhvr>
                                      <p:to>
                                        <p:strVal val="visible"/>
                                      </p:to>
                                    </p:set>
                                    <p:anim calcmode="lin" valueType="num">
                                      <p:cBhvr>
                                        <p:cTn id="46" dur="100" fill="hold"/>
                                        <p:tgtEl>
                                          <p:spTgt spid="30"/>
                                        </p:tgtEl>
                                        <p:attrNameLst>
                                          <p:attrName>ppt_w</p:attrName>
                                        </p:attrNameLst>
                                      </p:cBhvr>
                                      <p:tavLst>
                                        <p:tav tm="0">
                                          <p:val>
                                            <p:fltVal val="0"/>
                                          </p:val>
                                        </p:tav>
                                        <p:tav tm="100000">
                                          <p:val>
                                            <p:strVal val="#ppt_w"/>
                                          </p:val>
                                        </p:tav>
                                      </p:tavLst>
                                    </p:anim>
                                    <p:anim calcmode="lin" valueType="num">
                                      <p:cBhvr>
                                        <p:cTn id="47" dur="100" fill="hold"/>
                                        <p:tgtEl>
                                          <p:spTgt spid="30"/>
                                        </p:tgtEl>
                                        <p:attrNameLst>
                                          <p:attrName>ppt_h</p:attrName>
                                        </p:attrNameLst>
                                      </p:cBhvr>
                                      <p:tavLst>
                                        <p:tav tm="0">
                                          <p:val>
                                            <p:fltVal val="0"/>
                                          </p:val>
                                        </p:tav>
                                        <p:tav tm="100000">
                                          <p:val>
                                            <p:strVal val="#ppt_h"/>
                                          </p:val>
                                        </p:tav>
                                      </p:tavLst>
                                    </p:anim>
                                  </p:childTnLst>
                                </p:cTn>
                              </p:par>
                            </p:childTnLst>
                          </p:cTn>
                        </p:par>
                        <p:par>
                          <p:cTn id="48" fill="hold">
                            <p:stCondLst>
                              <p:cond delay="1900"/>
                            </p:stCondLst>
                            <p:childTnLst>
                              <p:par>
                                <p:cTn id="49" presetID="10" presetClass="entr" presetSubtype="0" fill="hold" grpId="0" nodeType="afterEffect">
                                  <p:stCondLst>
                                    <p:cond delay="0"/>
                                  </p:stCondLst>
                                  <p:childTnLst>
                                    <p:set>
                                      <p:cBhvr>
                                        <p:cTn id="50" dur="1" fill="hold">
                                          <p:stCondLst>
                                            <p:cond delay="0"/>
                                          </p:stCondLst>
                                        </p:cTn>
                                        <p:tgtEl>
                                          <p:spTgt spid="35"/>
                                        </p:tgtEl>
                                        <p:attrNameLst>
                                          <p:attrName>style.visibility</p:attrName>
                                        </p:attrNameLst>
                                      </p:cBhvr>
                                      <p:to>
                                        <p:strVal val="visible"/>
                                      </p:to>
                                    </p:set>
                                    <p:animEffect transition="in" filter="fade">
                                      <p:cBhvr>
                                        <p:cTn id="51" dur="500"/>
                                        <p:tgtEl>
                                          <p:spTgt spid="35"/>
                                        </p:tgtEl>
                                      </p:cBhvr>
                                    </p:animEffect>
                                  </p:childTnLst>
                                </p:cTn>
                              </p:par>
                            </p:childTnLst>
                          </p:cTn>
                        </p:par>
                        <p:par>
                          <p:cTn id="52" fill="hold">
                            <p:stCondLst>
                              <p:cond delay="2400"/>
                            </p:stCondLst>
                            <p:childTnLst>
                              <p:par>
                                <p:cTn id="53" presetID="1" presetClass="entr" presetSubtype="0" fill="hold" nodeType="afterEffect">
                                  <p:stCondLst>
                                    <p:cond delay="0"/>
                                  </p:stCondLst>
                                  <p:childTnLst>
                                    <p:set>
                                      <p:cBhvr>
                                        <p:cTn id="54" dur="1" fill="hold">
                                          <p:stCondLst>
                                            <p:cond delay="0"/>
                                          </p:stCondLst>
                                        </p:cTn>
                                        <p:tgtEl>
                                          <p:spTgt spid="42"/>
                                        </p:tgtEl>
                                        <p:attrNameLst>
                                          <p:attrName>style.visibility</p:attrName>
                                        </p:attrNameLst>
                                      </p:cBhvr>
                                      <p:to>
                                        <p:strVal val="visible"/>
                                      </p:to>
                                    </p:set>
                                  </p:childTnLst>
                                </p:cTn>
                              </p:par>
                            </p:childTnLst>
                          </p:cTn>
                        </p:par>
                        <p:par>
                          <p:cTn id="55" fill="hold">
                            <p:stCondLst>
                              <p:cond delay="2400"/>
                            </p:stCondLst>
                            <p:childTnLst>
                              <p:par>
                                <p:cTn id="56" presetID="23" presetClass="entr" presetSubtype="16" fill="hold" grpId="0" nodeType="afterEffect">
                                  <p:stCondLst>
                                    <p:cond delay="0"/>
                                  </p:stCondLst>
                                  <p:childTnLst>
                                    <p:set>
                                      <p:cBhvr>
                                        <p:cTn id="57" dur="1" fill="hold">
                                          <p:stCondLst>
                                            <p:cond delay="0"/>
                                          </p:stCondLst>
                                        </p:cTn>
                                        <p:tgtEl>
                                          <p:spTgt spid="29"/>
                                        </p:tgtEl>
                                        <p:attrNameLst>
                                          <p:attrName>style.visibility</p:attrName>
                                        </p:attrNameLst>
                                      </p:cBhvr>
                                      <p:to>
                                        <p:strVal val="visible"/>
                                      </p:to>
                                    </p:set>
                                    <p:anim calcmode="lin" valueType="num">
                                      <p:cBhvr>
                                        <p:cTn id="58" dur="100" fill="hold"/>
                                        <p:tgtEl>
                                          <p:spTgt spid="29"/>
                                        </p:tgtEl>
                                        <p:attrNameLst>
                                          <p:attrName>ppt_w</p:attrName>
                                        </p:attrNameLst>
                                      </p:cBhvr>
                                      <p:tavLst>
                                        <p:tav tm="0">
                                          <p:val>
                                            <p:fltVal val="0"/>
                                          </p:val>
                                        </p:tav>
                                        <p:tav tm="100000">
                                          <p:val>
                                            <p:strVal val="#ppt_w"/>
                                          </p:val>
                                        </p:tav>
                                      </p:tavLst>
                                    </p:anim>
                                    <p:anim calcmode="lin" valueType="num">
                                      <p:cBhvr>
                                        <p:cTn id="59" dur="100" fill="hold"/>
                                        <p:tgtEl>
                                          <p:spTgt spid="29"/>
                                        </p:tgtEl>
                                        <p:attrNameLst>
                                          <p:attrName>ppt_h</p:attrName>
                                        </p:attrNameLst>
                                      </p:cBhvr>
                                      <p:tavLst>
                                        <p:tav tm="0">
                                          <p:val>
                                            <p:fltVal val="0"/>
                                          </p:val>
                                        </p:tav>
                                        <p:tav tm="100000">
                                          <p:val>
                                            <p:strVal val="#ppt_h"/>
                                          </p:val>
                                        </p:tav>
                                      </p:tavLst>
                                    </p:anim>
                                  </p:childTnLst>
                                </p:cTn>
                              </p:par>
                            </p:childTnLst>
                          </p:cTn>
                        </p:par>
                        <p:par>
                          <p:cTn id="60" fill="hold">
                            <p:stCondLst>
                              <p:cond delay="2500"/>
                            </p:stCondLst>
                            <p:childTnLst>
                              <p:par>
                                <p:cTn id="61" presetID="10" presetClass="entr" presetSubtype="0" fill="hold" grpId="0" nodeType="afterEffect">
                                  <p:stCondLst>
                                    <p:cond delay="0"/>
                                  </p:stCondLst>
                                  <p:childTnLst>
                                    <p:set>
                                      <p:cBhvr>
                                        <p:cTn id="62" dur="1" fill="hold">
                                          <p:stCondLst>
                                            <p:cond delay="0"/>
                                          </p:stCondLst>
                                        </p:cTn>
                                        <p:tgtEl>
                                          <p:spTgt spid="36"/>
                                        </p:tgtEl>
                                        <p:attrNameLst>
                                          <p:attrName>style.visibility</p:attrName>
                                        </p:attrNameLst>
                                      </p:cBhvr>
                                      <p:to>
                                        <p:strVal val="visible"/>
                                      </p:to>
                                    </p:set>
                                    <p:animEffect transition="in" filter="fade">
                                      <p:cBhvr>
                                        <p:cTn id="63" dur="500"/>
                                        <p:tgtEl>
                                          <p:spTgt spid="36"/>
                                        </p:tgtEl>
                                      </p:cBhvr>
                                    </p:animEffect>
                                  </p:childTnLst>
                                </p:cTn>
                              </p:par>
                            </p:childTnLst>
                          </p:cTn>
                        </p:par>
                        <p:par>
                          <p:cTn id="64" fill="hold">
                            <p:stCondLst>
                              <p:cond delay="3000"/>
                            </p:stCondLst>
                            <p:childTnLst>
                              <p:par>
                                <p:cTn id="65" presetID="1" presetClass="entr" presetSubtype="0" fill="hold" nodeType="afterEffect">
                                  <p:stCondLst>
                                    <p:cond delay="0"/>
                                  </p:stCondLst>
                                  <p:childTnLst>
                                    <p:set>
                                      <p:cBhvr>
                                        <p:cTn id="66" dur="1" fill="hold">
                                          <p:stCondLst>
                                            <p:cond delay="0"/>
                                          </p:stCondLst>
                                        </p:cTn>
                                        <p:tgtEl>
                                          <p:spTgt spid="43"/>
                                        </p:tgtEl>
                                        <p:attrNameLst>
                                          <p:attrName>style.visibility</p:attrName>
                                        </p:attrNameLst>
                                      </p:cBhvr>
                                      <p:to>
                                        <p:strVal val="visible"/>
                                      </p:to>
                                    </p:set>
                                  </p:childTnLst>
                                </p:cTn>
                              </p:par>
                            </p:childTnLst>
                          </p:cTn>
                        </p:par>
                        <p:par>
                          <p:cTn id="67" fill="hold">
                            <p:stCondLst>
                              <p:cond delay="3000"/>
                            </p:stCondLst>
                            <p:childTnLst>
                              <p:par>
                                <p:cTn id="68" presetID="23" presetClass="entr" presetSubtype="16" fill="hold" grpId="0" nodeType="afterEffect">
                                  <p:stCondLst>
                                    <p:cond delay="0"/>
                                  </p:stCondLst>
                                  <p:childTnLst>
                                    <p:set>
                                      <p:cBhvr>
                                        <p:cTn id="69" dur="1" fill="hold">
                                          <p:stCondLst>
                                            <p:cond delay="0"/>
                                          </p:stCondLst>
                                        </p:cTn>
                                        <p:tgtEl>
                                          <p:spTgt spid="27"/>
                                        </p:tgtEl>
                                        <p:attrNameLst>
                                          <p:attrName>style.visibility</p:attrName>
                                        </p:attrNameLst>
                                      </p:cBhvr>
                                      <p:to>
                                        <p:strVal val="visible"/>
                                      </p:to>
                                    </p:set>
                                    <p:anim calcmode="lin" valueType="num">
                                      <p:cBhvr>
                                        <p:cTn id="70" dur="100" fill="hold"/>
                                        <p:tgtEl>
                                          <p:spTgt spid="27"/>
                                        </p:tgtEl>
                                        <p:attrNameLst>
                                          <p:attrName>ppt_w</p:attrName>
                                        </p:attrNameLst>
                                      </p:cBhvr>
                                      <p:tavLst>
                                        <p:tav tm="0">
                                          <p:val>
                                            <p:fltVal val="0"/>
                                          </p:val>
                                        </p:tav>
                                        <p:tav tm="100000">
                                          <p:val>
                                            <p:strVal val="#ppt_w"/>
                                          </p:val>
                                        </p:tav>
                                      </p:tavLst>
                                    </p:anim>
                                    <p:anim calcmode="lin" valueType="num">
                                      <p:cBhvr>
                                        <p:cTn id="71" dur="100" fill="hold"/>
                                        <p:tgtEl>
                                          <p:spTgt spid="27"/>
                                        </p:tgtEl>
                                        <p:attrNameLst>
                                          <p:attrName>ppt_h</p:attrName>
                                        </p:attrNameLst>
                                      </p:cBhvr>
                                      <p:tavLst>
                                        <p:tav tm="0">
                                          <p:val>
                                            <p:fltVal val="0"/>
                                          </p:val>
                                        </p:tav>
                                        <p:tav tm="100000">
                                          <p:val>
                                            <p:strVal val="#ppt_h"/>
                                          </p:val>
                                        </p:tav>
                                      </p:tavLst>
                                    </p:anim>
                                  </p:childTnLst>
                                </p:cTn>
                              </p:par>
                            </p:childTnLst>
                          </p:cTn>
                        </p:par>
                        <p:par>
                          <p:cTn id="72" fill="hold">
                            <p:stCondLst>
                              <p:cond delay="3100"/>
                            </p:stCondLst>
                            <p:childTnLst>
                              <p:par>
                                <p:cTn id="73" presetID="10" presetClass="entr" presetSubtype="0" fill="hold" grpId="0" nodeType="afterEffect">
                                  <p:stCondLst>
                                    <p:cond delay="0"/>
                                  </p:stCondLst>
                                  <p:childTnLst>
                                    <p:set>
                                      <p:cBhvr>
                                        <p:cTn id="74" dur="1" fill="hold">
                                          <p:stCondLst>
                                            <p:cond delay="0"/>
                                          </p:stCondLst>
                                        </p:cTn>
                                        <p:tgtEl>
                                          <p:spTgt spid="37"/>
                                        </p:tgtEl>
                                        <p:attrNameLst>
                                          <p:attrName>style.visibility</p:attrName>
                                        </p:attrNameLst>
                                      </p:cBhvr>
                                      <p:to>
                                        <p:strVal val="visible"/>
                                      </p:to>
                                    </p:set>
                                    <p:animEffect transition="in" filter="fade">
                                      <p:cBhvr>
                                        <p:cTn id="75"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P spid="32" grpId="0"/>
      <p:bldP spid="33" grpId="0"/>
      <p:bldP spid="34" grpId="0"/>
      <p:bldP spid="35" grpId="0"/>
      <p:bldP spid="36" grpId="0"/>
      <p:bldP spid="3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059374" y="1347614"/>
            <a:ext cx="2953829" cy="3269453"/>
            <a:chOff x="3203575" y="1044711"/>
            <a:chExt cx="2733675" cy="3025775"/>
          </a:xfrm>
        </p:grpSpPr>
        <p:sp>
          <p:nvSpPr>
            <p:cNvPr id="3" name="Freeform 5"/>
            <p:cNvSpPr>
              <a:spLocks/>
            </p:cNvSpPr>
            <p:nvPr/>
          </p:nvSpPr>
          <p:spPr bwMode="auto">
            <a:xfrm>
              <a:off x="4248150" y="1044711"/>
              <a:ext cx="409575" cy="728663"/>
            </a:xfrm>
            <a:custGeom>
              <a:avLst/>
              <a:gdLst>
                <a:gd name="T0" fmla="*/ 79 w 160"/>
                <a:gd name="T1" fmla="*/ 0 h 285"/>
                <a:gd name="T2" fmla="*/ 160 w 160"/>
                <a:gd name="T3" fmla="*/ 137 h 285"/>
                <a:gd name="T4" fmla="*/ 82 w 160"/>
                <a:gd name="T5" fmla="*/ 285 h 285"/>
                <a:gd name="T6" fmla="*/ 0 w 160"/>
                <a:gd name="T7" fmla="*/ 142 h 285"/>
                <a:gd name="T8" fmla="*/ 79 w 160"/>
                <a:gd name="T9" fmla="*/ 0 h 285"/>
              </a:gdLst>
              <a:ahLst/>
              <a:cxnLst>
                <a:cxn ang="0">
                  <a:pos x="T0" y="T1"/>
                </a:cxn>
                <a:cxn ang="0">
                  <a:pos x="T2" y="T3"/>
                </a:cxn>
                <a:cxn ang="0">
                  <a:pos x="T4" y="T5"/>
                </a:cxn>
                <a:cxn ang="0">
                  <a:pos x="T6" y="T7"/>
                </a:cxn>
                <a:cxn ang="0">
                  <a:pos x="T8" y="T9"/>
                </a:cxn>
              </a:cxnLst>
              <a:rect l="0" t="0" r="r" b="b"/>
              <a:pathLst>
                <a:path w="160" h="285">
                  <a:moveTo>
                    <a:pt x="79" y="0"/>
                  </a:moveTo>
                  <a:cubicBezTo>
                    <a:pt x="79" y="0"/>
                    <a:pt x="160" y="48"/>
                    <a:pt x="160" y="137"/>
                  </a:cubicBezTo>
                  <a:cubicBezTo>
                    <a:pt x="160" y="194"/>
                    <a:pt x="128" y="258"/>
                    <a:pt x="82" y="285"/>
                  </a:cubicBezTo>
                  <a:cubicBezTo>
                    <a:pt x="64" y="264"/>
                    <a:pt x="0" y="230"/>
                    <a:pt x="0" y="142"/>
                  </a:cubicBezTo>
                  <a:cubicBezTo>
                    <a:pt x="0" y="89"/>
                    <a:pt x="25" y="31"/>
                    <a:pt x="79" y="0"/>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4" name="Freeform 6"/>
            <p:cNvSpPr>
              <a:spLocks/>
            </p:cNvSpPr>
            <p:nvPr/>
          </p:nvSpPr>
          <p:spPr bwMode="auto">
            <a:xfrm>
              <a:off x="4922838" y="1563824"/>
              <a:ext cx="614363" cy="609600"/>
            </a:xfrm>
            <a:custGeom>
              <a:avLst/>
              <a:gdLst>
                <a:gd name="T0" fmla="*/ 210 w 240"/>
                <a:gd name="T1" fmla="*/ 11 h 239"/>
                <a:gd name="T2" fmla="*/ 183 w 240"/>
                <a:gd name="T3" fmla="*/ 168 h 239"/>
                <a:gd name="T4" fmla="*/ 27 w 240"/>
                <a:gd name="T5" fmla="*/ 230 h 239"/>
                <a:gd name="T6" fmla="*/ 57 w 240"/>
                <a:gd name="T7" fmla="*/ 68 h 239"/>
                <a:gd name="T8" fmla="*/ 210 w 240"/>
                <a:gd name="T9" fmla="*/ 11 h 239"/>
              </a:gdLst>
              <a:ahLst/>
              <a:cxnLst>
                <a:cxn ang="0">
                  <a:pos x="T0" y="T1"/>
                </a:cxn>
                <a:cxn ang="0">
                  <a:pos x="T2" y="T3"/>
                </a:cxn>
                <a:cxn ang="0">
                  <a:pos x="T4" y="T5"/>
                </a:cxn>
                <a:cxn ang="0">
                  <a:pos x="T6" y="T7"/>
                </a:cxn>
                <a:cxn ang="0">
                  <a:pos x="T8" y="T9"/>
                </a:cxn>
              </a:cxnLst>
              <a:rect l="0" t="0" r="r" b="b"/>
              <a:pathLst>
                <a:path w="240" h="239">
                  <a:moveTo>
                    <a:pt x="210" y="11"/>
                  </a:moveTo>
                  <a:cubicBezTo>
                    <a:pt x="210" y="11"/>
                    <a:pt x="240" y="101"/>
                    <a:pt x="183" y="168"/>
                  </a:cubicBezTo>
                  <a:cubicBezTo>
                    <a:pt x="145" y="212"/>
                    <a:pt x="79" y="239"/>
                    <a:pt x="27" y="230"/>
                  </a:cubicBezTo>
                  <a:cubicBezTo>
                    <a:pt x="27" y="202"/>
                    <a:pt x="0" y="135"/>
                    <a:pt x="57" y="68"/>
                  </a:cubicBezTo>
                  <a:cubicBezTo>
                    <a:pt x="92" y="28"/>
                    <a:pt x="148" y="0"/>
                    <a:pt x="210" y="11"/>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 name="Freeform 7"/>
            <p:cNvSpPr>
              <a:spLocks/>
            </p:cNvSpPr>
            <p:nvPr/>
          </p:nvSpPr>
          <p:spPr bwMode="auto">
            <a:xfrm>
              <a:off x="3732213" y="1362211"/>
              <a:ext cx="452438" cy="635000"/>
            </a:xfrm>
            <a:custGeom>
              <a:avLst/>
              <a:gdLst>
                <a:gd name="T0" fmla="*/ 45 w 177"/>
                <a:gd name="T1" fmla="*/ 0 h 249"/>
                <a:gd name="T2" fmla="*/ 160 w 177"/>
                <a:gd name="T3" fmla="*/ 95 h 249"/>
                <a:gd name="T4" fmla="*/ 133 w 177"/>
                <a:gd name="T5" fmla="*/ 249 h 249"/>
                <a:gd name="T6" fmla="*/ 16 w 177"/>
                <a:gd name="T7" fmla="*/ 149 h 249"/>
                <a:gd name="T8" fmla="*/ 45 w 177"/>
                <a:gd name="T9" fmla="*/ 0 h 249"/>
              </a:gdLst>
              <a:ahLst/>
              <a:cxnLst>
                <a:cxn ang="0">
                  <a:pos x="T0" y="T1"/>
                </a:cxn>
                <a:cxn ang="0">
                  <a:pos x="T2" y="T3"/>
                </a:cxn>
                <a:cxn ang="0">
                  <a:pos x="T4" y="T5"/>
                </a:cxn>
                <a:cxn ang="0">
                  <a:pos x="T6" y="T7"/>
                </a:cxn>
                <a:cxn ang="0">
                  <a:pos x="T8" y="T9"/>
                </a:cxn>
              </a:cxnLst>
              <a:rect l="0" t="0" r="r" b="b"/>
              <a:pathLst>
                <a:path w="177" h="249">
                  <a:moveTo>
                    <a:pt x="45" y="0"/>
                  </a:moveTo>
                  <a:cubicBezTo>
                    <a:pt x="45" y="0"/>
                    <a:pt x="134" y="16"/>
                    <a:pt x="160" y="95"/>
                  </a:cubicBezTo>
                  <a:cubicBezTo>
                    <a:pt x="177" y="145"/>
                    <a:pt x="167" y="211"/>
                    <a:pt x="133" y="249"/>
                  </a:cubicBezTo>
                  <a:cubicBezTo>
                    <a:pt x="110" y="236"/>
                    <a:pt x="42" y="226"/>
                    <a:pt x="16" y="149"/>
                  </a:cubicBezTo>
                  <a:cubicBezTo>
                    <a:pt x="0" y="102"/>
                    <a:pt x="5" y="44"/>
                    <a:pt x="45" y="0"/>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8"/>
            <p:cNvSpPr>
              <a:spLocks/>
            </p:cNvSpPr>
            <p:nvPr/>
          </p:nvSpPr>
          <p:spPr bwMode="auto">
            <a:xfrm>
              <a:off x="3203575" y="2181361"/>
              <a:ext cx="649288" cy="503238"/>
            </a:xfrm>
            <a:custGeom>
              <a:avLst/>
              <a:gdLst>
                <a:gd name="T0" fmla="*/ 0 w 254"/>
                <a:gd name="T1" fmla="*/ 62 h 197"/>
                <a:gd name="T2" fmla="*/ 144 w 254"/>
                <a:gd name="T3" fmla="*/ 24 h 197"/>
                <a:gd name="T4" fmla="*/ 254 w 254"/>
                <a:gd name="T5" fmla="*/ 136 h 197"/>
                <a:gd name="T6" fmla="*/ 104 w 254"/>
                <a:gd name="T7" fmla="*/ 173 h 197"/>
                <a:gd name="T8" fmla="*/ 0 w 254"/>
                <a:gd name="T9" fmla="*/ 62 h 197"/>
              </a:gdLst>
              <a:ahLst/>
              <a:cxnLst>
                <a:cxn ang="0">
                  <a:pos x="T0" y="T1"/>
                </a:cxn>
                <a:cxn ang="0">
                  <a:pos x="T2" y="T3"/>
                </a:cxn>
                <a:cxn ang="0">
                  <a:pos x="T4" y="T5"/>
                </a:cxn>
                <a:cxn ang="0">
                  <a:pos x="T6" y="T7"/>
                </a:cxn>
                <a:cxn ang="0">
                  <a:pos x="T8" y="T9"/>
                </a:cxn>
              </a:cxnLst>
              <a:rect l="0" t="0" r="r" b="b"/>
              <a:pathLst>
                <a:path w="254" h="197">
                  <a:moveTo>
                    <a:pt x="0" y="62"/>
                  </a:moveTo>
                  <a:cubicBezTo>
                    <a:pt x="0" y="62"/>
                    <a:pt x="65" y="0"/>
                    <a:pt x="144" y="24"/>
                  </a:cubicBezTo>
                  <a:cubicBezTo>
                    <a:pt x="195" y="40"/>
                    <a:pt x="243" y="87"/>
                    <a:pt x="254" y="136"/>
                  </a:cubicBezTo>
                  <a:cubicBezTo>
                    <a:pt x="230" y="147"/>
                    <a:pt x="182" y="197"/>
                    <a:pt x="104" y="173"/>
                  </a:cubicBezTo>
                  <a:cubicBezTo>
                    <a:pt x="57" y="159"/>
                    <a:pt x="12" y="120"/>
                    <a:pt x="0" y="62"/>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9"/>
            <p:cNvSpPr>
              <a:spLocks/>
            </p:cNvSpPr>
            <p:nvPr/>
          </p:nvSpPr>
          <p:spPr bwMode="auto">
            <a:xfrm>
              <a:off x="3887788" y="2181361"/>
              <a:ext cx="363538" cy="403225"/>
            </a:xfrm>
            <a:custGeom>
              <a:avLst/>
              <a:gdLst>
                <a:gd name="T0" fmla="*/ 16 w 142"/>
                <a:gd name="T1" fmla="*/ 9 h 158"/>
                <a:gd name="T2" fmla="*/ 113 w 142"/>
                <a:gd name="T3" fmla="*/ 46 h 158"/>
                <a:gd name="T4" fmla="*/ 128 w 142"/>
                <a:gd name="T5" fmla="*/ 153 h 158"/>
                <a:gd name="T6" fmla="*/ 30 w 142"/>
                <a:gd name="T7" fmla="*/ 113 h 158"/>
                <a:gd name="T8" fmla="*/ 16 w 142"/>
                <a:gd name="T9" fmla="*/ 9 h 158"/>
              </a:gdLst>
              <a:ahLst/>
              <a:cxnLst>
                <a:cxn ang="0">
                  <a:pos x="T0" y="T1"/>
                </a:cxn>
                <a:cxn ang="0">
                  <a:pos x="T2" y="T3"/>
                </a:cxn>
                <a:cxn ang="0">
                  <a:pos x="T4" y="T5"/>
                </a:cxn>
                <a:cxn ang="0">
                  <a:pos x="T6" y="T7"/>
                </a:cxn>
                <a:cxn ang="0">
                  <a:pos x="T8" y="T9"/>
                </a:cxn>
              </a:cxnLst>
              <a:rect l="0" t="0" r="r" b="b"/>
              <a:pathLst>
                <a:path w="142" h="158">
                  <a:moveTo>
                    <a:pt x="16" y="9"/>
                  </a:moveTo>
                  <a:cubicBezTo>
                    <a:pt x="16" y="9"/>
                    <a:pt x="78" y="0"/>
                    <a:pt x="113" y="46"/>
                  </a:cubicBezTo>
                  <a:cubicBezTo>
                    <a:pt x="135" y="75"/>
                    <a:pt x="142" y="121"/>
                    <a:pt x="128" y="153"/>
                  </a:cubicBezTo>
                  <a:cubicBezTo>
                    <a:pt x="111" y="150"/>
                    <a:pt x="64" y="158"/>
                    <a:pt x="30" y="113"/>
                  </a:cubicBezTo>
                  <a:cubicBezTo>
                    <a:pt x="9" y="86"/>
                    <a:pt x="0" y="46"/>
                    <a:pt x="16" y="9"/>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10"/>
            <p:cNvSpPr>
              <a:spLocks/>
            </p:cNvSpPr>
            <p:nvPr/>
          </p:nvSpPr>
          <p:spPr bwMode="auto">
            <a:xfrm>
              <a:off x="4575175" y="1774961"/>
              <a:ext cx="314325" cy="417513"/>
            </a:xfrm>
            <a:custGeom>
              <a:avLst/>
              <a:gdLst>
                <a:gd name="T0" fmla="*/ 83 w 123"/>
                <a:gd name="T1" fmla="*/ 0 h 163"/>
                <a:gd name="T2" fmla="*/ 109 w 123"/>
                <a:gd name="T3" fmla="*/ 91 h 163"/>
                <a:gd name="T4" fmla="*/ 39 w 123"/>
                <a:gd name="T5" fmla="*/ 163 h 163"/>
                <a:gd name="T6" fmla="*/ 13 w 123"/>
                <a:gd name="T7" fmla="*/ 68 h 163"/>
                <a:gd name="T8" fmla="*/ 83 w 123"/>
                <a:gd name="T9" fmla="*/ 0 h 163"/>
              </a:gdLst>
              <a:ahLst/>
              <a:cxnLst>
                <a:cxn ang="0">
                  <a:pos x="T0" y="T1"/>
                </a:cxn>
                <a:cxn ang="0">
                  <a:pos x="T2" y="T3"/>
                </a:cxn>
                <a:cxn ang="0">
                  <a:pos x="T4" y="T5"/>
                </a:cxn>
                <a:cxn ang="0">
                  <a:pos x="T6" y="T7"/>
                </a:cxn>
                <a:cxn ang="0">
                  <a:pos x="T8" y="T9"/>
                </a:cxn>
              </a:cxnLst>
              <a:rect l="0" t="0" r="r" b="b"/>
              <a:pathLst>
                <a:path w="123" h="163">
                  <a:moveTo>
                    <a:pt x="83" y="0"/>
                  </a:moveTo>
                  <a:cubicBezTo>
                    <a:pt x="83" y="0"/>
                    <a:pt x="123" y="40"/>
                    <a:pt x="109" y="91"/>
                  </a:cubicBezTo>
                  <a:cubicBezTo>
                    <a:pt x="100" y="124"/>
                    <a:pt x="71" y="155"/>
                    <a:pt x="39" y="163"/>
                  </a:cubicBezTo>
                  <a:cubicBezTo>
                    <a:pt x="32" y="148"/>
                    <a:pt x="0" y="119"/>
                    <a:pt x="13" y="68"/>
                  </a:cubicBezTo>
                  <a:cubicBezTo>
                    <a:pt x="22" y="38"/>
                    <a:pt x="46" y="9"/>
                    <a:pt x="83" y="0"/>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11"/>
            <p:cNvSpPr>
              <a:spLocks/>
            </p:cNvSpPr>
            <p:nvPr/>
          </p:nvSpPr>
          <p:spPr bwMode="auto">
            <a:xfrm>
              <a:off x="5130800" y="2886211"/>
              <a:ext cx="441325" cy="349250"/>
            </a:xfrm>
            <a:custGeom>
              <a:avLst/>
              <a:gdLst>
                <a:gd name="T0" fmla="*/ 173 w 173"/>
                <a:gd name="T1" fmla="*/ 95 h 137"/>
                <a:gd name="T2" fmla="*/ 74 w 173"/>
                <a:gd name="T3" fmla="*/ 119 h 137"/>
                <a:gd name="T4" fmla="*/ 0 w 173"/>
                <a:gd name="T5" fmla="*/ 41 h 137"/>
                <a:gd name="T6" fmla="*/ 103 w 173"/>
                <a:gd name="T7" fmla="*/ 17 h 137"/>
                <a:gd name="T8" fmla="*/ 173 w 173"/>
                <a:gd name="T9" fmla="*/ 95 h 137"/>
              </a:gdLst>
              <a:ahLst/>
              <a:cxnLst>
                <a:cxn ang="0">
                  <a:pos x="T0" y="T1"/>
                </a:cxn>
                <a:cxn ang="0">
                  <a:pos x="T2" y="T3"/>
                </a:cxn>
                <a:cxn ang="0">
                  <a:pos x="T4" y="T5"/>
                </a:cxn>
                <a:cxn ang="0">
                  <a:pos x="T6" y="T7"/>
                </a:cxn>
                <a:cxn ang="0">
                  <a:pos x="T8" y="T9"/>
                </a:cxn>
              </a:cxnLst>
              <a:rect l="0" t="0" r="r" b="b"/>
              <a:pathLst>
                <a:path w="173" h="137">
                  <a:moveTo>
                    <a:pt x="173" y="95"/>
                  </a:moveTo>
                  <a:cubicBezTo>
                    <a:pt x="173" y="95"/>
                    <a:pt x="128" y="137"/>
                    <a:pt x="74" y="119"/>
                  </a:cubicBezTo>
                  <a:cubicBezTo>
                    <a:pt x="39" y="108"/>
                    <a:pt x="7" y="75"/>
                    <a:pt x="0" y="41"/>
                  </a:cubicBezTo>
                  <a:cubicBezTo>
                    <a:pt x="16" y="34"/>
                    <a:pt x="49" y="0"/>
                    <a:pt x="103" y="17"/>
                  </a:cubicBezTo>
                  <a:cubicBezTo>
                    <a:pt x="135" y="28"/>
                    <a:pt x="165" y="55"/>
                    <a:pt x="173" y="95"/>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2"/>
            <p:cNvSpPr>
              <a:spLocks/>
            </p:cNvSpPr>
            <p:nvPr/>
          </p:nvSpPr>
          <p:spPr bwMode="auto">
            <a:xfrm>
              <a:off x="3435350" y="2781436"/>
              <a:ext cx="425450" cy="258763"/>
            </a:xfrm>
            <a:custGeom>
              <a:avLst/>
              <a:gdLst>
                <a:gd name="T0" fmla="*/ 0 w 166"/>
                <a:gd name="T1" fmla="*/ 56 h 101"/>
                <a:gd name="T2" fmla="*/ 77 w 166"/>
                <a:gd name="T3" fmla="*/ 2 h 101"/>
                <a:gd name="T4" fmla="*/ 166 w 166"/>
                <a:gd name="T5" fmla="*/ 44 h 101"/>
                <a:gd name="T6" fmla="*/ 86 w 166"/>
                <a:gd name="T7" fmla="*/ 99 h 101"/>
                <a:gd name="T8" fmla="*/ 0 w 166"/>
                <a:gd name="T9" fmla="*/ 56 h 101"/>
              </a:gdLst>
              <a:ahLst/>
              <a:cxnLst>
                <a:cxn ang="0">
                  <a:pos x="T0" y="T1"/>
                </a:cxn>
                <a:cxn ang="0">
                  <a:pos x="T2" y="T3"/>
                </a:cxn>
                <a:cxn ang="0">
                  <a:pos x="T4" y="T5"/>
                </a:cxn>
                <a:cxn ang="0">
                  <a:pos x="T6" y="T7"/>
                </a:cxn>
                <a:cxn ang="0">
                  <a:pos x="T8" y="T9"/>
                </a:cxn>
              </a:cxnLst>
              <a:rect l="0" t="0" r="r" b="b"/>
              <a:pathLst>
                <a:path w="166" h="101">
                  <a:moveTo>
                    <a:pt x="0" y="56"/>
                  </a:moveTo>
                  <a:cubicBezTo>
                    <a:pt x="0" y="56"/>
                    <a:pt x="25" y="5"/>
                    <a:pt x="77" y="2"/>
                  </a:cubicBezTo>
                  <a:cubicBezTo>
                    <a:pt x="111" y="0"/>
                    <a:pt x="149" y="17"/>
                    <a:pt x="166" y="44"/>
                  </a:cubicBezTo>
                  <a:cubicBezTo>
                    <a:pt x="155" y="56"/>
                    <a:pt x="137" y="96"/>
                    <a:pt x="86" y="99"/>
                  </a:cubicBezTo>
                  <a:cubicBezTo>
                    <a:pt x="55" y="101"/>
                    <a:pt x="21" y="88"/>
                    <a:pt x="0" y="56"/>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3"/>
            <p:cNvSpPr>
              <a:spLocks/>
            </p:cNvSpPr>
            <p:nvPr/>
          </p:nvSpPr>
          <p:spPr bwMode="auto">
            <a:xfrm>
              <a:off x="3479800" y="1874974"/>
              <a:ext cx="276225" cy="276225"/>
            </a:xfrm>
            <a:custGeom>
              <a:avLst/>
              <a:gdLst>
                <a:gd name="T0" fmla="*/ 5 w 108"/>
                <a:gd name="T1" fmla="*/ 15 h 108"/>
                <a:gd name="T2" fmla="*/ 76 w 108"/>
                <a:gd name="T3" fmla="*/ 25 h 108"/>
                <a:gd name="T4" fmla="*/ 103 w 108"/>
                <a:gd name="T5" fmla="*/ 95 h 108"/>
                <a:gd name="T6" fmla="*/ 31 w 108"/>
                <a:gd name="T7" fmla="*/ 83 h 108"/>
                <a:gd name="T8" fmla="*/ 5 w 108"/>
                <a:gd name="T9" fmla="*/ 15 h 108"/>
              </a:gdLst>
              <a:ahLst/>
              <a:cxnLst>
                <a:cxn ang="0">
                  <a:pos x="T0" y="T1"/>
                </a:cxn>
                <a:cxn ang="0">
                  <a:pos x="T2" y="T3"/>
                </a:cxn>
                <a:cxn ang="0">
                  <a:pos x="T4" y="T5"/>
                </a:cxn>
                <a:cxn ang="0">
                  <a:pos x="T6" y="T7"/>
                </a:cxn>
                <a:cxn ang="0">
                  <a:pos x="T8" y="T9"/>
                </a:cxn>
              </a:cxnLst>
              <a:rect l="0" t="0" r="r" b="b"/>
              <a:pathLst>
                <a:path w="108" h="108">
                  <a:moveTo>
                    <a:pt x="5" y="15"/>
                  </a:moveTo>
                  <a:cubicBezTo>
                    <a:pt x="5" y="15"/>
                    <a:pt x="45" y="0"/>
                    <a:pt x="76" y="25"/>
                  </a:cubicBezTo>
                  <a:cubicBezTo>
                    <a:pt x="95" y="41"/>
                    <a:pt x="108" y="71"/>
                    <a:pt x="103" y="95"/>
                  </a:cubicBezTo>
                  <a:cubicBezTo>
                    <a:pt x="91" y="95"/>
                    <a:pt x="61" y="108"/>
                    <a:pt x="31" y="83"/>
                  </a:cubicBezTo>
                  <a:cubicBezTo>
                    <a:pt x="13" y="68"/>
                    <a:pt x="0" y="43"/>
                    <a:pt x="5" y="15"/>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4"/>
            <p:cNvSpPr>
              <a:spLocks/>
            </p:cNvSpPr>
            <p:nvPr/>
          </p:nvSpPr>
          <p:spPr bwMode="auto">
            <a:xfrm>
              <a:off x="4992688" y="2311536"/>
              <a:ext cx="277813" cy="234950"/>
            </a:xfrm>
            <a:custGeom>
              <a:avLst/>
              <a:gdLst>
                <a:gd name="T0" fmla="*/ 108 w 109"/>
                <a:gd name="T1" fmla="*/ 14 h 92"/>
                <a:gd name="T2" fmla="*/ 75 w 109"/>
                <a:gd name="T3" fmla="*/ 77 h 92"/>
                <a:gd name="T4" fmla="*/ 0 w 109"/>
                <a:gd name="T5" fmla="*/ 80 h 92"/>
                <a:gd name="T6" fmla="*/ 35 w 109"/>
                <a:gd name="T7" fmla="*/ 16 h 92"/>
                <a:gd name="T8" fmla="*/ 108 w 109"/>
                <a:gd name="T9" fmla="*/ 14 h 92"/>
              </a:gdLst>
              <a:ahLst/>
              <a:cxnLst>
                <a:cxn ang="0">
                  <a:pos x="T0" y="T1"/>
                </a:cxn>
                <a:cxn ang="0">
                  <a:pos x="T2" y="T3"/>
                </a:cxn>
                <a:cxn ang="0">
                  <a:pos x="T4" y="T5"/>
                </a:cxn>
                <a:cxn ang="0">
                  <a:pos x="T6" y="T7"/>
                </a:cxn>
                <a:cxn ang="0">
                  <a:pos x="T8" y="T9"/>
                </a:cxn>
              </a:cxnLst>
              <a:rect l="0" t="0" r="r" b="b"/>
              <a:pathLst>
                <a:path w="109" h="92">
                  <a:moveTo>
                    <a:pt x="108" y="14"/>
                  </a:moveTo>
                  <a:cubicBezTo>
                    <a:pt x="108" y="14"/>
                    <a:pt x="109" y="57"/>
                    <a:pt x="75" y="77"/>
                  </a:cubicBezTo>
                  <a:cubicBezTo>
                    <a:pt x="53" y="90"/>
                    <a:pt x="21" y="92"/>
                    <a:pt x="0" y="80"/>
                  </a:cubicBezTo>
                  <a:cubicBezTo>
                    <a:pt x="4" y="68"/>
                    <a:pt x="2" y="36"/>
                    <a:pt x="35" y="16"/>
                  </a:cubicBezTo>
                  <a:cubicBezTo>
                    <a:pt x="55" y="3"/>
                    <a:pt x="83" y="0"/>
                    <a:pt x="108" y="14"/>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5"/>
            <p:cNvSpPr>
              <a:spLocks/>
            </p:cNvSpPr>
            <p:nvPr/>
          </p:nvSpPr>
          <p:spPr bwMode="auto">
            <a:xfrm>
              <a:off x="5454650" y="1987686"/>
              <a:ext cx="279400" cy="236538"/>
            </a:xfrm>
            <a:custGeom>
              <a:avLst/>
              <a:gdLst>
                <a:gd name="T0" fmla="*/ 108 w 109"/>
                <a:gd name="T1" fmla="*/ 14 h 93"/>
                <a:gd name="T2" fmla="*/ 75 w 109"/>
                <a:gd name="T3" fmla="*/ 78 h 93"/>
                <a:gd name="T4" fmla="*/ 0 w 109"/>
                <a:gd name="T5" fmla="*/ 81 h 93"/>
                <a:gd name="T6" fmla="*/ 35 w 109"/>
                <a:gd name="T7" fmla="*/ 16 h 93"/>
                <a:gd name="T8" fmla="*/ 108 w 109"/>
                <a:gd name="T9" fmla="*/ 14 h 93"/>
              </a:gdLst>
              <a:ahLst/>
              <a:cxnLst>
                <a:cxn ang="0">
                  <a:pos x="T0" y="T1"/>
                </a:cxn>
                <a:cxn ang="0">
                  <a:pos x="T2" y="T3"/>
                </a:cxn>
                <a:cxn ang="0">
                  <a:pos x="T4" y="T5"/>
                </a:cxn>
                <a:cxn ang="0">
                  <a:pos x="T6" y="T7"/>
                </a:cxn>
                <a:cxn ang="0">
                  <a:pos x="T8" y="T9"/>
                </a:cxn>
              </a:cxnLst>
              <a:rect l="0" t="0" r="r" b="b"/>
              <a:pathLst>
                <a:path w="109" h="93">
                  <a:moveTo>
                    <a:pt x="108" y="14"/>
                  </a:moveTo>
                  <a:cubicBezTo>
                    <a:pt x="108" y="14"/>
                    <a:pt x="109" y="57"/>
                    <a:pt x="75" y="78"/>
                  </a:cubicBezTo>
                  <a:cubicBezTo>
                    <a:pt x="54" y="91"/>
                    <a:pt x="22" y="93"/>
                    <a:pt x="0" y="81"/>
                  </a:cubicBezTo>
                  <a:cubicBezTo>
                    <a:pt x="4" y="69"/>
                    <a:pt x="2" y="36"/>
                    <a:pt x="35" y="16"/>
                  </a:cubicBezTo>
                  <a:cubicBezTo>
                    <a:pt x="55" y="4"/>
                    <a:pt x="83" y="0"/>
                    <a:pt x="108" y="14"/>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6"/>
            <p:cNvSpPr>
              <a:spLocks/>
            </p:cNvSpPr>
            <p:nvPr/>
          </p:nvSpPr>
          <p:spPr bwMode="auto">
            <a:xfrm>
              <a:off x="4841875" y="1351099"/>
              <a:ext cx="273050" cy="279400"/>
            </a:xfrm>
            <a:custGeom>
              <a:avLst/>
              <a:gdLst>
                <a:gd name="T0" fmla="*/ 90 w 107"/>
                <a:gd name="T1" fmla="*/ 4 h 109"/>
                <a:gd name="T2" fmla="*/ 84 w 107"/>
                <a:gd name="T3" fmla="*/ 75 h 109"/>
                <a:gd name="T4" fmla="*/ 16 w 107"/>
                <a:gd name="T5" fmla="*/ 106 h 109"/>
                <a:gd name="T6" fmla="*/ 23 w 107"/>
                <a:gd name="T7" fmla="*/ 33 h 109"/>
                <a:gd name="T8" fmla="*/ 90 w 107"/>
                <a:gd name="T9" fmla="*/ 4 h 109"/>
              </a:gdLst>
              <a:ahLst/>
              <a:cxnLst>
                <a:cxn ang="0">
                  <a:pos x="T0" y="T1"/>
                </a:cxn>
                <a:cxn ang="0">
                  <a:pos x="T2" y="T3"/>
                </a:cxn>
                <a:cxn ang="0">
                  <a:pos x="T4" y="T5"/>
                </a:cxn>
                <a:cxn ang="0">
                  <a:pos x="T6" y="T7"/>
                </a:cxn>
                <a:cxn ang="0">
                  <a:pos x="T8" y="T9"/>
                </a:cxn>
              </a:cxnLst>
              <a:rect l="0" t="0" r="r" b="b"/>
              <a:pathLst>
                <a:path w="107" h="109">
                  <a:moveTo>
                    <a:pt x="90" y="4"/>
                  </a:moveTo>
                  <a:cubicBezTo>
                    <a:pt x="90" y="4"/>
                    <a:pt x="107" y="43"/>
                    <a:pt x="84" y="75"/>
                  </a:cubicBezTo>
                  <a:cubicBezTo>
                    <a:pt x="68" y="95"/>
                    <a:pt x="40" y="109"/>
                    <a:pt x="16" y="106"/>
                  </a:cubicBezTo>
                  <a:cubicBezTo>
                    <a:pt x="15" y="93"/>
                    <a:pt x="0" y="64"/>
                    <a:pt x="23" y="33"/>
                  </a:cubicBezTo>
                  <a:cubicBezTo>
                    <a:pt x="37" y="14"/>
                    <a:pt x="62" y="0"/>
                    <a:pt x="90" y="4"/>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7"/>
            <p:cNvSpPr>
              <a:spLocks/>
            </p:cNvSpPr>
            <p:nvPr/>
          </p:nvSpPr>
          <p:spPr bwMode="auto">
            <a:xfrm>
              <a:off x="3873500" y="3075124"/>
              <a:ext cx="244475" cy="238125"/>
            </a:xfrm>
            <a:custGeom>
              <a:avLst/>
              <a:gdLst>
                <a:gd name="T0" fmla="*/ 11 w 96"/>
                <a:gd name="T1" fmla="*/ 87 h 93"/>
                <a:gd name="T2" fmla="*/ 24 w 96"/>
                <a:gd name="T3" fmla="*/ 25 h 93"/>
                <a:gd name="T4" fmla="*/ 87 w 96"/>
                <a:gd name="T5" fmla="*/ 6 h 93"/>
                <a:gd name="T6" fmla="*/ 73 w 96"/>
                <a:gd name="T7" fmla="*/ 69 h 93"/>
                <a:gd name="T8" fmla="*/ 11 w 96"/>
                <a:gd name="T9" fmla="*/ 87 h 93"/>
              </a:gdLst>
              <a:ahLst/>
              <a:cxnLst>
                <a:cxn ang="0">
                  <a:pos x="T0" y="T1"/>
                </a:cxn>
                <a:cxn ang="0">
                  <a:pos x="T2" y="T3"/>
                </a:cxn>
                <a:cxn ang="0">
                  <a:pos x="T4" y="T5"/>
                </a:cxn>
                <a:cxn ang="0">
                  <a:pos x="T6" y="T7"/>
                </a:cxn>
                <a:cxn ang="0">
                  <a:pos x="T8" y="T9"/>
                </a:cxn>
              </a:cxnLst>
              <a:rect l="0" t="0" r="r" b="b"/>
              <a:pathLst>
                <a:path w="96" h="93">
                  <a:moveTo>
                    <a:pt x="11" y="87"/>
                  </a:moveTo>
                  <a:cubicBezTo>
                    <a:pt x="11" y="87"/>
                    <a:pt x="0" y="50"/>
                    <a:pt x="24" y="25"/>
                  </a:cubicBezTo>
                  <a:cubicBezTo>
                    <a:pt x="40" y="9"/>
                    <a:pt x="67" y="0"/>
                    <a:pt x="87" y="6"/>
                  </a:cubicBezTo>
                  <a:cubicBezTo>
                    <a:pt x="87" y="17"/>
                    <a:pt x="96" y="44"/>
                    <a:pt x="73" y="69"/>
                  </a:cubicBezTo>
                  <a:cubicBezTo>
                    <a:pt x="58" y="84"/>
                    <a:pt x="35" y="93"/>
                    <a:pt x="11" y="87"/>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6" name="Freeform 18"/>
            <p:cNvSpPr>
              <a:spLocks/>
            </p:cNvSpPr>
            <p:nvPr/>
          </p:nvSpPr>
          <p:spPr bwMode="auto">
            <a:xfrm>
              <a:off x="5283200" y="2322649"/>
              <a:ext cx="654050" cy="441325"/>
            </a:xfrm>
            <a:custGeom>
              <a:avLst/>
              <a:gdLst>
                <a:gd name="T0" fmla="*/ 256 w 256"/>
                <a:gd name="T1" fmla="*/ 55 h 173"/>
                <a:gd name="T2" fmla="*/ 151 w 256"/>
                <a:gd name="T3" fmla="*/ 160 h 173"/>
                <a:gd name="T4" fmla="*/ 0 w 256"/>
                <a:gd name="T5" fmla="*/ 119 h 173"/>
                <a:gd name="T6" fmla="*/ 110 w 256"/>
                <a:gd name="T7" fmla="*/ 12 h 173"/>
                <a:gd name="T8" fmla="*/ 256 w 256"/>
                <a:gd name="T9" fmla="*/ 55 h 173"/>
              </a:gdLst>
              <a:ahLst/>
              <a:cxnLst>
                <a:cxn ang="0">
                  <a:pos x="T0" y="T1"/>
                </a:cxn>
                <a:cxn ang="0">
                  <a:pos x="T2" y="T3"/>
                </a:cxn>
                <a:cxn ang="0">
                  <a:pos x="T4" y="T5"/>
                </a:cxn>
                <a:cxn ang="0">
                  <a:pos x="T6" y="T7"/>
                </a:cxn>
                <a:cxn ang="0">
                  <a:pos x="T8" y="T9"/>
                </a:cxn>
              </a:cxnLst>
              <a:rect l="0" t="0" r="r" b="b"/>
              <a:pathLst>
                <a:path w="256" h="173">
                  <a:moveTo>
                    <a:pt x="256" y="55"/>
                  </a:moveTo>
                  <a:cubicBezTo>
                    <a:pt x="256" y="55"/>
                    <a:pt x="231" y="141"/>
                    <a:pt x="151" y="160"/>
                  </a:cubicBezTo>
                  <a:cubicBezTo>
                    <a:pt x="99" y="173"/>
                    <a:pt x="34" y="156"/>
                    <a:pt x="0" y="119"/>
                  </a:cubicBezTo>
                  <a:cubicBezTo>
                    <a:pt x="15" y="98"/>
                    <a:pt x="31" y="30"/>
                    <a:pt x="110" y="12"/>
                  </a:cubicBezTo>
                  <a:cubicBezTo>
                    <a:pt x="158" y="0"/>
                    <a:pt x="216" y="11"/>
                    <a:pt x="256" y="55"/>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9"/>
            <p:cNvSpPr>
              <a:spLocks/>
            </p:cNvSpPr>
            <p:nvPr/>
          </p:nvSpPr>
          <p:spPr bwMode="auto">
            <a:xfrm>
              <a:off x="3868738" y="2105161"/>
              <a:ext cx="1397000" cy="1965325"/>
            </a:xfrm>
            <a:custGeom>
              <a:avLst/>
              <a:gdLst>
                <a:gd name="T0" fmla="*/ 0 w 547"/>
                <a:gd name="T1" fmla="*/ 766 h 770"/>
                <a:gd name="T2" fmla="*/ 192 w 547"/>
                <a:gd name="T3" fmla="*/ 701 h 770"/>
                <a:gd name="T4" fmla="*/ 245 w 547"/>
                <a:gd name="T5" fmla="*/ 527 h 770"/>
                <a:gd name="T6" fmla="*/ 35 w 547"/>
                <a:gd name="T7" fmla="*/ 243 h 770"/>
                <a:gd name="T8" fmla="*/ 257 w 547"/>
                <a:gd name="T9" fmla="*/ 386 h 770"/>
                <a:gd name="T10" fmla="*/ 239 w 547"/>
                <a:gd name="T11" fmla="*/ 180 h 770"/>
                <a:gd name="T12" fmla="*/ 229 w 547"/>
                <a:gd name="T13" fmla="*/ 0 h 770"/>
                <a:gd name="T14" fmla="*/ 265 w 547"/>
                <a:gd name="T15" fmla="*/ 130 h 770"/>
                <a:gd name="T16" fmla="*/ 294 w 547"/>
                <a:gd name="T17" fmla="*/ 198 h 770"/>
                <a:gd name="T18" fmla="*/ 317 w 547"/>
                <a:gd name="T19" fmla="*/ 204 h 770"/>
                <a:gd name="T20" fmla="*/ 394 w 547"/>
                <a:gd name="T21" fmla="*/ 103 h 770"/>
                <a:gd name="T22" fmla="*/ 336 w 547"/>
                <a:gd name="T23" fmla="*/ 273 h 770"/>
                <a:gd name="T24" fmla="*/ 356 w 547"/>
                <a:gd name="T25" fmla="*/ 358 h 770"/>
                <a:gd name="T26" fmla="*/ 507 w 547"/>
                <a:gd name="T27" fmla="*/ 242 h 770"/>
                <a:gd name="T28" fmla="*/ 385 w 547"/>
                <a:gd name="T29" fmla="*/ 408 h 770"/>
                <a:gd name="T30" fmla="*/ 378 w 547"/>
                <a:gd name="T31" fmla="*/ 478 h 770"/>
                <a:gd name="T32" fmla="*/ 382 w 547"/>
                <a:gd name="T33" fmla="*/ 590 h 770"/>
                <a:gd name="T34" fmla="*/ 365 w 547"/>
                <a:gd name="T35" fmla="*/ 689 h 770"/>
                <a:gd name="T36" fmla="*/ 547 w 547"/>
                <a:gd name="T37" fmla="*/ 770 h 770"/>
                <a:gd name="T38" fmla="*/ 0 w 547"/>
                <a:gd name="T39" fmla="*/ 766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7" h="770">
                  <a:moveTo>
                    <a:pt x="0" y="766"/>
                  </a:moveTo>
                  <a:cubicBezTo>
                    <a:pt x="0" y="766"/>
                    <a:pt x="84" y="704"/>
                    <a:pt x="192" y="701"/>
                  </a:cubicBezTo>
                  <a:cubicBezTo>
                    <a:pt x="220" y="629"/>
                    <a:pt x="247" y="587"/>
                    <a:pt x="245" y="527"/>
                  </a:cubicBezTo>
                  <a:cubicBezTo>
                    <a:pt x="243" y="477"/>
                    <a:pt x="171" y="349"/>
                    <a:pt x="35" y="243"/>
                  </a:cubicBezTo>
                  <a:cubicBezTo>
                    <a:pt x="71" y="249"/>
                    <a:pt x="208" y="338"/>
                    <a:pt x="257" y="386"/>
                  </a:cubicBezTo>
                  <a:cubicBezTo>
                    <a:pt x="262" y="307"/>
                    <a:pt x="256" y="265"/>
                    <a:pt x="239" y="180"/>
                  </a:cubicBezTo>
                  <a:cubicBezTo>
                    <a:pt x="222" y="94"/>
                    <a:pt x="216" y="31"/>
                    <a:pt x="229" y="0"/>
                  </a:cubicBezTo>
                  <a:cubicBezTo>
                    <a:pt x="234" y="68"/>
                    <a:pt x="243" y="85"/>
                    <a:pt x="265" y="130"/>
                  </a:cubicBezTo>
                  <a:cubicBezTo>
                    <a:pt x="287" y="175"/>
                    <a:pt x="292" y="187"/>
                    <a:pt x="294" y="198"/>
                  </a:cubicBezTo>
                  <a:cubicBezTo>
                    <a:pt x="296" y="210"/>
                    <a:pt x="309" y="217"/>
                    <a:pt x="317" y="204"/>
                  </a:cubicBezTo>
                  <a:cubicBezTo>
                    <a:pt x="324" y="192"/>
                    <a:pt x="364" y="125"/>
                    <a:pt x="394" y="103"/>
                  </a:cubicBezTo>
                  <a:cubicBezTo>
                    <a:pt x="366" y="162"/>
                    <a:pt x="335" y="238"/>
                    <a:pt x="336" y="273"/>
                  </a:cubicBezTo>
                  <a:cubicBezTo>
                    <a:pt x="338" y="309"/>
                    <a:pt x="339" y="350"/>
                    <a:pt x="356" y="358"/>
                  </a:cubicBezTo>
                  <a:cubicBezTo>
                    <a:pt x="370" y="346"/>
                    <a:pt x="458" y="255"/>
                    <a:pt x="507" y="242"/>
                  </a:cubicBezTo>
                  <a:cubicBezTo>
                    <a:pt x="463" y="296"/>
                    <a:pt x="394" y="390"/>
                    <a:pt x="385" y="408"/>
                  </a:cubicBezTo>
                  <a:cubicBezTo>
                    <a:pt x="373" y="431"/>
                    <a:pt x="377" y="446"/>
                    <a:pt x="378" y="478"/>
                  </a:cubicBezTo>
                  <a:cubicBezTo>
                    <a:pt x="378" y="510"/>
                    <a:pt x="384" y="565"/>
                    <a:pt x="382" y="590"/>
                  </a:cubicBezTo>
                  <a:cubicBezTo>
                    <a:pt x="380" y="614"/>
                    <a:pt x="370" y="684"/>
                    <a:pt x="365" y="689"/>
                  </a:cubicBezTo>
                  <a:cubicBezTo>
                    <a:pt x="415" y="692"/>
                    <a:pt x="519" y="730"/>
                    <a:pt x="547" y="770"/>
                  </a:cubicBezTo>
                  <a:cubicBezTo>
                    <a:pt x="279" y="770"/>
                    <a:pt x="0" y="766"/>
                    <a:pt x="0" y="766"/>
                  </a:cubicBezTo>
                  <a:close/>
                </a:path>
              </a:pathLst>
            </a:cu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en-US"/>
            </a:p>
          </p:txBody>
        </p:sp>
      </p:grpSp>
      <p:sp>
        <p:nvSpPr>
          <p:cNvPr id="26" name="Content Placeholder 2"/>
          <p:cNvSpPr txBox="1">
            <a:spLocks/>
          </p:cNvSpPr>
          <p:nvPr/>
        </p:nvSpPr>
        <p:spPr bwMode="auto">
          <a:xfrm>
            <a:off x="6318160" y="2033753"/>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7" name="Content Placeholder 2"/>
          <p:cNvSpPr txBox="1">
            <a:spLocks/>
          </p:cNvSpPr>
          <p:nvPr/>
        </p:nvSpPr>
        <p:spPr bwMode="auto">
          <a:xfrm>
            <a:off x="6290451" y="3194918"/>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8" name="Content Placeholder 2"/>
          <p:cNvSpPr txBox="1">
            <a:spLocks/>
          </p:cNvSpPr>
          <p:nvPr/>
        </p:nvSpPr>
        <p:spPr bwMode="auto">
          <a:xfrm>
            <a:off x="522962" y="2044492"/>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9" name="Content Placeholder 2"/>
          <p:cNvSpPr txBox="1">
            <a:spLocks/>
          </p:cNvSpPr>
          <p:nvPr/>
        </p:nvSpPr>
        <p:spPr bwMode="auto">
          <a:xfrm>
            <a:off x="467544" y="3135308"/>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0" name="矩形 29"/>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31" name="Group 371"/>
          <p:cNvGrpSpPr>
            <a:grpSpLocks noChangeAspect="1"/>
          </p:cNvGrpSpPr>
          <p:nvPr/>
        </p:nvGrpSpPr>
        <p:grpSpPr bwMode="auto">
          <a:xfrm>
            <a:off x="1115616" y="549930"/>
            <a:ext cx="6912769" cy="59962"/>
            <a:chOff x="936" y="3880"/>
            <a:chExt cx="5806" cy="168"/>
          </a:xfrm>
          <a:solidFill>
            <a:schemeClr val="bg1"/>
          </a:solidFill>
        </p:grpSpPr>
        <p:sp>
          <p:nvSpPr>
            <p:cNvPr id="32"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3881588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p:cTn id="11" dur="500" fill="hold"/>
                                        <p:tgtEl>
                                          <p:spTgt spid="28"/>
                                        </p:tgtEl>
                                        <p:attrNameLst>
                                          <p:attrName>ppt_w</p:attrName>
                                        </p:attrNameLst>
                                      </p:cBhvr>
                                      <p:tavLst>
                                        <p:tav tm="0">
                                          <p:val>
                                            <p:fltVal val="0"/>
                                          </p:val>
                                        </p:tav>
                                        <p:tav tm="100000">
                                          <p:val>
                                            <p:strVal val="#ppt_w"/>
                                          </p:val>
                                        </p:tav>
                                      </p:tavLst>
                                    </p:anim>
                                    <p:anim calcmode="lin" valueType="num">
                                      <p:cBhvr>
                                        <p:cTn id="12" dur="500" fill="hold"/>
                                        <p:tgtEl>
                                          <p:spTgt spid="28"/>
                                        </p:tgtEl>
                                        <p:attrNameLst>
                                          <p:attrName>ppt_h</p:attrName>
                                        </p:attrNameLst>
                                      </p:cBhvr>
                                      <p:tavLst>
                                        <p:tav tm="0">
                                          <p:val>
                                            <p:fltVal val="0"/>
                                          </p:val>
                                        </p:tav>
                                        <p:tav tm="100000">
                                          <p:val>
                                            <p:strVal val="#ppt_h"/>
                                          </p:val>
                                        </p:tav>
                                      </p:tavLst>
                                    </p:anim>
                                    <p:animEffect transition="in" filter="fade">
                                      <p:cBhvr>
                                        <p:cTn id="13" dur="500"/>
                                        <p:tgtEl>
                                          <p:spTgt spid="28"/>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500" fill="hold"/>
                                        <p:tgtEl>
                                          <p:spTgt spid="29"/>
                                        </p:tgtEl>
                                        <p:attrNameLst>
                                          <p:attrName>ppt_w</p:attrName>
                                        </p:attrNameLst>
                                      </p:cBhvr>
                                      <p:tavLst>
                                        <p:tav tm="0">
                                          <p:val>
                                            <p:fltVal val="0"/>
                                          </p:val>
                                        </p:tav>
                                        <p:tav tm="100000">
                                          <p:val>
                                            <p:strVal val="#ppt_w"/>
                                          </p:val>
                                        </p:tav>
                                      </p:tavLst>
                                    </p:anim>
                                    <p:anim calcmode="lin" valueType="num">
                                      <p:cBhvr>
                                        <p:cTn id="18" dur="500" fill="hold"/>
                                        <p:tgtEl>
                                          <p:spTgt spid="29"/>
                                        </p:tgtEl>
                                        <p:attrNameLst>
                                          <p:attrName>ppt_h</p:attrName>
                                        </p:attrNameLst>
                                      </p:cBhvr>
                                      <p:tavLst>
                                        <p:tav tm="0">
                                          <p:val>
                                            <p:fltVal val="0"/>
                                          </p:val>
                                        </p:tav>
                                        <p:tav tm="100000">
                                          <p:val>
                                            <p:strVal val="#ppt_h"/>
                                          </p:val>
                                        </p:tav>
                                      </p:tavLst>
                                    </p:anim>
                                    <p:animEffect transition="in" filter="fade">
                                      <p:cBhvr>
                                        <p:cTn id="19" dur="500"/>
                                        <p:tgtEl>
                                          <p:spTgt spid="29"/>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p:cTn id="23" dur="500" fill="hold"/>
                                        <p:tgtEl>
                                          <p:spTgt spid="26"/>
                                        </p:tgtEl>
                                        <p:attrNameLst>
                                          <p:attrName>ppt_w</p:attrName>
                                        </p:attrNameLst>
                                      </p:cBhvr>
                                      <p:tavLst>
                                        <p:tav tm="0">
                                          <p:val>
                                            <p:fltVal val="0"/>
                                          </p:val>
                                        </p:tav>
                                        <p:tav tm="100000">
                                          <p:val>
                                            <p:strVal val="#ppt_w"/>
                                          </p:val>
                                        </p:tav>
                                      </p:tavLst>
                                    </p:anim>
                                    <p:anim calcmode="lin" valueType="num">
                                      <p:cBhvr>
                                        <p:cTn id="24" dur="500" fill="hold"/>
                                        <p:tgtEl>
                                          <p:spTgt spid="26"/>
                                        </p:tgtEl>
                                        <p:attrNameLst>
                                          <p:attrName>ppt_h</p:attrName>
                                        </p:attrNameLst>
                                      </p:cBhvr>
                                      <p:tavLst>
                                        <p:tav tm="0">
                                          <p:val>
                                            <p:fltVal val="0"/>
                                          </p:val>
                                        </p:tav>
                                        <p:tav tm="100000">
                                          <p:val>
                                            <p:strVal val="#ppt_h"/>
                                          </p:val>
                                        </p:tav>
                                      </p:tavLst>
                                    </p:anim>
                                    <p:animEffect transition="in" filter="fade">
                                      <p:cBhvr>
                                        <p:cTn id="25" dur="500"/>
                                        <p:tgtEl>
                                          <p:spTgt spid="26"/>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p:cTn id="29" dur="500" fill="hold"/>
                                        <p:tgtEl>
                                          <p:spTgt spid="27"/>
                                        </p:tgtEl>
                                        <p:attrNameLst>
                                          <p:attrName>ppt_w</p:attrName>
                                        </p:attrNameLst>
                                      </p:cBhvr>
                                      <p:tavLst>
                                        <p:tav tm="0">
                                          <p:val>
                                            <p:fltVal val="0"/>
                                          </p:val>
                                        </p:tav>
                                        <p:tav tm="100000">
                                          <p:val>
                                            <p:strVal val="#ppt_w"/>
                                          </p:val>
                                        </p:tav>
                                      </p:tavLst>
                                    </p:anim>
                                    <p:anim calcmode="lin" valueType="num">
                                      <p:cBhvr>
                                        <p:cTn id="30" dur="500" fill="hold"/>
                                        <p:tgtEl>
                                          <p:spTgt spid="27"/>
                                        </p:tgtEl>
                                        <p:attrNameLst>
                                          <p:attrName>ppt_h</p:attrName>
                                        </p:attrNameLst>
                                      </p:cBhvr>
                                      <p:tavLst>
                                        <p:tav tm="0">
                                          <p:val>
                                            <p:fltVal val="0"/>
                                          </p:val>
                                        </p:tav>
                                        <p:tav tm="100000">
                                          <p:val>
                                            <p:strVal val="#ppt_h"/>
                                          </p:val>
                                        </p:tav>
                                      </p:tavLst>
                                    </p:anim>
                                    <p:animEffect transition="in" filter="fade">
                                      <p:cBhvr>
                                        <p:cTn id="3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8"/>
          <p:cNvSpPr/>
          <p:nvPr/>
        </p:nvSpPr>
        <p:spPr>
          <a:xfrm>
            <a:off x="7778386" y="1029554"/>
            <a:ext cx="746306" cy="755651"/>
          </a:xfrm>
          <a:prstGeom prst="rect">
            <a:avLst/>
          </a:prstGeom>
          <a:solidFill>
            <a:srgbClr val="363438"/>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en-US"/>
          </a:p>
        </p:txBody>
      </p:sp>
      <p:sp>
        <p:nvSpPr>
          <p:cNvPr id="3" name="Rectangle 69"/>
          <p:cNvSpPr/>
          <p:nvPr/>
        </p:nvSpPr>
        <p:spPr>
          <a:xfrm>
            <a:off x="7774970" y="1788134"/>
            <a:ext cx="746306" cy="755651"/>
          </a:xfrm>
          <a:prstGeom prst="rect">
            <a:avLst/>
          </a:pr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a:solidFill>
                <a:schemeClr val="tx1"/>
              </a:solidFill>
            </a:endParaRPr>
          </a:p>
        </p:txBody>
      </p:sp>
      <p:sp>
        <p:nvSpPr>
          <p:cNvPr id="4" name="Rectangle 70"/>
          <p:cNvSpPr/>
          <p:nvPr/>
        </p:nvSpPr>
        <p:spPr>
          <a:xfrm>
            <a:off x="7773079" y="2544824"/>
            <a:ext cx="746306" cy="755651"/>
          </a:xfrm>
          <a:prstGeom prst="rect">
            <a:avLst/>
          </a:prstGeom>
          <a:solidFill>
            <a:srgbClr val="363438"/>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en-US"/>
          </a:p>
        </p:txBody>
      </p:sp>
      <p:sp>
        <p:nvSpPr>
          <p:cNvPr id="5" name="Rectangle 71"/>
          <p:cNvSpPr/>
          <p:nvPr/>
        </p:nvSpPr>
        <p:spPr>
          <a:xfrm>
            <a:off x="7778386" y="3297276"/>
            <a:ext cx="746306" cy="755651"/>
          </a:xfrm>
          <a:prstGeom prst="rect">
            <a:avLst/>
          </a:pr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a:solidFill>
                <a:schemeClr val="tx1"/>
              </a:solidFill>
            </a:endParaRPr>
          </a:p>
        </p:txBody>
      </p:sp>
      <p:sp>
        <p:nvSpPr>
          <p:cNvPr id="6" name="Rectangle 64"/>
          <p:cNvSpPr/>
          <p:nvPr/>
        </p:nvSpPr>
        <p:spPr>
          <a:xfrm>
            <a:off x="534520" y="1029554"/>
            <a:ext cx="746306" cy="755651"/>
          </a:xfrm>
          <a:prstGeom prst="rect">
            <a:avLst/>
          </a:pr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a:solidFill>
                <a:schemeClr val="tx1"/>
              </a:solidFill>
            </a:endParaRPr>
          </a:p>
        </p:txBody>
      </p:sp>
      <p:sp>
        <p:nvSpPr>
          <p:cNvPr id="7" name="Rectangle 65"/>
          <p:cNvSpPr/>
          <p:nvPr/>
        </p:nvSpPr>
        <p:spPr>
          <a:xfrm>
            <a:off x="531104" y="1788134"/>
            <a:ext cx="746306" cy="755651"/>
          </a:xfrm>
          <a:prstGeom prst="rect">
            <a:avLst/>
          </a:prstGeom>
          <a:solidFill>
            <a:srgbClr val="363438"/>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en-US"/>
          </a:p>
        </p:txBody>
      </p:sp>
      <p:sp>
        <p:nvSpPr>
          <p:cNvPr id="8" name="Rectangle 66"/>
          <p:cNvSpPr/>
          <p:nvPr/>
        </p:nvSpPr>
        <p:spPr>
          <a:xfrm>
            <a:off x="539299" y="2544824"/>
            <a:ext cx="746306" cy="755651"/>
          </a:xfrm>
          <a:prstGeom prst="rect">
            <a:avLst/>
          </a:pr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en-US">
              <a:solidFill>
                <a:schemeClr val="tx1"/>
              </a:solidFill>
            </a:endParaRPr>
          </a:p>
        </p:txBody>
      </p:sp>
      <p:sp>
        <p:nvSpPr>
          <p:cNvPr id="9" name="Rectangle 67"/>
          <p:cNvSpPr/>
          <p:nvPr/>
        </p:nvSpPr>
        <p:spPr>
          <a:xfrm>
            <a:off x="534520" y="3297276"/>
            <a:ext cx="746306" cy="755651"/>
          </a:xfrm>
          <a:prstGeom prst="rect">
            <a:avLst/>
          </a:prstGeom>
          <a:solidFill>
            <a:srgbClr val="363438"/>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en-US"/>
          </a:p>
        </p:txBody>
      </p:sp>
      <p:grpSp>
        <p:nvGrpSpPr>
          <p:cNvPr id="10" name="Group 7675"/>
          <p:cNvGrpSpPr>
            <a:grpSpLocks noChangeAspect="1"/>
          </p:cNvGrpSpPr>
          <p:nvPr/>
        </p:nvGrpSpPr>
        <p:grpSpPr bwMode="auto">
          <a:xfrm rot="5400000">
            <a:off x="3018346" y="-707964"/>
            <a:ext cx="3019425" cy="6494463"/>
            <a:chOff x="1934" y="-412"/>
            <a:chExt cx="1902" cy="4091"/>
          </a:xfrm>
        </p:grpSpPr>
        <p:sp>
          <p:nvSpPr>
            <p:cNvPr id="11" name="Rectangle 7676"/>
            <p:cNvSpPr>
              <a:spLocks noChangeArrowheads="1"/>
            </p:cNvSpPr>
            <p:nvPr/>
          </p:nvSpPr>
          <p:spPr bwMode="auto">
            <a:xfrm>
              <a:off x="1934" y="2585"/>
              <a:ext cx="476" cy="1094"/>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2" name="Freeform 7677"/>
            <p:cNvSpPr>
              <a:spLocks/>
            </p:cNvSpPr>
            <p:nvPr/>
          </p:nvSpPr>
          <p:spPr bwMode="auto">
            <a:xfrm>
              <a:off x="1934" y="2273"/>
              <a:ext cx="739" cy="312"/>
            </a:xfrm>
            <a:custGeom>
              <a:avLst/>
              <a:gdLst>
                <a:gd name="T0" fmla="*/ 0 w 739"/>
                <a:gd name="T1" fmla="*/ 312 h 312"/>
                <a:gd name="T2" fmla="*/ 476 w 739"/>
                <a:gd name="T3" fmla="*/ 312 h 312"/>
                <a:gd name="T4" fmla="*/ 739 w 739"/>
                <a:gd name="T5" fmla="*/ 0 h 312"/>
                <a:gd name="T6" fmla="*/ 527 w 739"/>
                <a:gd name="T7" fmla="*/ 0 h 312"/>
                <a:gd name="T8" fmla="*/ 0 w 739"/>
                <a:gd name="T9" fmla="*/ 312 h 312"/>
              </a:gdLst>
              <a:ahLst/>
              <a:cxnLst>
                <a:cxn ang="0">
                  <a:pos x="T0" y="T1"/>
                </a:cxn>
                <a:cxn ang="0">
                  <a:pos x="T2" y="T3"/>
                </a:cxn>
                <a:cxn ang="0">
                  <a:pos x="T4" y="T5"/>
                </a:cxn>
                <a:cxn ang="0">
                  <a:pos x="T6" y="T7"/>
                </a:cxn>
                <a:cxn ang="0">
                  <a:pos x="T8" y="T9"/>
                </a:cxn>
              </a:cxnLst>
              <a:rect l="0" t="0" r="r" b="b"/>
              <a:pathLst>
                <a:path w="739" h="312">
                  <a:moveTo>
                    <a:pt x="0" y="312"/>
                  </a:moveTo>
                  <a:lnTo>
                    <a:pt x="476" y="312"/>
                  </a:lnTo>
                  <a:lnTo>
                    <a:pt x="739" y="0"/>
                  </a:lnTo>
                  <a:lnTo>
                    <a:pt x="527" y="0"/>
                  </a:lnTo>
                  <a:lnTo>
                    <a:pt x="0" y="312"/>
                  </a:lnTo>
                  <a:close/>
                </a:path>
              </a:pathLst>
            </a:custGeom>
            <a:blipFill dpi="0" rotWithShape="1">
              <a:blip r:embed="rId3">
                <a:alphaModFix amt="95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3" name="Rectangle 7678"/>
            <p:cNvSpPr>
              <a:spLocks noChangeArrowheads="1"/>
            </p:cNvSpPr>
            <p:nvPr/>
          </p:nvSpPr>
          <p:spPr bwMode="auto">
            <a:xfrm>
              <a:off x="2461" y="1073"/>
              <a:ext cx="212" cy="1200"/>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4" name="Rectangle 7679"/>
            <p:cNvSpPr>
              <a:spLocks noChangeArrowheads="1"/>
            </p:cNvSpPr>
            <p:nvPr/>
          </p:nvSpPr>
          <p:spPr bwMode="auto">
            <a:xfrm>
              <a:off x="1934" y="-412"/>
              <a:ext cx="476" cy="1174"/>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5" name="Freeform 7680"/>
            <p:cNvSpPr>
              <a:spLocks/>
            </p:cNvSpPr>
            <p:nvPr/>
          </p:nvSpPr>
          <p:spPr bwMode="auto">
            <a:xfrm>
              <a:off x="1934" y="762"/>
              <a:ext cx="739" cy="311"/>
            </a:xfrm>
            <a:custGeom>
              <a:avLst/>
              <a:gdLst>
                <a:gd name="T0" fmla="*/ 527 w 739"/>
                <a:gd name="T1" fmla="*/ 311 h 311"/>
                <a:gd name="T2" fmla="*/ 739 w 739"/>
                <a:gd name="T3" fmla="*/ 311 h 311"/>
                <a:gd name="T4" fmla="*/ 476 w 739"/>
                <a:gd name="T5" fmla="*/ 0 h 311"/>
                <a:gd name="T6" fmla="*/ 0 w 739"/>
                <a:gd name="T7" fmla="*/ 0 h 311"/>
                <a:gd name="T8" fmla="*/ 527 w 739"/>
                <a:gd name="T9" fmla="*/ 311 h 311"/>
              </a:gdLst>
              <a:ahLst/>
              <a:cxnLst>
                <a:cxn ang="0">
                  <a:pos x="T0" y="T1"/>
                </a:cxn>
                <a:cxn ang="0">
                  <a:pos x="T2" y="T3"/>
                </a:cxn>
                <a:cxn ang="0">
                  <a:pos x="T4" y="T5"/>
                </a:cxn>
                <a:cxn ang="0">
                  <a:pos x="T6" y="T7"/>
                </a:cxn>
                <a:cxn ang="0">
                  <a:pos x="T8" y="T9"/>
                </a:cxn>
              </a:cxnLst>
              <a:rect l="0" t="0" r="r" b="b"/>
              <a:pathLst>
                <a:path w="739" h="311">
                  <a:moveTo>
                    <a:pt x="527" y="311"/>
                  </a:moveTo>
                  <a:lnTo>
                    <a:pt x="739" y="311"/>
                  </a:lnTo>
                  <a:lnTo>
                    <a:pt x="476" y="0"/>
                  </a:lnTo>
                  <a:lnTo>
                    <a:pt x="0" y="0"/>
                  </a:lnTo>
                  <a:lnTo>
                    <a:pt x="527" y="311"/>
                  </a:lnTo>
                  <a:close/>
                </a:path>
              </a:pathLst>
            </a:custGeom>
            <a:blipFill dpi="0" rotWithShape="1">
              <a:blip r:embed="rId3">
                <a:alphaModFix amt="95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6" name="Rectangle 7681"/>
            <p:cNvSpPr>
              <a:spLocks noChangeArrowheads="1"/>
            </p:cNvSpPr>
            <p:nvPr/>
          </p:nvSpPr>
          <p:spPr bwMode="auto">
            <a:xfrm>
              <a:off x="2410" y="2585"/>
              <a:ext cx="475" cy="1094"/>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7" name="Freeform 7682"/>
            <p:cNvSpPr>
              <a:spLocks/>
            </p:cNvSpPr>
            <p:nvPr/>
          </p:nvSpPr>
          <p:spPr bwMode="auto">
            <a:xfrm>
              <a:off x="2410" y="2273"/>
              <a:ext cx="475" cy="312"/>
            </a:xfrm>
            <a:custGeom>
              <a:avLst/>
              <a:gdLst>
                <a:gd name="T0" fmla="*/ 0 w 475"/>
                <a:gd name="T1" fmla="*/ 312 h 312"/>
                <a:gd name="T2" fmla="*/ 475 w 475"/>
                <a:gd name="T3" fmla="*/ 312 h 312"/>
                <a:gd name="T4" fmla="*/ 475 w 475"/>
                <a:gd name="T5" fmla="*/ 0 h 312"/>
                <a:gd name="T6" fmla="*/ 263 w 475"/>
                <a:gd name="T7" fmla="*/ 0 h 312"/>
                <a:gd name="T8" fmla="*/ 0 w 475"/>
                <a:gd name="T9" fmla="*/ 312 h 312"/>
              </a:gdLst>
              <a:ahLst/>
              <a:cxnLst>
                <a:cxn ang="0">
                  <a:pos x="T0" y="T1"/>
                </a:cxn>
                <a:cxn ang="0">
                  <a:pos x="T2" y="T3"/>
                </a:cxn>
                <a:cxn ang="0">
                  <a:pos x="T4" y="T5"/>
                </a:cxn>
                <a:cxn ang="0">
                  <a:pos x="T6" y="T7"/>
                </a:cxn>
                <a:cxn ang="0">
                  <a:pos x="T8" y="T9"/>
                </a:cxn>
              </a:cxnLst>
              <a:rect l="0" t="0" r="r" b="b"/>
              <a:pathLst>
                <a:path w="475" h="312">
                  <a:moveTo>
                    <a:pt x="0" y="312"/>
                  </a:moveTo>
                  <a:lnTo>
                    <a:pt x="475" y="312"/>
                  </a:lnTo>
                  <a:lnTo>
                    <a:pt x="475" y="0"/>
                  </a:lnTo>
                  <a:lnTo>
                    <a:pt x="263" y="0"/>
                  </a:lnTo>
                  <a:lnTo>
                    <a:pt x="0" y="312"/>
                  </a:lnTo>
                  <a:close/>
                </a:path>
              </a:pathLst>
            </a:custGeom>
            <a:blipFill dpi="0" rotWithShape="1">
              <a:blip r:embed="rId3">
                <a:alphaModFix amt="95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Rectangle 7683"/>
            <p:cNvSpPr>
              <a:spLocks noChangeArrowheads="1"/>
            </p:cNvSpPr>
            <p:nvPr/>
          </p:nvSpPr>
          <p:spPr bwMode="auto">
            <a:xfrm>
              <a:off x="2673" y="1073"/>
              <a:ext cx="212" cy="1200"/>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9" name="Rectangle 7684"/>
            <p:cNvSpPr>
              <a:spLocks noChangeArrowheads="1"/>
            </p:cNvSpPr>
            <p:nvPr/>
          </p:nvSpPr>
          <p:spPr bwMode="auto">
            <a:xfrm>
              <a:off x="2410" y="-412"/>
              <a:ext cx="475" cy="1174"/>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0" name="Freeform 7685"/>
            <p:cNvSpPr>
              <a:spLocks/>
            </p:cNvSpPr>
            <p:nvPr/>
          </p:nvSpPr>
          <p:spPr bwMode="auto">
            <a:xfrm>
              <a:off x="2410" y="762"/>
              <a:ext cx="475" cy="311"/>
            </a:xfrm>
            <a:custGeom>
              <a:avLst/>
              <a:gdLst>
                <a:gd name="T0" fmla="*/ 263 w 475"/>
                <a:gd name="T1" fmla="*/ 311 h 311"/>
                <a:gd name="T2" fmla="*/ 475 w 475"/>
                <a:gd name="T3" fmla="*/ 311 h 311"/>
                <a:gd name="T4" fmla="*/ 475 w 475"/>
                <a:gd name="T5" fmla="*/ 0 h 311"/>
                <a:gd name="T6" fmla="*/ 0 w 475"/>
                <a:gd name="T7" fmla="*/ 0 h 311"/>
                <a:gd name="T8" fmla="*/ 263 w 475"/>
                <a:gd name="T9" fmla="*/ 311 h 311"/>
              </a:gdLst>
              <a:ahLst/>
              <a:cxnLst>
                <a:cxn ang="0">
                  <a:pos x="T0" y="T1"/>
                </a:cxn>
                <a:cxn ang="0">
                  <a:pos x="T2" y="T3"/>
                </a:cxn>
                <a:cxn ang="0">
                  <a:pos x="T4" y="T5"/>
                </a:cxn>
                <a:cxn ang="0">
                  <a:pos x="T6" y="T7"/>
                </a:cxn>
                <a:cxn ang="0">
                  <a:pos x="T8" y="T9"/>
                </a:cxn>
              </a:cxnLst>
              <a:rect l="0" t="0" r="r" b="b"/>
              <a:pathLst>
                <a:path w="475" h="311">
                  <a:moveTo>
                    <a:pt x="263" y="311"/>
                  </a:moveTo>
                  <a:lnTo>
                    <a:pt x="475" y="311"/>
                  </a:lnTo>
                  <a:lnTo>
                    <a:pt x="475" y="0"/>
                  </a:lnTo>
                  <a:lnTo>
                    <a:pt x="0" y="0"/>
                  </a:lnTo>
                  <a:lnTo>
                    <a:pt x="263" y="311"/>
                  </a:lnTo>
                  <a:close/>
                </a:path>
              </a:pathLst>
            </a:custGeom>
            <a:blipFill dpi="0" rotWithShape="1">
              <a:blip r:embed="rId3">
                <a:alphaModFix amt="95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1" name="Rectangle 7686"/>
            <p:cNvSpPr>
              <a:spLocks noChangeArrowheads="1"/>
            </p:cNvSpPr>
            <p:nvPr/>
          </p:nvSpPr>
          <p:spPr bwMode="auto">
            <a:xfrm>
              <a:off x="2885" y="2585"/>
              <a:ext cx="475" cy="1094"/>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2" name="Freeform 7687"/>
            <p:cNvSpPr>
              <a:spLocks/>
            </p:cNvSpPr>
            <p:nvPr/>
          </p:nvSpPr>
          <p:spPr bwMode="auto">
            <a:xfrm>
              <a:off x="2885" y="2273"/>
              <a:ext cx="475" cy="312"/>
            </a:xfrm>
            <a:custGeom>
              <a:avLst/>
              <a:gdLst>
                <a:gd name="T0" fmla="*/ 0 w 475"/>
                <a:gd name="T1" fmla="*/ 312 h 312"/>
                <a:gd name="T2" fmla="*/ 475 w 475"/>
                <a:gd name="T3" fmla="*/ 312 h 312"/>
                <a:gd name="T4" fmla="*/ 212 w 475"/>
                <a:gd name="T5" fmla="*/ 0 h 312"/>
                <a:gd name="T6" fmla="*/ 0 w 475"/>
                <a:gd name="T7" fmla="*/ 0 h 312"/>
                <a:gd name="T8" fmla="*/ 0 w 475"/>
                <a:gd name="T9" fmla="*/ 312 h 312"/>
              </a:gdLst>
              <a:ahLst/>
              <a:cxnLst>
                <a:cxn ang="0">
                  <a:pos x="T0" y="T1"/>
                </a:cxn>
                <a:cxn ang="0">
                  <a:pos x="T2" y="T3"/>
                </a:cxn>
                <a:cxn ang="0">
                  <a:pos x="T4" y="T5"/>
                </a:cxn>
                <a:cxn ang="0">
                  <a:pos x="T6" y="T7"/>
                </a:cxn>
                <a:cxn ang="0">
                  <a:pos x="T8" y="T9"/>
                </a:cxn>
              </a:cxnLst>
              <a:rect l="0" t="0" r="r" b="b"/>
              <a:pathLst>
                <a:path w="475" h="312">
                  <a:moveTo>
                    <a:pt x="0" y="312"/>
                  </a:moveTo>
                  <a:lnTo>
                    <a:pt x="475" y="312"/>
                  </a:lnTo>
                  <a:lnTo>
                    <a:pt x="212" y="0"/>
                  </a:lnTo>
                  <a:lnTo>
                    <a:pt x="0" y="0"/>
                  </a:lnTo>
                  <a:lnTo>
                    <a:pt x="0" y="312"/>
                  </a:lnTo>
                  <a:close/>
                </a:path>
              </a:pathLst>
            </a:custGeom>
            <a:blipFill dpi="0" rotWithShape="1">
              <a:blip r:embed="rId3">
                <a:alphaModFix amt="95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Rectangle 7688"/>
            <p:cNvSpPr>
              <a:spLocks noChangeArrowheads="1"/>
            </p:cNvSpPr>
            <p:nvPr/>
          </p:nvSpPr>
          <p:spPr bwMode="auto">
            <a:xfrm>
              <a:off x="2885" y="1073"/>
              <a:ext cx="212" cy="1200"/>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Rectangle 7689"/>
            <p:cNvSpPr>
              <a:spLocks noChangeArrowheads="1"/>
            </p:cNvSpPr>
            <p:nvPr/>
          </p:nvSpPr>
          <p:spPr bwMode="auto">
            <a:xfrm>
              <a:off x="2885" y="-412"/>
              <a:ext cx="475" cy="1174"/>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Freeform 7690"/>
            <p:cNvSpPr>
              <a:spLocks/>
            </p:cNvSpPr>
            <p:nvPr/>
          </p:nvSpPr>
          <p:spPr bwMode="auto">
            <a:xfrm>
              <a:off x="2885" y="762"/>
              <a:ext cx="475" cy="311"/>
            </a:xfrm>
            <a:custGeom>
              <a:avLst/>
              <a:gdLst>
                <a:gd name="T0" fmla="*/ 0 w 475"/>
                <a:gd name="T1" fmla="*/ 311 h 311"/>
                <a:gd name="T2" fmla="*/ 212 w 475"/>
                <a:gd name="T3" fmla="*/ 311 h 311"/>
                <a:gd name="T4" fmla="*/ 475 w 475"/>
                <a:gd name="T5" fmla="*/ 0 h 311"/>
                <a:gd name="T6" fmla="*/ 0 w 475"/>
                <a:gd name="T7" fmla="*/ 0 h 311"/>
                <a:gd name="T8" fmla="*/ 0 w 475"/>
                <a:gd name="T9" fmla="*/ 311 h 311"/>
              </a:gdLst>
              <a:ahLst/>
              <a:cxnLst>
                <a:cxn ang="0">
                  <a:pos x="T0" y="T1"/>
                </a:cxn>
                <a:cxn ang="0">
                  <a:pos x="T2" y="T3"/>
                </a:cxn>
                <a:cxn ang="0">
                  <a:pos x="T4" y="T5"/>
                </a:cxn>
                <a:cxn ang="0">
                  <a:pos x="T6" y="T7"/>
                </a:cxn>
                <a:cxn ang="0">
                  <a:pos x="T8" y="T9"/>
                </a:cxn>
              </a:cxnLst>
              <a:rect l="0" t="0" r="r" b="b"/>
              <a:pathLst>
                <a:path w="475" h="311">
                  <a:moveTo>
                    <a:pt x="0" y="311"/>
                  </a:moveTo>
                  <a:lnTo>
                    <a:pt x="212" y="311"/>
                  </a:lnTo>
                  <a:lnTo>
                    <a:pt x="475" y="0"/>
                  </a:lnTo>
                  <a:lnTo>
                    <a:pt x="0" y="0"/>
                  </a:lnTo>
                  <a:lnTo>
                    <a:pt x="0" y="311"/>
                  </a:lnTo>
                  <a:close/>
                </a:path>
              </a:pathLst>
            </a:custGeom>
            <a:blipFill dpi="0" rotWithShape="1">
              <a:blip r:embed="rId3">
                <a:alphaModFix amt="95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Rectangle 7691"/>
            <p:cNvSpPr>
              <a:spLocks noChangeArrowheads="1"/>
            </p:cNvSpPr>
            <p:nvPr/>
          </p:nvSpPr>
          <p:spPr bwMode="auto">
            <a:xfrm>
              <a:off x="3360" y="2585"/>
              <a:ext cx="476" cy="1094"/>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Freeform 7692"/>
            <p:cNvSpPr>
              <a:spLocks/>
            </p:cNvSpPr>
            <p:nvPr/>
          </p:nvSpPr>
          <p:spPr bwMode="auto">
            <a:xfrm>
              <a:off x="3097" y="2273"/>
              <a:ext cx="739" cy="312"/>
            </a:xfrm>
            <a:custGeom>
              <a:avLst/>
              <a:gdLst>
                <a:gd name="T0" fmla="*/ 263 w 739"/>
                <a:gd name="T1" fmla="*/ 312 h 312"/>
                <a:gd name="T2" fmla="*/ 739 w 739"/>
                <a:gd name="T3" fmla="*/ 312 h 312"/>
                <a:gd name="T4" fmla="*/ 212 w 739"/>
                <a:gd name="T5" fmla="*/ 0 h 312"/>
                <a:gd name="T6" fmla="*/ 0 w 739"/>
                <a:gd name="T7" fmla="*/ 0 h 312"/>
                <a:gd name="T8" fmla="*/ 263 w 739"/>
                <a:gd name="T9" fmla="*/ 312 h 312"/>
              </a:gdLst>
              <a:ahLst/>
              <a:cxnLst>
                <a:cxn ang="0">
                  <a:pos x="T0" y="T1"/>
                </a:cxn>
                <a:cxn ang="0">
                  <a:pos x="T2" y="T3"/>
                </a:cxn>
                <a:cxn ang="0">
                  <a:pos x="T4" y="T5"/>
                </a:cxn>
                <a:cxn ang="0">
                  <a:pos x="T6" y="T7"/>
                </a:cxn>
                <a:cxn ang="0">
                  <a:pos x="T8" y="T9"/>
                </a:cxn>
              </a:cxnLst>
              <a:rect l="0" t="0" r="r" b="b"/>
              <a:pathLst>
                <a:path w="739" h="312">
                  <a:moveTo>
                    <a:pt x="263" y="312"/>
                  </a:moveTo>
                  <a:lnTo>
                    <a:pt x="739" y="312"/>
                  </a:lnTo>
                  <a:lnTo>
                    <a:pt x="212" y="0"/>
                  </a:lnTo>
                  <a:lnTo>
                    <a:pt x="0" y="0"/>
                  </a:lnTo>
                  <a:lnTo>
                    <a:pt x="263" y="312"/>
                  </a:lnTo>
                  <a:close/>
                </a:path>
              </a:pathLst>
            </a:custGeom>
            <a:blipFill dpi="0" rotWithShape="1">
              <a:blip r:embed="rId3">
                <a:alphaModFix amt="95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8" name="Rectangle 7693"/>
            <p:cNvSpPr>
              <a:spLocks noChangeArrowheads="1"/>
            </p:cNvSpPr>
            <p:nvPr/>
          </p:nvSpPr>
          <p:spPr bwMode="auto">
            <a:xfrm>
              <a:off x="3097" y="1073"/>
              <a:ext cx="212" cy="1200"/>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9" name="Rectangle 7694"/>
            <p:cNvSpPr>
              <a:spLocks noChangeArrowheads="1"/>
            </p:cNvSpPr>
            <p:nvPr/>
          </p:nvSpPr>
          <p:spPr bwMode="auto">
            <a:xfrm>
              <a:off x="3360" y="-412"/>
              <a:ext cx="476" cy="1174"/>
            </a:xfrm>
            <a:prstGeom prst="rect">
              <a:avLst/>
            </a:prstGeom>
            <a:blipFill dpi="0" rotWithShape="1">
              <a:blip r:embed="rId3">
                <a:alphaModFix amt="41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Freeform 7695"/>
            <p:cNvSpPr>
              <a:spLocks/>
            </p:cNvSpPr>
            <p:nvPr/>
          </p:nvSpPr>
          <p:spPr bwMode="auto">
            <a:xfrm>
              <a:off x="3097" y="762"/>
              <a:ext cx="739" cy="311"/>
            </a:xfrm>
            <a:custGeom>
              <a:avLst/>
              <a:gdLst>
                <a:gd name="T0" fmla="*/ 0 w 739"/>
                <a:gd name="T1" fmla="*/ 311 h 311"/>
                <a:gd name="T2" fmla="*/ 212 w 739"/>
                <a:gd name="T3" fmla="*/ 311 h 311"/>
                <a:gd name="T4" fmla="*/ 739 w 739"/>
                <a:gd name="T5" fmla="*/ 0 h 311"/>
                <a:gd name="T6" fmla="*/ 263 w 739"/>
                <a:gd name="T7" fmla="*/ 0 h 311"/>
                <a:gd name="T8" fmla="*/ 0 w 739"/>
                <a:gd name="T9" fmla="*/ 311 h 311"/>
              </a:gdLst>
              <a:ahLst/>
              <a:cxnLst>
                <a:cxn ang="0">
                  <a:pos x="T0" y="T1"/>
                </a:cxn>
                <a:cxn ang="0">
                  <a:pos x="T2" y="T3"/>
                </a:cxn>
                <a:cxn ang="0">
                  <a:pos x="T4" y="T5"/>
                </a:cxn>
                <a:cxn ang="0">
                  <a:pos x="T6" y="T7"/>
                </a:cxn>
                <a:cxn ang="0">
                  <a:pos x="T8" y="T9"/>
                </a:cxn>
              </a:cxnLst>
              <a:rect l="0" t="0" r="r" b="b"/>
              <a:pathLst>
                <a:path w="739" h="311">
                  <a:moveTo>
                    <a:pt x="0" y="311"/>
                  </a:moveTo>
                  <a:lnTo>
                    <a:pt x="212" y="311"/>
                  </a:lnTo>
                  <a:lnTo>
                    <a:pt x="739" y="0"/>
                  </a:lnTo>
                  <a:lnTo>
                    <a:pt x="263" y="0"/>
                  </a:lnTo>
                  <a:lnTo>
                    <a:pt x="0" y="311"/>
                  </a:lnTo>
                  <a:close/>
                </a:path>
              </a:pathLst>
            </a:custGeom>
            <a:blipFill dpi="0" rotWithShape="1">
              <a:blip r:embed="rId3">
                <a:alphaModFix amt="95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31" name="Content Placeholder 2"/>
          <p:cNvSpPr txBox="1">
            <a:spLocks/>
          </p:cNvSpPr>
          <p:nvPr/>
        </p:nvSpPr>
        <p:spPr>
          <a:xfrm>
            <a:off x="3642748" y="1814074"/>
            <a:ext cx="1603934" cy="388643"/>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id-ID" sz="2100" dirty="0">
                <a:solidFill>
                  <a:schemeClr val="bg1"/>
                </a:solidFill>
                <a:latin typeface="FFF Tusj" panose="02040802050405020203" pitchFamily="18" charset="0"/>
              </a:rPr>
              <a:t>Step </a:t>
            </a:r>
            <a:r>
              <a:rPr lang="en-US" sz="2100" dirty="0">
                <a:solidFill>
                  <a:schemeClr val="bg1"/>
                </a:solidFill>
                <a:latin typeface="FFF Tusj" panose="02040802050405020203" pitchFamily="18" charset="0"/>
              </a:rPr>
              <a:t>0</a:t>
            </a:r>
            <a:r>
              <a:rPr lang="id-ID" sz="2100" dirty="0">
                <a:solidFill>
                  <a:schemeClr val="bg1"/>
                </a:solidFill>
                <a:latin typeface="FFF Tusj" panose="02040802050405020203" pitchFamily="18" charset="0"/>
              </a:rPr>
              <a:t>1</a:t>
            </a:r>
            <a:endParaRPr lang="en-US" sz="1200" dirty="0">
              <a:solidFill>
                <a:schemeClr val="bg1"/>
              </a:solidFill>
              <a:latin typeface="FFF Tusj" panose="02040802050405020203" pitchFamily="18" charset="0"/>
            </a:endParaRPr>
          </a:p>
        </p:txBody>
      </p:sp>
      <p:sp>
        <p:nvSpPr>
          <p:cNvPr id="32" name="Content Placeholder 2"/>
          <p:cNvSpPr txBox="1">
            <a:spLocks/>
          </p:cNvSpPr>
          <p:nvPr/>
        </p:nvSpPr>
        <p:spPr>
          <a:xfrm>
            <a:off x="3642748" y="2179148"/>
            <a:ext cx="1603934" cy="388643"/>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id-ID" sz="2100" dirty="0">
                <a:solidFill>
                  <a:schemeClr val="bg1"/>
                </a:solidFill>
                <a:latin typeface="FFF Tusj" panose="02040802050405020203" pitchFamily="18" charset="0"/>
              </a:rPr>
              <a:t>Step </a:t>
            </a:r>
            <a:r>
              <a:rPr lang="en-US" sz="2100" dirty="0">
                <a:solidFill>
                  <a:schemeClr val="bg1"/>
                </a:solidFill>
                <a:latin typeface="FFF Tusj" panose="02040802050405020203" pitchFamily="18" charset="0"/>
              </a:rPr>
              <a:t>0</a:t>
            </a:r>
            <a:r>
              <a:rPr lang="id-ID" sz="2100" dirty="0">
                <a:solidFill>
                  <a:schemeClr val="bg1"/>
                </a:solidFill>
                <a:latin typeface="FFF Tusj" panose="02040802050405020203" pitchFamily="18" charset="0"/>
              </a:rPr>
              <a:t>2</a:t>
            </a:r>
            <a:endParaRPr lang="en-US" sz="2100" dirty="0">
              <a:solidFill>
                <a:schemeClr val="bg1"/>
              </a:solidFill>
              <a:latin typeface="FFF Tusj" panose="02040802050405020203" pitchFamily="18" charset="0"/>
            </a:endParaRPr>
          </a:p>
        </p:txBody>
      </p:sp>
      <p:sp>
        <p:nvSpPr>
          <p:cNvPr id="33" name="Content Placeholder 2"/>
          <p:cNvSpPr txBox="1">
            <a:spLocks/>
          </p:cNvSpPr>
          <p:nvPr/>
        </p:nvSpPr>
        <p:spPr>
          <a:xfrm>
            <a:off x="3644611" y="2502960"/>
            <a:ext cx="1603934" cy="388643"/>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id-ID" sz="2100" dirty="0">
                <a:solidFill>
                  <a:schemeClr val="bg1"/>
                </a:solidFill>
                <a:latin typeface="FFF Tusj" panose="02040802050405020203" pitchFamily="18" charset="0"/>
              </a:rPr>
              <a:t>Step </a:t>
            </a:r>
            <a:r>
              <a:rPr lang="en-US" sz="2100" dirty="0">
                <a:solidFill>
                  <a:schemeClr val="bg1"/>
                </a:solidFill>
                <a:latin typeface="FFF Tusj" panose="02040802050405020203" pitchFamily="18" charset="0"/>
              </a:rPr>
              <a:t>0</a:t>
            </a:r>
            <a:r>
              <a:rPr lang="id-ID" sz="2100" dirty="0">
                <a:solidFill>
                  <a:schemeClr val="bg1"/>
                </a:solidFill>
                <a:latin typeface="FFF Tusj" panose="02040802050405020203" pitchFamily="18" charset="0"/>
              </a:rPr>
              <a:t>3</a:t>
            </a:r>
            <a:endParaRPr lang="en-US" sz="2100" dirty="0">
              <a:solidFill>
                <a:schemeClr val="bg1"/>
              </a:solidFill>
              <a:latin typeface="FFF Tusj" panose="02040802050405020203" pitchFamily="18" charset="0"/>
            </a:endParaRPr>
          </a:p>
        </p:txBody>
      </p:sp>
      <p:sp>
        <p:nvSpPr>
          <p:cNvPr id="34" name="Content Placeholder 2"/>
          <p:cNvSpPr txBox="1">
            <a:spLocks/>
          </p:cNvSpPr>
          <p:nvPr/>
        </p:nvSpPr>
        <p:spPr>
          <a:xfrm>
            <a:off x="3642748" y="2824899"/>
            <a:ext cx="1603934" cy="388643"/>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id-ID" sz="2100" dirty="0">
                <a:solidFill>
                  <a:schemeClr val="bg1"/>
                </a:solidFill>
                <a:latin typeface="FFF Tusj" panose="02040802050405020203" pitchFamily="18" charset="0"/>
              </a:rPr>
              <a:t>Step </a:t>
            </a:r>
            <a:r>
              <a:rPr lang="en-US" sz="2100" dirty="0">
                <a:solidFill>
                  <a:schemeClr val="bg1"/>
                </a:solidFill>
                <a:latin typeface="FFF Tusj" panose="02040802050405020203" pitchFamily="18" charset="0"/>
              </a:rPr>
              <a:t>0</a:t>
            </a:r>
            <a:r>
              <a:rPr lang="id-ID" sz="2100" dirty="0">
                <a:solidFill>
                  <a:schemeClr val="bg1"/>
                </a:solidFill>
                <a:latin typeface="FFF Tusj" panose="02040802050405020203" pitchFamily="18" charset="0"/>
              </a:rPr>
              <a:t>4</a:t>
            </a:r>
            <a:endParaRPr lang="en-US" sz="2100" dirty="0">
              <a:solidFill>
                <a:schemeClr val="bg1"/>
              </a:solidFill>
              <a:latin typeface="FFF Tusj" panose="02040802050405020203" pitchFamily="18" charset="0"/>
            </a:endParaRPr>
          </a:p>
        </p:txBody>
      </p:sp>
      <p:sp>
        <p:nvSpPr>
          <p:cNvPr id="35" name="Content Placeholder 2"/>
          <p:cNvSpPr txBox="1">
            <a:spLocks/>
          </p:cNvSpPr>
          <p:nvPr/>
        </p:nvSpPr>
        <p:spPr>
          <a:xfrm>
            <a:off x="1424759" y="1229251"/>
            <a:ext cx="1448860" cy="636915"/>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900" dirty="0">
                <a:solidFill>
                  <a:schemeClr val="bg1"/>
                </a:solidFill>
              </a:rPr>
              <a:t>这里输入简单的文字概述里输入简单文字概述</a:t>
            </a:r>
            <a:r>
              <a:rPr lang="zh-CN" altLang="en-US" sz="900" dirty="0" smtClean="0">
                <a:solidFill>
                  <a:schemeClr val="bg1"/>
                </a:solidFill>
              </a:rPr>
              <a:t>输入</a:t>
            </a:r>
            <a:endParaRPr lang="id-ID" sz="900" dirty="0">
              <a:solidFill>
                <a:schemeClr val="bg1"/>
              </a:solidFill>
            </a:endParaRPr>
          </a:p>
        </p:txBody>
      </p:sp>
      <p:grpSp>
        <p:nvGrpSpPr>
          <p:cNvPr id="43" name="Group 46"/>
          <p:cNvGrpSpPr/>
          <p:nvPr/>
        </p:nvGrpSpPr>
        <p:grpSpPr>
          <a:xfrm>
            <a:off x="730128" y="2003440"/>
            <a:ext cx="348258" cy="348258"/>
            <a:chOff x="5465567" y="3111711"/>
            <a:chExt cx="348258" cy="348258"/>
          </a:xfrm>
          <a:solidFill>
            <a:schemeClr val="bg1"/>
          </a:solidFill>
        </p:grpSpPr>
        <p:sp>
          <p:nvSpPr>
            <p:cNvPr id="44" name="AutoShape 56"/>
            <p:cNvSpPr>
              <a:spLocks/>
            </p:cNvSpPr>
            <p:nvPr/>
          </p:nvSpPr>
          <p:spPr bwMode="auto">
            <a:xfrm>
              <a:off x="5465567" y="3111711"/>
              <a:ext cx="108942" cy="34825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45" name="AutoShape 57"/>
            <p:cNvSpPr>
              <a:spLocks/>
            </p:cNvSpPr>
            <p:nvPr/>
          </p:nvSpPr>
          <p:spPr bwMode="auto">
            <a:xfrm>
              <a:off x="5704883" y="3111711"/>
              <a:ext cx="108942" cy="34825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46" name="AutoShape 58"/>
            <p:cNvSpPr>
              <a:spLocks/>
            </p:cNvSpPr>
            <p:nvPr/>
          </p:nvSpPr>
          <p:spPr bwMode="auto">
            <a:xfrm>
              <a:off x="5585225" y="3111711"/>
              <a:ext cx="108943" cy="34825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grpSp>
      <p:grpSp>
        <p:nvGrpSpPr>
          <p:cNvPr id="47" name="组合 46"/>
          <p:cNvGrpSpPr/>
          <p:nvPr/>
        </p:nvGrpSpPr>
        <p:grpSpPr>
          <a:xfrm>
            <a:off x="7955162" y="1261924"/>
            <a:ext cx="348258" cy="348854"/>
            <a:chOff x="7287817" y="4949825"/>
            <a:chExt cx="464344" cy="465139"/>
          </a:xfrm>
          <a:solidFill>
            <a:schemeClr val="bg1"/>
          </a:solidFill>
        </p:grpSpPr>
        <p:sp>
          <p:nvSpPr>
            <p:cNvPr id="48" name="AutoShape 18"/>
            <p:cNvSpPr>
              <a:spLocks/>
            </p:cNvSpPr>
            <p:nvPr/>
          </p:nvSpPr>
          <p:spPr bwMode="auto">
            <a:xfrm>
              <a:off x="7287817" y="4949825"/>
              <a:ext cx="464344" cy="4651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799"/>
                  </a:moveTo>
                  <a:cubicBezTo>
                    <a:pt x="20249" y="20048"/>
                    <a:pt x="20048" y="20249"/>
                    <a:pt x="19799" y="20249"/>
                  </a:cubicBezTo>
                  <a:lnTo>
                    <a:pt x="1800" y="20249"/>
                  </a:lnTo>
                  <a:cubicBezTo>
                    <a:pt x="1551" y="20249"/>
                    <a:pt x="1349" y="20048"/>
                    <a:pt x="1349" y="19799"/>
                  </a:cubicBezTo>
                  <a:lnTo>
                    <a:pt x="1349" y="3824"/>
                  </a:lnTo>
                  <a:cubicBezTo>
                    <a:pt x="1349" y="3576"/>
                    <a:pt x="1551" y="3375"/>
                    <a:pt x="1800" y="3375"/>
                  </a:cubicBezTo>
                  <a:lnTo>
                    <a:pt x="4724" y="3375"/>
                  </a:lnTo>
                  <a:lnTo>
                    <a:pt x="4724" y="4725"/>
                  </a:lnTo>
                  <a:cubicBezTo>
                    <a:pt x="4724" y="5098"/>
                    <a:pt x="5027" y="5400"/>
                    <a:pt x="5399" y="5400"/>
                  </a:cubicBezTo>
                  <a:cubicBezTo>
                    <a:pt x="5772" y="5400"/>
                    <a:pt x="6074" y="5098"/>
                    <a:pt x="6074" y="4725"/>
                  </a:cubicBezTo>
                  <a:lnTo>
                    <a:pt x="6074" y="3375"/>
                  </a:lnTo>
                  <a:lnTo>
                    <a:pt x="10124" y="3375"/>
                  </a:lnTo>
                  <a:lnTo>
                    <a:pt x="10124" y="4725"/>
                  </a:lnTo>
                  <a:cubicBezTo>
                    <a:pt x="10124" y="5098"/>
                    <a:pt x="10427" y="5400"/>
                    <a:pt x="10800" y="5400"/>
                  </a:cubicBezTo>
                  <a:cubicBezTo>
                    <a:pt x="11172" y="5400"/>
                    <a:pt x="11474" y="5098"/>
                    <a:pt x="11474" y="4725"/>
                  </a:cubicBezTo>
                  <a:lnTo>
                    <a:pt x="11474" y="3375"/>
                  </a:lnTo>
                  <a:lnTo>
                    <a:pt x="15524" y="3375"/>
                  </a:lnTo>
                  <a:lnTo>
                    <a:pt x="15524" y="4725"/>
                  </a:lnTo>
                  <a:cubicBezTo>
                    <a:pt x="15524" y="5098"/>
                    <a:pt x="15827" y="5400"/>
                    <a:pt x="16199" y="5400"/>
                  </a:cubicBezTo>
                  <a:cubicBezTo>
                    <a:pt x="16572" y="5400"/>
                    <a:pt x="16874" y="5098"/>
                    <a:pt x="16874" y="4725"/>
                  </a:cubicBezTo>
                  <a:lnTo>
                    <a:pt x="16874" y="3375"/>
                  </a:lnTo>
                  <a:lnTo>
                    <a:pt x="19799" y="3375"/>
                  </a:lnTo>
                  <a:cubicBezTo>
                    <a:pt x="20048" y="3375"/>
                    <a:pt x="20249" y="3576"/>
                    <a:pt x="20249" y="3824"/>
                  </a:cubicBezTo>
                  <a:cubicBezTo>
                    <a:pt x="20249" y="3824"/>
                    <a:pt x="20249" y="19799"/>
                    <a:pt x="20249" y="19799"/>
                  </a:cubicBezTo>
                  <a:close/>
                  <a:moveTo>
                    <a:pt x="19799" y="2025"/>
                  </a:moveTo>
                  <a:lnTo>
                    <a:pt x="16874" y="2025"/>
                  </a:lnTo>
                  <a:lnTo>
                    <a:pt x="16874" y="675"/>
                  </a:lnTo>
                  <a:cubicBezTo>
                    <a:pt x="16874" y="301"/>
                    <a:pt x="16572" y="0"/>
                    <a:pt x="16199" y="0"/>
                  </a:cubicBezTo>
                  <a:cubicBezTo>
                    <a:pt x="15827" y="0"/>
                    <a:pt x="15524" y="301"/>
                    <a:pt x="15524" y="675"/>
                  </a:cubicBezTo>
                  <a:lnTo>
                    <a:pt x="15524" y="2025"/>
                  </a:lnTo>
                  <a:lnTo>
                    <a:pt x="11474" y="2025"/>
                  </a:lnTo>
                  <a:lnTo>
                    <a:pt x="11474" y="675"/>
                  </a:lnTo>
                  <a:cubicBezTo>
                    <a:pt x="11474" y="301"/>
                    <a:pt x="11172" y="0"/>
                    <a:pt x="10800" y="0"/>
                  </a:cubicBezTo>
                  <a:cubicBezTo>
                    <a:pt x="10427" y="0"/>
                    <a:pt x="10124" y="301"/>
                    <a:pt x="10124" y="675"/>
                  </a:cubicBezTo>
                  <a:lnTo>
                    <a:pt x="10124" y="2025"/>
                  </a:lnTo>
                  <a:lnTo>
                    <a:pt x="6074" y="2025"/>
                  </a:lnTo>
                  <a:lnTo>
                    <a:pt x="6074" y="675"/>
                  </a:lnTo>
                  <a:cubicBezTo>
                    <a:pt x="6074" y="301"/>
                    <a:pt x="5772" y="0"/>
                    <a:pt x="5399" y="0"/>
                  </a:cubicBezTo>
                  <a:cubicBezTo>
                    <a:pt x="5027" y="0"/>
                    <a:pt x="4724" y="301"/>
                    <a:pt x="4724" y="675"/>
                  </a:cubicBezTo>
                  <a:lnTo>
                    <a:pt x="4724" y="2025"/>
                  </a:lnTo>
                  <a:lnTo>
                    <a:pt x="1800" y="2025"/>
                  </a:lnTo>
                  <a:cubicBezTo>
                    <a:pt x="805" y="2025"/>
                    <a:pt x="0" y="2830"/>
                    <a:pt x="0" y="3824"/>
                  </a:cubicBezTo>
                  <a:lnTo>
                    <a:pt x="0" y="19799"/>
                  </a:lnTo>
                  <a:cubicBezTo>
                    <a:pt x="0" y="20793"/>
                    <a:pt x="805" y="21599"/>
                    <a:pt x="1800" y="21599"/>
                  </a:cubicBezTo>
                  <a:lnTo>
                    <a:pt x="19799" y="21599"/>
                  </a:lnTo>
                  <a:cubicBezTo>
                    <a:pt x="20794" y="21599"/>
                    <a:pt x="21600" y="20793"/>
                    <a:pt x="21600" y="19799"/>
                  </a:cubicBezTo>
                  <a:lnTo>
                    <a:pt x="21600" y="3824"/>
                  </a:lnTo>
                  <a:cubicBezTo>
                    <a:pt x="21600" y="2830"/>
                    <a:pt x="20794" y="2025"/>
                    <a:pt x="19799" y="202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49" name="AutoShape 19"/>
            <p:cNvSpPr>
              <a:spLocks/>
            </p:cNvSpPr>
            <p:nvPr/>
          </p:nvSpPr>
          <p:spPr bwMode="auto">
            <a:xfrm>
              <a:off x="7389417" y="5124449"/>
              <a:ext cx="57944" cy="436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50" name="AutoShape 20"/>
            <p:cNvSpPr>
              <a:spLocks/>
            </p:cNvSpPr>
            <p:nvPr/>
          </p:nvSpPr>
          <p:spPr bwMode="auto">
            <a:xfrm>
              <a:off x="7389417" y="5196681"/>
              <a:ext cx="57944"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51" name="AutoShape 21"/>
            <p:cNvSpPr>
              <a:spLocks/>
            </p:cNvSpPr>
            <p:nvPr/>
          </p:nvSpPr>
          <p:spPr bwMode="auto">
            <a:xfrm>
              <a:off x="7389417" y="5269706"/>
              <a:ext cx="57944"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52" name="AutoShape 22"/>
            <p:cNvSpPr>
              <a:spLocks/>
            </p:cNvSpPr>
            <p:nvPr/>
          </p:nvSpPr>
          <p:spPr bwMode="auto">
            <a:xfrm>
              <a:off x="7491017" y="5269706"/>
              <a:ext cx="57944"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53" name="AutoShape 23"/>
            <p:cNvSpPr>
              <a:spLocks/>
            </p:cNvSpPr>
            <p:nvPr/>
          </p:nvSpPr>
          <p:spPr bwMode="auto">
            <a:xfrm>
              <a:off x="7491017" y="5196681"/>
              <a:ext cx="57944"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54" name="AutoShape 24"/>
            <p:cNvSpPr>
              <a:spLocks/>
            </p:cNvSpPr>
            <p:nvPr/>
          </p:nvSpPr>
          <p:spPr bwMode="auto">
            <a:xfrm>
              <a:off x="7491017" y="5124449"/>
              <a:ext cx="57944" cy="436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55" name="AutoShape 25"/>
            <p:cNvSpPr>
              <a:spLocks/>
            </p:cNvSpPr>
            <p:nvPr/>
          </p:nvSpPr>
          <p:spPr bwMode="auto">
            <a:xfrm>
              <a:off x="7592617" y="5269706"/>
              <a:ext cx="57944"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56" name="AutoShape 26"/>
            <p:cNvSpPr>
              <a:spLocks/>
            </p:cNvSpPr>
            <p:nvPr/>
          </p:nvSpPr>
          <p:spPr bwMode="auto">
            <a:xfrm>
              <a:off x="7592617" y="5196681"/>
              <a:ext cx="57944"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57" name="AutoShape 27"/>
            <p:cNvSpPr>
              <a:spLocks/>
            </p:cNvSpPr>
            <p:nvPr/>
          </p:nvSpPr>
          <p:spPr bwMode="auto">
            <a:xfrm>
              <a:off x="7592617" y="5124449"/>
              <a:ext cx="57944" cy="436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grpSp>
      <p:grpSp>
        <p:nvGrpSpPr>
          <p:cNvPr id="58" name="Group 87"/>
          <p:cNvGrpSpPr/>
          <p:nvPr/>
        </p:nvGrpSpPr>
        <p:grpSpPr>
          <a:xfrm>
            <a:off x="794805" y="3486244"/>
            <a:ext cx="261342" cy="348854"/>
            <a:chOff x="586386" y="4508909"/>
            <a:chExt cx="261342" cy="348854"/>
          </a:xfrm>
          <a:solidFill>
            <a:schemeClr val="bg1"/>
          </a:solidFill>
        </p:grpSpPr>
        <p:sp>
          <p:nvSpPr>
            <p:cNvPr id="59" name="AutoShape 108"/>
            <p:cNvSpPr>
              <a:spLocks/>
            </p:cNvSpPr>
            <p:nvPr/>
          </p:nvSpPr>
          <p:spPr bwMode="auto">
            <a:xfrm>
              <a:off x="651275" y="4574393"/>
              <a:ext cx="130969" cy="1309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60" name="AutoShape 109"/>
            <p:cNvSpPr>
              <a:spLocks/>
            </p:cNvSpPr>
            <p:nvPr/>
          </p:nvSpPr>
          <p:spPr bwMode="auto">
            <a:xfrm>
              <a:off x="586386" y="4508909"/>
              <a:ext cx="261342" cy="34885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grpSp>
      <p:grpSp>
        <p:nvGrpSpPr>
          <p:cNvPr id="61" name="Group 95"/>
          <p:cNvGrpSpPr/>
          <p:nvPr/>
        </p:nvGrpSpPr>
        <p:grpSpPr>
          <a:xfrm>
            <a:off x="7971806" y="2769419"/>
            <a:ext cx="348853" cy="293489"/>
            <a:chOff x="5368132" y="2625725"/>
            <a:chExt cx="465138" cy="391319"/>
          </a:xfrm>
          <a:solidFill>
            <a:schemeClr val="bg1"/>
          </a:solidFill>
        </p:grpSpPr>
        <p:sp>
          <p:nvSpPr>
            <p:cNvPr id="62" name="AutoShape 120"/>
            <p:cNvSpPr>
              <a:spLocks/>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63" name="AutoShape 121"/>
            <p:cNvSpPr>
              <a:spLocks/>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sp>
          <p:nvSpPr>
            <p:cNvPr id="64" name="AutoShape 122"/>
            <p:cNvSpPr>
              <a:spLocks/>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1" tIns="19051" rIns="19051" bIns="19051" anchor="ctr"/>
            <a:lstStyle/>
            <a:p>
              <a:pPr algn="ctr" defTabSz="171438" fontAlgn="base" hangingPunct="0">
                <a:spcBef>
                  <a:spcPct val="0"/>
                </a:spcBef>
                <a:spcAft>
                  <a:spcPct val="0"/>
                </a:spcAft>
              </a:pPr>
              <a:endParaRPr lang="en-US" sz="1100">
                <a:solidFill>
                  <a:srgbClr val="FFFFFF"/>
                </a:solidFill>
                <a:effectLst>
                  <a:outerShdw blurRad="38100" dist="38100" dir="2700000" algn="tl">
                    <a:srgbClr val="000000"/>
                  </a:outerShdw>
                </a:effectLst>
                <a:latin typeface="Gill Sans" charset="0"/>
                <a:sym typeface="Gill Sans" charset="0"/>
              </a:endParaRPr>
            </a:p>
          </p:txBody>
        </p:sp>
      </p:grpSp>
      <p:sp>
        <p:nvSpPr>
          <p:cNvPr id="65" name="Content Placeholder 2"/>
          <p:cNvSpPr txBox="1">
            <a:spLocks/>
          </p:cNvSpPr>
          <p:nvPr/>
        </p:nvSpPr>
        <p:spPr>
          <a:xfrm>
            <a:off x="1409519" y="1934835"/>
            <a:ext cx="1448860" cy="636915"/>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900" dirty="0">
                <a:solidFill>
                  <a:schemeClr val="bg1"/>
                </a:solidFill>
              </a:rPr>
              <a:t>这里输入简单的文字概述里输入简单文字概述</a:t>
            </a:r>
            <a:r>
              <a:rPr lang="zh-CN" altLang="en-US" sz="900" dirty="0" smtClean="0">
                <a:solidFill>
                  <a:schemeClr val="bg1"/>
                </a:solidFill>
              </a:rPr>
              <a:t>输入</a:t>
            </a:r>
            <a:endParaRPr lang="id-ID" sz="900" dirty="0">
              <a:solidFill>
                <a:schemeClr val="bg1"/>
              </a:solidFill>
            </a:endParaRPr>
          </a:p>
        </p:txBody>
      </p:sp>
      <p:sp>
        <p:nvSpPr>
          <p:cNvPr id="66" name="Content Placeholder 2"/>
          <p:cNvSpPr txBox="1">
            <a:spLocks/>
          </p:cNvSpPr>
          <p:nvPr/>
        </p:nvSpPr>
        <p:spPr>
          <a:xfrm>
            <a:off x="1394279" y="2726923"/>
            <a:ext cx="1448860" cy="636915"/>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900" dirty="0">
                <a:solidFill>
                  <a:schemeClr val="bg1"/>
                </a:solidFill>
              </a:rPr>
              <a:t>这里输入简单的文字概述里输入简单文字概述</a:t>
            </a:r>
            <a:r>
              <a:rPr lang="zh-CN" altLang="en-US" sz="900" dirty="0" smtClean="0">
                <a:solidFill>
                  <a:schemeClr val="bg1"/>
                </a:solidFill>
              </a:rPr>
              <a:t>输入</a:t>
            </a:r>
            <a:endParaRPr lang="id-ID" sz="900" dirty="0">
              <a:solidFill>
                <a:schemeClr val="bg1"/>
              </a:solidFill>
            </a:endParaRPr>
          </a:p>
        </p:txBody>
      </p:sp>
      <p:sp>
        <p:nvSpPr>
          <p:cNvPr id="67" name="Content Placeholder 2"/>
          <p:cNvSpPr txBox="1">
            <a:spLocks/>
          </p:cNvSpPr>
          <p:nvPr/>
        </p:nvSpPr>
        <p:spPr>
          <a:xfrm>
            <a:off x="1363799" y="3519011"/>
            <a:ext cx="1448860" cy="636915"/>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900" dirty="0">
                <a:solidFill>
                  <a:schemeClr val="bg1"/>
                </a:solidFill>
              </a:rPr>
              <a:t>这里输入简单的文字概述里输入简单文字概述</a:t>
            </a:r>
            <a:r>
              <a:rPr lang="zh-CN" altLang="en-US" sz="900" dirty="0" smtClean="0">
                <a:solidFill>
                  <a:schemeClr val="bg1"/>
                </a:solidFill>
              </a:rPr>
              <a:t>输入</a:t>
            </a:r>
            <a:endParaRPr lang="id-ID" sz="900" dirty="0">
              <a:solidFill>
                <a:schemeClr val="bg1"/>
              </a:solidFill>
            </a:endParaRPr>
          </a:p>
        </p:txBody>
      </p:sp>
      <p:sp>
        <p:nvSpPr>
          <p:cNvPr id="70" name="Content Placeholder 2"/>
          <p:cNvSpPr txBox="1">
            <a:spLocks/>
          </p:cNvSpPr>
          <p:nvPr/>
        </p:nvSpPr>
        <p:spPr>
          <a:xfrm>
            <a:off x="6126299" y="1273383"/>
            <a:ext cx="1448860" cy="434271"/>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900" dirty="0">
                <a:solidFill>
                  <a:schemeClr val="bg1"/>
                </a:solidFill>
              </a:rPr>
              <a:t>这里输入简单的文字概述里输入简单文字概述</a:t>
            </a:r>
            <a:r>
              <a:rPr lang="zh-CN" altLang="en-US" sz="900" dirty="0" smtClean="0">
                <a:solidFill>
                  <a:schemeClr val="bg1"/>
                </a:solidFill>
              </a:rPr>
              <a:t>输入</a:t>
            </a:r>
            <a:endParaRPr lang="id-ID" sz="900" dirty="0">
              <a:solidFill>
                <a:schemeClr val="bg1"/>
              </a:solidFill>
            </a:endParaRPr>
          </a:p>
        </p:txBody>
      </p:sp>
      <p:sp>
        <p:nvSpPr>
          <p:cNvPr id="71" name="Content Placeholder 2"/>
          <p:cNvSpPr txBox="1">
            <a:spLocks/>
          </p:cNvSpPr>
          <p:nvPr/>
        </p:nvSpPr>
        <p:spPr>
          <a:xfrm>
            <a:off x="6111059" y="1958303"/>
            <a:ext cx="1448860" cy="397423"/>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900" dirty="0">
                <a:solidFill>
                  <a:schemeClr val="bg1"/>
                </a:solidFill>
              </a:rPr>
              <a:t>这里输入简单的文字概述里输入简单文字概述</a:t>
            </a:r>
            <a:r>
              <a:rPr lang="zh-CN" altLang="en-US" sz="900" dirty="0" smtClean="0">
                <a:solidFill>
                  <a:schemeClr val="bg1"/>
                </a:solidFill>
              </a:rPr>
              <a:t>输入</a:t>
            </a:r>
            <a:endParaRPr lang="id-ID" sz="900" dirty="0">
              <a:solidFill>
                <a:schemeClr val="bg1"/>
              </a:solidFill>
            </a:endParaRPr>
          </a:p>
        </p:txBody>
      </p:sp>
      <p:sp>
        <p:nvSpPr>
          <p:cNvPr id="72" name="Content Placeholder 2"/>
          <p:cNvSpPr txBox="1">
            <a:spLocks/>
          </p:cNvSpPr>
          <p:nvPr/>
        </p:nvSpPr>
        <p:spPr>
          <a:xfrm>
            <a:off x="6095819" y="2699817"/>
            <a:ext cx="1448860" cy="447997"/>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900" dirty="0">
                <a:solidFill>
                  <a:schemeClr val="bg1"/>
                </a:solidFill>
              </a:rPr>
              <a:t>这里输入简单的文字概述里输入简单文字概述</a:t>
            </a:r>
            <a:r>
              <a:rPr lang="zh-CN" altLang="en-US" sz="900" dirty="0" smtClean="0">
                <a:solidFill>
                  <a:schemeClr val="bg1"/>
                </a:solidFill>
              </a:rPr>
              <a:t>输入</a:t>
            </a:r>
            <a:endParaRPr lang="id-ID" sz="900" dirty="0">
              <a:solidFill>
                <a:schemeClr val="bg1"/>
              </a:solidFill>
            </a:endParaRPr>
          </a:p>
        </p:txBody>
      </p:sp>
      <p:sp>
        <p:nvSpPr>
          <p:cNvPr id="73" name="Content Placeholder 2"/>
          <p:cNvSpPr txBox="1">
            <a:spLocks/>
          </p:cNvSpPr>
          <p:nvPr/>
        </p:nvSpPr>
        <p:spPr>
          <a:xfrm>
            <a:off x="6065339" y="3389471"/>
            <a:ext cx="1448860" cy="636915"/>
          </a:xfrm>
          <a:prstGeom prst="rect">
            <a:avLst/>
          </a:prstGeom>
        </p:spPr>
        <p:txBody>
          <a:bodyPr vert="horz" lIns="68580" tIns="34290" rIns="68580" bIns="3429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900" dirty="0">
                <a:solidFill>
                  <a:schemeClr val="bg1"/>
                </a:solidFill>
              </a:rPr>
              <a:t>这里输入简单的文字概述里输入简单文字概述</a:t>
            </a:r>
            <a:r>
              <a:rPr lang="zh-CN" altLang="en-US" sz="900" dirty="0" smtClean="0">
                <a:solidFill>
                  <a:schemeClr val="bg1"/>
                </a:solidFill>
              </a:rPr>
              <a:t>输入</a:t>
            </a:r>
            <a:endParaRPr lang="id-ID" sz="900" dirty="0">
              <a:solidFill>
                <a:schemeClr val="bg1"/>
              </a:solidFill>
            </a:endParaRPr>
          </a:p>
        </p:txBody>
      </p:sp>
      <p:sp>
        <p:nvSpPr>
          <p:cNvPr id="74" name="矩形 73"/>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75" name="Group 371"/>
          <p:cNvGrpSpPr>
            <a:grpSpLocks noChangeAspect="1"/>
          </p:cNvGrpSpPr>
          <p:nvPr/>
        </p:nvGrpSpPr>
        <p:grpSpPr bwMode="auto">
          <a:xfrm>
            <a:off x="1115616" y="549930"/>
            <a:ext cx="6912769" cy="59962"/>
            <a:chOff x="936" y="3880"/>
            <a:chExt cx="5806" cy="168"/>
          </a:xfrm>
          <a:solidFill>
            <a:schemeClr val="bg1"/>
          </a:solidFill>
        </p:grpSpPr>
        <p:sp>
          <p:nvSpPr>
            <p:cNvPr id="76"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34369889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500"/>
                                        <p:tgtEl>
                                          <p:spTgt spid="3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fade">
                                      <p:cBhvr>
                                        <p:cTn id="15" dur="500"/>
                                        <p:tgtEl>
                                          <p:spTgt spid="3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0"/>
                                        </p:tgtEl>
                                        <p:attrNameLst>
                                          <p:attrName>style.visibility</p:attrName>
                                        </p:attrNameLst>
                                      </p:cBhvr>
                                      <p:to>
                                        <p:strVal val="visible"/>
                                      </p:to>
                                    </p:set>
                                    <p:animEffect transition="in" filter="fade">
                                      <p:cBhvr>
                                        <p:cTn id="18" dur="500"/>
                                        <p:tgtEl>
                                          <p:spTgt spid="7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5"/>
                                        </p:tgtEl>
                                        <p:attrNameLst>
                                          <p:attrName>style.visibility</p:attrName>
                                        </p:attrNameLst>
                                      </p:cBhvr>
                                      <p:to>
                                        <p:strVal val="visible"/>
                                      </p:to>
                                    </p:set>
                                    <p:animEffect transition="in" filter="fade">
                                      <p:cBhvr>
                                        <p:cTn id="21" dur="500"/>
                                        <p:tgtEl>
                                          <p:spTgt spid="6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1"/>
                                        </p:tgtEl>
                                        <p:attrNameLst>
                                          <p:attrName>style.visibility</p:attrName>
                                        </p:attrNameLst>
                                      </p:cBhvr>
                                      <p:to>
                                        <p:strVal val="visible"/>
                                      </p:to>
                                    </p:set>
                                    <p:animEffect transition="in" filter="fade">
                                      <p:cBhvr>
                                        <p:cTn id="24" dur="500"/>
                                        <p:tgtEl>
                                          <p:spTgt spid="7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fade">
                                      <p:cBhvr>
                                        <p:cTn id="27" dur="500"/>
                                        <p:tgtEl>
                                          <p:spTgt spid="6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72"/>
                                        </p:tgtEl>
                                        <p:attrNameLst>
                                          <p:attrName>style.visibility</p:attrName>
                                        </p:attrNameLst>
                                      </p:cBhvr>
                                      <p:to>
                                        <p:strVal val="visible"/>
                                      </p:to>
                                    </p:set>
                                    <p:animEffect transition="in" filter="fade">
                                      <p:cBhvr>
                                        <p:cTn id="30" dur="500"/>
                                        <p:tgtEl>
                                          <p:spTgt spid="7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7"/>
                                        </p:tgtEl>
                                        <p:attrNameLst>
                                          <p:attrName>style.visibility</p:attrName>
                                        </p:attrNameLst>
                                      </p:cBhvr>
                                      <p:to>
                                        <p:strVal val="visible"/>
                                      </p:to>
                                    </p:set>
                                    <p:animEffect transition="in" filter="fade">
                                      <p:cBhvr>
                                        <p:cTn id="33" dur="500"/>
                                        <p:tgtEl>
                                          <p:spTgt spid="6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73"/>
                                        </p:tgtEl>
                                        <p:attrNameLst>
                                          <p:attrName>style.visibility</p:attrName>
                                        </p:attrNameLst>
                                      </p:cBhvr>
                                      <p:to>
                                        <p:strVal val="visible"/>
                                      </p:to>
                                    </p:set>
                                    <p:animEffect transition="in" filter="fade">
                                      <p:cBhvr>
                                        <p:cTn id="36"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5" grpId="0"/>
      <p:bldP spid="65" grpId="0"/>
      <p:bldP spid="66" grpId="0"/>
      <p:bldP spid="67" grpId="0"/>
      <p:bldP spid="70" grpId="0"/>
      <p:bldP spid="71" grpId="0"/>
      <p:bldP spid="72" grpId="0"/>
      <p:bldP spid="7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组合 50"/>
          <p:cNvGrpSpPr/>
          <p:nvPr/>
        </p:nvGrpSpPr>
        <p:grpSpPr>
          <a:xfrm>
            <a:off x="4848706" y="1604185"/>
            <a:ext cx="1474687" cy="1268705"/>
            <a:chOff x="4848706" y="1604185"/>
            <a:chExt cx="1474687" cy="1268705"/>
          </a:xfrm>
        </p:grpSpPr>
        <p:grpSp>
          <p:nvGrpSpPr>
            <p:cNvPr id="8" name="组合 7"/>
            <p:cNvGrpSpPr/>
            <p:nvPr/>
          </p:nvGrpSpPr>
          <p:grpSpPr>
            <a:xfrm>
              <a:off x="4848706" y="1684931"/>
              <a:ext cx="1474687" cy="1098180"/>
              <a:chOff x="2984740" y="3286664"/>
              <a:chExt cx="1647645" cy="1226980"/>
            </a:xfrm>
          </p:grpSpPr>
          <p:sp>
            <p:nvSpPr>
              <p:cNvPr id="9" name="任意多边形 8"/>
              <p:cNvSpPr/>
              <p:nvPr/>
            </p:nvSpPr>
            <p:spPr>
              <a:xfrm>
                <a:off x="2984740" y="3286664"/>
                <a:ext cx="1647645" cy="1069675"/>
              </a:xfrm>
              <a:custGeom>
                <a:avLst/>
                <a:gdLst>
                  <a:gd name="connsiteX0" fmla="*/ 0 w 1647645"/>
                  <a:gd name="connsiteY0" fmla="*/ 0 h 1069675"/>
                  <a:gd name="connsiteX1" fmla="*/ 465826 w 1647645"/>
                  <a:gd name="connsiteY1" fmla="*/ 483079 h 1069675"/>
                  <a:gd name="connsiteX2" fmla="*/ 1647645 w 1647645"/>
                  <a:gd name="connsiteY2" fmla="*/ 483079 h 1069675"/>
                  <a:gd name="connsiteX3" fmla="*/ 1061049 w 1647645"/>
                  <a:gd name="connsiteY3" fmla="*/ 1069675 h 1069675"/>
                </a:gdLst>
                <a:ahLst/>
                <a:cxnLst>
                  <a:cxn ang="0">
                    <a:pos x="connsiteX0" y="connsiteY0"/>
                  </a:cxn>
                  <a:cxn ang="0">
                    <a:pos x="connsiteX1" y="connsiteY1"/>
                  </a:cxn>
                  <a:cxn ang="0">
                    <a:pos x="connsiteX2" y="connsiteY2"/>
                  </a:cxn>
                  <a:cxn ang="0">
                    <a:pos x="connsiteX3" y="connsiteY3"/>
                  </a:cxn>
                </a:cxnLst>
                <a:rect l="l" t="t" r="r" b="b"/>
                <a:pathLst>
                  <a:path w="1647645" h="1069675">
                    <a:moveTo>
                      <a:pt x="0" y="0"/>
                    </a:moveTo>
                    <a:lnTo>
                      <a:pt x="465826" y="483079"/>
                    </a:lnTo>
                    <a:lnTo>
                      <a:pt x="1647645" y="483079"/>
                    </a:lnTo>
                    <a:lnTo>
                      <a:pt x="1061049" y="1069675"/>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0" name="等腰三角形 9"/>
              <p:cNvSpPr/>
              <p:nvPr/>
            </p:nvSpPr>
            <p:spPr>
              <a:xfrm rot="13500000">
                <a:off x="3891958" y="4346542"/>
                <a:ext cx="189680" cy="144524"/>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sp>
          <p:nvSpPr>
            <p:cNvPr id="28" name="矩形 27"/>
            <p:cNvSpPr/>
            <p:nvPr/>
          </p:nvSpPr>
          <p:spPr>
            <a:xfrm>
              <a:off x="5005293" y="2434309"/>
              <a:ext cx="871846" cy="438581"/>
            </a:xfrm>
            <a:prstGeom prst="rect">
              <a:avLst/>
            </a:prstGeom>
          </p:spPr>
          <p:txBody>
            <a:bodyPr wrap="square" lIns="68580" tIns="34290" rIns="68580" bIns="34290">
              <a:spAutoFit/>
            </a:bodyPr>
            <a:lstStyle/>
            <a:p>
              <a:pPr algn="ctr"/>
              <a:r>
                <a:rPr lang="en-US" altLang="zh-CN" sz="2400" b="1" dirty="0">
                  <a:solidFill>
                    <a:schemeClr val="bg1">
                      <a:lumMod val="85000"/>
                    </a:schemeClr>
                  </a:solidFill>
                  <a:latin typeface="Agency FB" panose="020B0503020202020204" pitchFamily="34" charset="0"/>
                  <a:ea typeface="微软雅黑" panose="020B0503020204020204" pitchFamily="34" charset="-122"/>
                </a:rPr>
                <a:t>03</a:t>
              </a:r>
              <a:endParaRPr lang="en-US" altLang="zh-CN" sz="24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30" name="Freeform 223"/>
            <p:cNvSpPr>
              <a:spLocks/>
            </p:cNvSpPr>
            <p:nvPr/>
          </p:nvSpPr>
          <p:spPr bwMode="auto">
            <a:xfrm>
              <a:off x="5535716" y="1604185"/>
              <a:ext cx="419717" cy="340400"/>
            </a:xfrm>
            <a:custGeom>
              <a:avLst/>
              <a:gdLst>
                <a:gd name="T0" fmla="*/ 107 w 107"/>
                <a:gd name="T1" fmla="*/ 10 h 87"/>
                <a:gd name="T2" fmla="*/ 95 w 107"/>
                <a:gd name="T3" fmla="*/ 13 h 87"/>
                <a:gd name="T4" fmla="*/ 104 w 107"/>
                <a:gd name="T5" fmla="*/ 1 h 87"/>
                <a:gd name="T6" fmla="*/ 90 w 107"/>
                <a:gd name="T7" fmla="*/ 7 h 87"/>
                <a:gd name="T8" fmla="*/ 74 w 107"/>
                <a:gd name="T9" fmla="*/ 0 h 87"/>
                <a:gd name="T10" fmla="*/ 52 w 107"/>
                <a:gd name="T11" fmla="*/ 22 h 87"/>
                <a:gd name="T12" fmla="*/ 53 w 107"/>
                <a:gd name="T13" fmla="*/ 27 h 87"/>
                <a:gd name="T14" fmla="*/ 7 w 107"/>
                <a:gd name="T15" fmla="*/ 4 h 87"/>
                <a:gd name="T16" fmla="*/ 4 w 107"/>
                <a:gd name="T17" fmla="*/ 15 h 87"/>
                <a:gd name="T18" fmla="*/ 14 w 107"/>
                <a:gd name="T19" fmla="*/ 33 h 87"/>
                <a:gd name="T20" fmla="*/ 4 w 107"/>
                <a:gd name="T21" fmla="*/ 30 h 87"/>
                <a:gd name="T22" fmla="*/ 4 w 107"/>
                <a:gd name="T23" fmla="*/ 31 h 87"/>
                <a:gd name="T24" fmla="*/ 22 w 107"/>
                <a:gd name="T25" fmla="*/ 52 h 87"/>
                <a:gd name="T26" fmla="*/ 16 w 107"/>
                <a:gd name="T27" fmla="*/ 53 h 87"/>
                <a:gd name="T28" fmla="*/ 12 w 107"/>
                <a:gd name="T29" fmla="*/ 53 h 87"/>
                <a:gd name="T30" fmla="*/ 32 w 107"/>
                <a:gd name="T31" fmla="*/ 68 h 87"/>
                <a:gd name="T32" fmla="*/ 5 w 107"/>
                <a:gd name="T33" fmla="*/ 77 h 87"/>
                <a:gd name="T34" fmla="*/ 0 w 107"/>
                <a:gd name="T35" fmla="*/ 77 h 87"/>
                <a:gd name="T36" fmla="*/ 33 w 107"/>
                <a:gd name="T37" fmla="*/ 87 h 87"/>
                <a:gd name="T38" fmla="*/ 96 w 107"/>
                <a:gd name="T39" fmla="*/ 24 h 87"/>
                <a:gd name="T40" fmla="*/ 96 w 107"/>
                <a:gd name="T41" fmla="*/ 21 h 87"/>
                <a:gd name="T42" fmla="*/ 107 w 107"/>
                <a:gd name="T43" fmla="*/ 1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7" h="87">
                  <a:moveTo>
                    <a:pt x="107" y="10"/>
                  </a:moveTo>
                  <a:cubicBezTo>
                    <a:pt x="103" y="12"/>
                    <a:pt x="99" y="13"/>
                    <a:pt x="95" y="13"/>
                  </a:cubicBezTo>
                  <a:cubicBezTo>
                    <a:pt x="99" y="11"/>
                    <a:pt x="103" y="6"/>
                    <a:pt x="104" y="1"/>
                  </a:cubicBezTo>
                  <a:cubicBezTo>
                    <a:pt x="100" y="4"/>
                    <a:pt x="95" y="6"/>
                    <a:pt x="90" y="7"/>
                  </a:cubicBezTo>
                  <a:cubicBezTo>
                    <a:pt x="86" y="2"/>
                    <a:pt x="80" y="0"/>
                    <a:pt x="74" y="0"/>
                  </a:cubicBezTo>
                  <a:cubicBezTo>
                    <a:pt x="62" y="0"/>
                    <a:pt x="52" y="9"/>
                    <a:pt x="52" y="22"/>
                  </a:cubicBezTo>
                  <a:cubicBezTo>
                    <a:pt x="52" y="23"/>
                    <a:pt x="52" y="25"/>
                    <a:pt x="53" y="27"/>
                  </a:cubicBezTo>
                  <a:cubicBezTo>
                    <a:pt x="34" y="26"/>
                    <a:pt x="18" y="17"/>
                    <a:pt x="7" y="4"/>
                  </a:cubicBezTo>
                  <a:cubicBezTo>
                    <a:pt x="5" y="7"/>
                    <a:pt x="4" y="11"/>
                    <a:pt x="4" y="15"/>
                  </a:cubicBezTo>
                  <a:cubicBezTo>
                    <a:pt x="4" y="22"/>
                    <a:pt x="8" y="29"/>
                    <a:pt x="14" y="33"/>
                  </a:cubicBezTo>
                  <a:cubicBezTo>
                    <a:pt x="10" y="33"/>
                    <a:pt x="7" y="32"/>
                    <a:pt x="4" y="30"/>
                  </a:cubicBezTo>
                  <a:cubicBezTo>
                    <a:pt x="4" y="31"/>
                    <a:pt x="4" y="31"/>
                    <a:pt x="4" y="31"/>
                  </a:cubicBezTo>
                  <a:cubicBezTo>
                    <a:pt x="4" y="41"/>
                    <a:pt x="12" y="50"/>
                    <a:pt x="22" y="52"/>
                  </a:cubicBezTo>
                  <a:cubicBezTo>
                    <a:pt x="20" y="53"/>
                    <a:pt x="18" y="53"/>
                    <a:pt x="16" y="53"/>
                  </a:cubicBezTo>
                  <a:cubicBezTo>
                    <a:pt x="14" y="53"/>
                    <a:pt x="13" y="53"/>
                    <a:pt x="12" y="53"/>
                  </a:cubicBezTo>
                  <a:cubicBezTo>
                    <a:pt x="15" y="61"/>
                    <a:pt x="23" y="68"/>
                    <a:pt x="32" y="68"/>
                  </a:cubicBezTo>
                  <a:cubicBezTo>
                    <a:pt x="25" y="74"/>
                    <a:pt x="15" y="77"/>
                    <a:pt x="5" y="77"/>
                  </a:cubicBezTo>
                  <a:cubicBezTo>
                    <a:pt x="3" y="77"/>
                    <a:pt x="1" y="77"/>
                    <a:pt x="0" y="77"/>
                  </a:cubicBezTo>
                  <a:cubicBezTo>
                    <a:pt x="9" y="83"/>
                    <a:pt x="21" y="87"/>
                    <a:pt x="33" y="87"/>
                  </a:cubicBezTo>
                  <a:cubicBezTo>
                    <a:pt x="74" y="87"/>
                    <a:pt x="96" y="53"/>
                    <a:pt x="96" y="24"/>
                  </a:cubicBezTo>
                  <a:cubicBezTo>
                    <a:pt x="96" y="23"/>
                    <a:pt x="96" y="22"/>
                    <a:pt x="96" y="21"/>
                  </a:cubicBezTo>
                  <a:cubicBezTo>
                    <a:pt x="101" y="18"/>
                    <a:pt x="104" y="14"/>
                    <a:pt x="107" y="10"/>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solidFill>
                  <a:schemeClr val="bg1">
                    <a:lumMod val="85000"/>
                  </a:schemeClr>
                </a:solidFill>
              </a:endParaRPr>
            </a:p>
          </p:txBody>
        </p:sp>
      </p:grpSp>
      <p:grpSp>
        <p:nvGrpSpPr>
          <p:cNvPr id="49" name="组合 48"/>
          <p:cNvGrpSpPr/>
          <p:nvPr/>
        </p:nvGrpSpPr>
        <p:grpSpPr>
          <a:xfrm>
            <a:off x="728937" y="1609201"/>
            <a:ext cx="1474687" cy="1165408"/>
            <a:chOff x="728937" y="1609201"/>
            <a:chExt cx="1474687" cy="1165408"/>
          </a:xfrm>
        </p:grpSpPr>
        <p:grpSp>
          <p:nvGrpSpPr>
            <p:cNvPr id="2" name="组合 1"/>
            <p:cNvGrpSpPr/>
            <p:nvPr/>
          </p:nvGrpSpPr>
          <p:grpSpPr>
            <a:xfrm>
              <a:off x="728937" y="1664059"/>
              <a:ext cx="1474687" cy="1098180"/>
              <a:chOff x="2984740" y="3286664"/>
              <a:chExt cx="1647645" cy="1226980"/>
            </a:xfrm>
          </p:grpSpPr>
          <p:sp>
            <p:nvSpPr>
              <p:cNvPr id="3" name="任意多边形 2"/>
              <p:cNvSpPr/>
              <p:nvPr/>
            </p:nvSpPr>
            <p:spPr>
              <a:xfrm>
                <a:off x="2984740" y="3286664"/>
                <a:ext cx="1647645" cy="1069675"/>
              </a:xfrm>
              <a:custGeom>
                <a:avLst/>
                <a:gdLst>
                  <a:gd name="connsiteX0" fmla="*/ 0 w 1647645"/>
                  <a:gd name="connsiteY0" fmla="*/ 0 h 1069675"/>
                  <a:gd name="connsiteX1" fmla="*/ 465826 w 1647645"/>
                  <a:gd name="connsiteY1" fmla="*/ 483079 h 1069675"/>
                  <a:gd name="connsiteX2" fmla="*/ 1647645 w 1647645"/>
                  <a:gd name="connsiteY2" fmla="*/ 483079 h 1069675"/>
                  <a:gd name="connsiteX3" fmla="*/ 1061049 w 1647645"/>
                  <a:gd name="connsiteY3" fmla="*/ 1069675 h 1069675"/>
                </a:gdLst>
                <a:ahLst/>
                <a:cxnLst>
                  <a:cxn ang="0">
                    <a:pos x="connsiteX0" y="connsiteY0"/>
                  </a:cxn>
                  <a:cxn ang="0">
                    <a:pos x="connsiteX1" y="connsiteY1"/>
                  </a:cxn>
                  <a:cxn ang="0">
                    <a:pos x="connsiteX2" y="connsiteY2"/>
                  </a:cxn>
                  <a:cxn ang="0">
                    <a:pos x="connsiteX3" y="connsiteY3"/>
                  </a:cxn>
                </a:cxnLst>
                <a:rect l="l" t="t" r="r" b="b"/>
                <a:pathLst>
                  <a:path w="1647645" h="1069675">
                    <a:moveTo>
                      <a:pt x="0" y="0"/>
                    </a:moveTo>
                    <a:lnTo>
                      <a:pt x="465826" y="483079"/>
                    </a:lnTo>
                    <a:lnTo>
                      <a:pt x="1647645" y="483079"/>
                    </a:lnTo>
                    <a:lnTo>
                      <a:pt x="1061049" y="1069675"/>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4" name="等腰三角形 3"/>
              <p:cNvSpPr/>
              <p:nvPr/>
            </p:nvSpPr>
            <p:spPr>
              <a:xfrm rot="13500000">
                <a:off x="3891958" y="4346542"/>
                <a:ext cx="189680" cy="144524"/>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sp>
          <p:nvSpPr>
            <p:cNvPr id="26" name="矩形 25"/>
            <p:cNvSpPr/>
            <p:nvPr/>
          </p:nvSpPr>
          <p:spPr>
            <a:xfrm>
              <a:off x="863430" y="2336028"/>
              <a:ext cx="871846" cy="438581"/>
            </a:xfrm>
            <a:prstGeom prst="rect">
              <a:avLst/>
            </a:prstGeom>
          </p:spPr>
          <p:txBody>
            <a:bodyPr wrap="square" lIns="68580" tIns="34290" rIns="68580" bIns="34290">
              <a:spAutoFit/>
            </a:bodyPr>
            <a:lstStyle/>
            <a:p>
              <a:pPr algn="ctr"/>
              <a:r>
                <a:rPr lang="en-US" altLang="zh-CN" sz="2400" b="1" dirty="0">
                  <a:solidFill>
                    <a:schemeClr val="bg1">
                      <a:lumMod val="85000"/>
                    </a:schemeClr>
                  </a:solidFill>
                  <a:latin typeface="Agency FB" panose="020B0503020202020204" pitchFamily="34" charset="0"/>
                  <a:ea typeface="微软雅黑" panose="020B0503020204020204" pitchFamily="34" charset="-122"/>
                </a:rPr>
                <a:t>01</a:t>
              </a:r>
              <a:endParaRPr lang="en-US" altLang="zh-CN" sz="2400" b="1" dirty="0">
                <a:solidFill>
                  <a:schemeClr val="bg1">
                    <a:lumMod val="85000"/>
                  </a:schemeClr>
                </a:solidFill>
                <a:latin typeface="Agency FB" panose="020B0503020202020204" pitchFamily="34" charset="0"/>
                <a:ea typeface="微软雅黑" panose="020B0503020204020204" pitchFamily="34" charset="-122"/>
              </a:endParaRPr>
            </a:p>
          </p:txBody>
        </p:sp>
        <p:grpSp>
          <p:nvGrpSpPr>
            <p:cNvPr id="31" name="组合 30"/>
            <p:cNvGrpSpPr/>
            <p:nvPr/>
          </p:nvGrpSpPr>
          <p:grpSpPr>
            <a:xfrm>
              <a:off x="1482081" y="1609201"/>
              <a:ext cx="331035" cy="318356"/>
              <a:chOff x="9791183" y="5224427"/>
              <a:chExt cx="645684" cy="620952"/>
            </a:xfrm>
            <a:solidFill>
              <a:schemeClr val="bg1">
                <a:lumMod val="85000"/>
              </a:schemeClr>
            </a:solidFill>
          </p:grpSpPr>
          <p:sp>
            <p:nvSpPr>
              <p:cNvPr id="32" name="Oval 131"/>
              <p:cNvSpPr>
                <a:spLocks noChangeArrowheads="1"/>
              </p:cNvSpPr>
              <p:nvPr/>
            </p:nvSpPr>
            <p:spPr bwMode="auto">
              <a:xfrm>
                <a:off x="9968745" y="5224427"/>
                <a:ext cx="290558" cy="29427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3" name="Freeform 134"/>
              <p:cNvSpPr>
                <a:spLocks/>
              </p:cNvSpPr>
              <p:nvPr/>
            </p:nvSpPr>
            <p:spPr bwMode="auto">
              <a:xfrm>
                <a:off x="9791183" y="5564604"/>
                <a:ext cx="645684" cy="280775"/>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grpSp>
        <p:nvGrpSpPr>
          <p:cNvPr id="50" name="组合 49"/>
          <p:cNvGrpSpPr/>
          <p:nvPr/>
        </p:nvGrpSpPr>
        <p:grpSpPr>
          <a:xfrm>
            <a:off x="2788821" y="1543124"/>
            <a:ext cx="1474687" cy="1362627"/>
            <a:chOff x="2788821" y="1543124"/>
            <a:chExt cx="1474687" cy="1362627"/>
          </a:xfrm>
        </p:grpSpPr>
        <p:grpSp>
          <p:nvGrpSpPr>
            <p:cNvPr id="5" name="组合 4"/>
            <p:cNvGrpSpPr/>
            <p:nvPr/>
          </p:nvGrpSpPr>
          <p:grpSpPr>
            <a:xfrm>
              <a:off x="2788821" y="1684931"/>
              <a:ext cx="1474687" cy="1098180"/>
              <a:chOff x="2984740" y="3286664"/>
              <a:chExt cx="1647645" cy="1226980"/>
            </a:xfrm>
          </p:grpSpPr>
          <p:sp>
            <p:nvSpPr>
              <p:cNvPr id="6" name="任意多边形 5"/>
              <p:cNvSpPr/>
              <p:nvPr/>
            </p:nvSpPr>
            <p:spPr>
              <a:xfrm>
                <a:off x="2984740" y="3286664"/>
                <a:ext cx="1647645" cy="1069675"/>
              </a:xfrm>
              <a:custGeom>
                <a:avLst/>
                <a:gdLst>
                  <a:gd name="connsiteX0" fmla="*/ 0 w 1647645"/>
                  <a:gd name="connsiteY0" fmla="*/ 0 h 1069675"/>
                  <a:gd name="connsiteX1" fmla="*/ 465826 w 1647645"/>
                  <a:gd name="connsiteY1" fmla="*/ 483079 h 1069675"/>
                  <a:gd name="connsiteX2" fmla="*/ 1647645 w 1647645"/>
                  <a:gd name="connsiteY2" fmla="*/ 483079 h 1069675"/>
                  <a:gd name="connsiteX3" fmla="*/ 1061049 w 1647645"/>
                  <a:gd name="connsiteY3" fmla="*/ 1069675 h 1069675"/>
                </a:gdLst>
                <a:ahLst/>
                <a:cxnLst>
                  <a:cxn ang="0">
                    <a:pos x="connsiteX0" y="connsiteY0"/>
                  </a:cxn>
                  <a:cxn ang="0">
                    <a:pos x="connsiteX1" y="connsiteY1"/>
                  </a:cxn>
                  <a:cxn ang="0">
                    <a:pos x="connsiteX2" y="connsiteY2"/>
                  </a:cxn>
                  <a:cxn ang="0">
                    <a:pos x="connsiteX3" y="connsiteY3"/>
                  </a:cxn>
                </a:cxnLst>
                <a:rect l="l" t="t" r="r" b="b"/>
                <a:pathLst>
                  <a:path w="1647645" h="1069675">
                    <a:moveTo>
                      <a:pt x="0" y="0"/>
                    </a:moveTo>
                    <a:lnTo>
                      <a:pt x="465826" y="483079"/>
                    </a:lnTo>
                    <a:lnTo>
                      <a:pt x="1647645" y="483079"/>
                    </a:lnTo>
                    <a:lnTo>
                      <a:pt x="1061049" y="1069675"/>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7" name="等腰三角形 6"/>
              <p:cNvSpPr/>
              <p:nvPr/>
            </p:nvSpPr>
            <p:spPr>
              <a:xfrm rot="13500000">
                <a:off x="3891958" y="4346542"/>
                <a:ext cx="189680" cy="144524"/>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sp>
          <p:nvSpPr>
            <p:cNvPr id="27" name="矩形 26"/>
            <p:cNvSpPr/>
            <p:nvPr/>
          </p:nvSpPr>
          <p:spPr>
            <a:xfrm>
              <a:off x="2912351" y="2467170"/>
              <a:ext cx="871846" cy="438581"/>
            </a:xfrm>
            <a:prstGeom prst="rect">
              <a:avLst/>
            </a:prstGeom>
          </p:spPr>
          <p:txBody>
            <a:bodyPr wrap="square" lIns="68580" tIns="34290" rIns="68580" bIns="34290">
              <a:spAutoFit/>
            </a:bodyPr>
            <a:lstStyle/>
            <a:p>
              <a:pPr algn="ctr"/>
              <a:r>
                <a:rPr lang="en-US" altLang="zh-CN" sz="2400" b="1" dirty="0">
                  <a:solidFill>
                    <a:schemeClr val="bg1">
                      <a:lumMod val="85000"/>
                    </a:schemeClr>
                  </a:solidFill>
                  <a:latin typeface="Agency FB" panose="020B0503020202020204" pitchFamily="34" charset="0"/>
                  <a:ea typeface="微软雅黑" panose="020B0503020204020204" pitchFamily="34" charset="-122"/>
                </a:rPr>
                <a:t>02</a:t>
              </a:r>
              <a:endParaRPr lang="en-US" altLang="zh-CN" sz="2400" b="1" dirty="0">
                <a:solidFill>
                  <a:schemeClr val="bg1">
                    <a:lumMod val="85000"/>
                  </a:schemeClr>
                </a:solidFill>
                <a:latin typeface="Agency FB" panose="020B0503020202020204" pitchFamily="34" charset="0"/>
                <a:ea typeface="微软雅黑" panose="020B0503020204020204" pitchFamily="34" charset="-122"/>
              </a:endParaRPr>
            </a:p>
          </p:txBody>
        </p:sp>
        <p:grpSp>
          <p:nvGrpSpPr>
            <p:cNvPr id="34" name="组合 33"/>
            <p:cNvGrpSpPr/>
            <p:nvPr/>
          </p:nvGrpSpPr>
          <p:grpSpPr>
            <a:xfrm>
              <a:off x="3508041" y="1543124"/>
              <a:ext cx="310061" cy="459440"/>
              <a:chOff x="1788812" y="2276750"/>
              <a:chExt cx="392114" cy="581025"/>
            </a:xfrm>
            <a:solidFill>
              <a:schemeClr val="bg1">
                <a:lumMod val="85000"/>
              </a:schemeClr>
            </a:solidFill>
          </p:grpSpPr>
          <p:sp>
            <p:nvSpPr>
              <p:cNvPr id="35" name="Freeform 9"/>
              <p:cNvSpPr>
                <a:spLocks noEditPoints="1"/>
              </p:cNvSpPr>
              <p:nvPr/>
            </p:nvSpPr>
            <p:spPr bwMode="auto">
              <a:xfrm>
                <a:off x="1788812" y="2276750"/>
                <a:ext cx="392114" cy="430215"/>
              </a:xfrm>
              <a:custGeom>
                <a:avLst/>
                <a:gdLst>
                  <a:gd name="T0" fmla="*/ 108 w 149"/>
                  <a:gd name="T1" fmla="*/ 163 h 163"/>
                  <a:gd name="T2" fmla="*/ 35 w 149"/>
                  <a:gd name="T3" fmla="*/ 163 h 163"/>
                  <a:gd name="T4" fmla="*/ 35 w 149"/>
                  <a:gd name="T5" fmla="*/ 158 h 163"/>
                  <a:gd name="T6" fmla="*/ 30 w 149"/>
                  <a:gd name="T7" fmla="*/ 142 h 163"/>
                  <a:gd name="T8" fmla="*/ 21 w 149"/>
                  <a:gd name="T9" fmla="*/ 127 h 163"/>
                  <a:gd name="T10" fmla="*/ 0 w 149"/>
                  <a:gd name="T11" fmla="*/ 74 h 163"/>
                  <a:gd name="T12" fmla="*/ 74 w 149"/>
                  <a:gd name="T13" fmla="*/ 0 h 163"/>
                  <a:gd name="T14" fmla="*/ 149 w 149"/>
                  <a:gd name="T15" fmla="*/ 74 h 163"/>
                  <a:gd name="T16" fmla="*/ 127 w 149"/>
                  <a:gd name="T17" fmla="*/ 127 h 163"/>
                  <a:gd name="T18" fmla="*/ 118 w 149"/>
                  <a:gd name="T19" fmla="*/ 142 h 163"/>
                  <a:gd name="T20" fmla="*/ 114 w 149"/>
                  <a:gd name="T21" fmla="*/ 158 h 163"/>
                  <a:gd name="T22" fmla="*/ 113 w 149"/>
                  <a:gd name="T23" fmla="*/ 163 h 163"/>
                  <a:gd name="T24" fmla="*/ 108 w 149"/>
                  <a:gd name="T25" fmla="*/ 163 h 163"/>
                  <a:gd name="T26" fmla="*/ 46 w 149"/>
                  <a:gd name="T27" fmla="*/ 151 h 163"/>
                  <a:gd name="T28" fmla="*/ 103 w 149"/>
                  <a:gd name="T29" fmla="*/ 151 h 163"/>
                  <a:gd name="T30" fmla="*/ 108 w 149"/>
                  <a:gd name="T31" fmla="*/ 136 h 163"/>
                  <a:gd name="T32" fmla="*/ 117 w 149"/>
                  <a:gd name="T33" fmla="*/ 120 h 163"/>
                  <a:gd name="T34" fmla="*/ 136 w 149"/>
                  <a:gd name="T35" fmla="*/ 74 h 163"/>
                  <a:gd name="T36" fmla="*/ 74 w 149"/>
                  <a:gd name="T37" fmla="*/ 12 h 163"/>
                  <a:gd name="T38" fmla="*/ 12 w 149"/>
                  <a:gd name="T39" fmla="*/ 74 h 163"/>
                  <a:gd name="T40" fmla="*/ 31 w 149"/>
                  <a:gd name="T41" fmla="*/ 120 h 163"/>
                  <a:gd name="T42" fmla="*/ 41 w 149"/>
                  <a:gd name="T43" fmla="*/ 136 h 163"/>
                  <a:gd name="T44" fmla="*/ 46 w 149"/>
                  <a:gd name="T45" fmla="*/ 15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9" h="163">
                    <a:moveTo>
                      <a:pt x="108" y="163"/>
                    </a:moveTo>
                    <a:cubicBezTo>
                      <a:pt x="35" y="163"/>
                      <a:pt x="35" y="163"/>
                      <a:pt x="35" y="163"/>
                    </a:cubicBezTo>
                    <a:cubicBezTo>
                      <a:pt x="35" y="158"/>
                      <a:pt x="35" y="158"/>
                      <a:pt x="35" y="158"/>
                    </a:cubicBezTo>
                    <a:cubicBezTo>
                      <a:pt x="34" y="153"/>
                      <a:pt x="32" y="144"/>
                      <a:pt x="30" y="142"/>
                    </a:cubicBezTo>
                    <a:cubicBezTo>
                      <a:pt x="28" y="137"/>
                      <a:pt x="24" y="132"/>
                      <a:pt x="21" y="127"/>
                    </a:cubicBezTo>
                    <a:cubicBezTo>
                      <a:pt x="11" y="112"/>
                      <a:pt x="0" y="95"/>
                      <a:pt x="0" y="74"/>
                    </a:cubicBezTo>
                    <a:cubicBezTo>
                      <a:pt x="0" y="33"/>
                      <a:pt x="33" y="0"/>
                      <a:pt x="74" y="0"/>
                    </a:cubicBezTo>
                    <a:cubicBezTo>
                      <a:pt x="115" y="0"/>
                      <a:pt x="149" y="33"/>
                      <a:pt x="149" y="74"/>
                    </a:cubicBezTo>
                    <a:cubicBezTo>
                      <a:pt x="149" y="95"/>
                      <a:pt x="138" y="112"/>
                      <a:pt x="127" y="127"/>
                    </a:cubicBezTo>
                    <a:cubicBezTo>
                      <a:pt x="124" y="132"/>
                      <a:pt x="121" y="137"/>
                      <a:pt x="118" y="142"/>
                    </a:cubicBezTo>
                    <a:cubicBezTo>
                      <a:pt x="117" y="144"/>
                      <a:pt x="115" y="153"/>
                      <a:pt x="114" y="158"/>
                    </a:cubicBezTo>
                    <a:cubicBezTo>
                      <a:pt x="113" y="163"/>
                      <a:pt x="113" y="163"/>
                      <a:pt x="113" y="163"/>
                    </a:cubicBezTo>
                    <a:lnTo>
                      <a:pt x="108" y="163"/>
                    </a:lnTo>
                    <a:close/>
                    <a:moveTo>
                      <a:pt x="46" y="151"/>
                    </a:moveTo>
                    <a:cubicBezTo>
                      <a:pt x="103" y="151"/>
                      <a:pt x="103" y="151"/>
                      <a:pt x="103" y="151"/>
                    </a:cubicBezTo>
                    <a:cubicBezTo>
                      <a:pt x="104" y="146"/>
                      <a:pt x="105" y="139"/>
                      <a:pt x="108" y="136"/>
                    </a:cubicBezTo>
                    <a:cubicBezTo>
                      <a:pt x="111" y="130"/>
                      <a:pt x="114" y="125"/>
                      <a:pt x="117" y="120"/>
                    </a:cubicBezTo>
                    <a:cubicBezTo>
                      <a:pt x="127" y="106"/>
                      <a:pt x="136" y="92"/>
                      <a:pt x="136" y="74"/>
                    </a:cubicBezTo>
                    <a:cubicBezTo>
                      <a:pt x="136" y="40"/>
                      <a:pt x="109" y="12"/>
                      <a:pt x="74" y="12"/>
                    </a:cubicBezTo>
                    <a:cubicBezTo>
                      <a:pt x="40" y="12"/>
                      <a:pt x="12" y="40"/>
                      <a:pt x="12" y="74"/>
                    </a:cubicBezTo>
                    <a:cubicBezTo>
                      <a:pt x="12" y="92"/>
                      <a:pt x="21" y="106"/>
                      <a:pt x="31" y="120"/>
                    </a:cubicBezTo>
                    <a:cubicBezTo>
                      <a:pt x="35" y="125"/>
                      <a:pt x="38" y="130"/>
                      <a:pt x="41" y="136"/>
                    </a:cubicBezTo>
                    <a:cubicBezTo>
                      <a:pt x="43" y="139"/>
                      <a:pt x="45" y="146"/>
                      <a:pt x="46" y="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36" name="Freeform 10"/>
              <p:cNvSpPr>
                <a:spLocks/>
              </p:cNvSpPr>
              <p:nvPr/>
            </p:nvSpPr>
            <p:spPr bwMode="auto">
              <a:xfrm>
                <a:off x="1884062" y="2729186"/>
                <a:ext cx="195263" cy="128589"/>
              </a:xfrm>
              <a:custGeom>
                <a:avLst/>
                <a:gdLst>
                  <a:gd name="T0" fmla="*/ 0 w 74"/>
                  <a:gd name="T1" fmla="*/ 0 h 49"/>
                  <a:gd name="T2" fmla="*/ 0 w 74"/>
                  <a:gd name="T3" fmla="*/ 20 h 49"/>
                  <a:gd name="T4" fmla="*/ 37 w 74"/>
                  <a:gd name="T5" fmla="*/ 49 h 49"/>
                  <a:gd name="T6" fmla="*/ 41 w 74"/>
                  <a:gd name="T7" fmla="*/ 49 h 49"/>
                  <a:gd name="T8" fmla="*/ 74 w 74"/>
                  <a:gd name="T9" fmla="*/ 20 h 49"/>
                  <a:gd name="T10" fmla="*/ 74 w 74"/>
                  <a:gd name="T11" fmla="*/ 0 h 49"/>
                  <a:gd name="T12" fmla="*/ 0 w 74"/>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74" h="49">
                    <a:moveTo>
                      <a:pt x="0" y="0"/>
                    </a:moveTo>
                    <a:cubicBezTo>
                      <a:pt x="0" y="20"/>
                      <a:pt x="0" y="20"/>
                      <a:pt x="0" y="20"/>
                    </a:cubicBezTo>
                    <a:cubicBezTo>
                      <a:pt x="0" y="36"/>
                      <a:pt x="17" y="49"/>
                      <a:pt x="37" y="49"/>
                    </a:cubicBezTo>
                    <a:cubicBezTo>
                      <a:pt x="41" y="49"/>
                      <a:pt x="41" y="49"/>
                      <a:pt x="41" y="49"/>
                    </a:cubicBezTo>
                    <a:cubicBezTo>
                      <a:pt x="61" y="49"/>
                      <a:pt x="74" y="36"/>
                      <a:pt x="74" y="20"/>
                    </a:cubicBezTo>
                    <a:cubicBezTo>
                      <a:pt x="74" y="0"/>
                      <a:pt x="74" y="0"/>
                      <a:pt x="74" y="0"/>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37" name="Freeform 11"/>
              <p:cNvSpPr>
                <a:spLocks/>
              </p:cNvSpPr>
              <p:nvPr/>
            </p:nvSpPr>
            <p:spPr bwMode="auto">
              <a:xfrm>
                <a:off x="1872946" y="2459307"/>
                <a:ext cx="223838" cy="179388"/>
              </a:xfrm>
              <a:custGeom>
                <a:avLst/>
                <a:gdLst>
                  <a:gd name="T0" fmla="*/ 83 w 85"/>
                  <a:gd name="T1" fmla="*/ 9 h 68"/>
                  <a:gd name="T2" fmla="*/ 62 w 85"/>
                  <a:gd name="T3" fmla="*/ 66 h 68"/>
                  <a:gd name="T4" fmla="*/ 62 w 85"/>
                  <a:gd name="T5" fmla="*/ 68 h 68"/>
                  <a:gd name="T6" fmla="*/ 52 w 85"/>
                  <a:gd name="T7" fmla="*/ 68 h 68"/>
                  <a:gd name="T8" fmla="*/ 53 w 85"/>
                  <a:gd name="T9" fmla="*/ 66 h 68"/>
                  <a:gd name="T10" fmla="*/ 67 w 85"/>
                  <a:gd name="T11" fmla="*/ 17 h 68"/>
                  <a:gd name="T12" fmla="*/ 67 w 85"/>
                  <a:gd name="T13" fmla="*/ 17 h 68"/>
                  <a:gd name="T14" fmla="*/ 66 w 85"/>
                  <a:gd name="T15" fmla="*/ 17 h 68"/>
                  <a:gd name="T16" fmla="*/ 55 w 85"/>
                  <a:gd name="T17" fmla="*/ 13 h 68"/>
                  <a:gd name="T18" fmla="*/ 44 w 85"/>
                  <a:gd name="T19" fmla="*/ 17 h 68"/>
                  <a:gd name="T20" fmla="*/ 30 w 85"/>
                  <a:gd name="T21" fmla="*/ 12 h 68"/>
                  <a:gd name="T22" fmla="*/ 17 w 85"/>
                  <a:gd name="T23" fmla="*/ 16 h 68"/>
                  <a:gd name="T24" fmla="*/ 30 w 85"/>
                  <a:gd name="T25" fmla="*/ 66 h 68"/>
                  <a:gd name="T26" fmla="*/ 31 w 85"/>
                  <a:gd name="T27" fmla="*/ 68 h 68"/>
                  <a:gd name="T28" fmla="*/ 21 w 85"/>
                  <a:gd name="T29" fmla="*/ 68 h 68"/>
                  <a:gd name="T30" fmla="*/ 21 w 85"/>
                  <a:gd name="T31" fmla="*/ 66 h 68"/>
                  <a:gd name="T32" fmla="*/ 2 w 85"/>
                  <a:gd name="T33" fmla="*/ 9 h 68"/>
                  <a:gd name="T34" fmla="*/ 2 w 85"/>
                  <a:gd name="T35" fmla="*/ 9 h 68"/>
                  <a:gd name="T36" fmla="*/ 1 w 85"/>
                  <a:gd name="T37" fmla="*/ 8 h 68"/>
                  <a:gd name="T38" fmla="*/ 1 w 85"/>
                  <a:gd name="T39" fmla="*/ 8 h 68"/>
                  <a:gd name="T40" fmla="*/ 1 w 85"/>
                  <a:gd name="T41" fmla="*/ 7 h 68"/>
                  <a:gd name="T42" fmla="*/ 2 w 85"/>
                  <a:gd name="T43" fmla="*/ 1 h 68"/>
                  <a:gd name="T44" fmla="*/ 9 w 85"/>
                  <a:gd name="T45" fmla="*/ 3 h 68"/>
                  <a:gd name="T46" fmla="*/ 9 w 85"/>
                  <a:gd name="T47" fmla="*/ 3 h 68"/>
                  <a:gd name="T48" fmla="*/ 16 w 85"/>
                  <a:gd name="T49" fmla="*/ 7 h 68"/>
                  <a:gd name="T50" fmla="*/ 27 w 85"/>
                  <a:gd name="T51" fmla="*/ 2 h 68"/>
                  <a:gd name="T52" fmla="*/ 31 w 85"/>
                  <a:gd name="T53" fmla="*/ 1 h 68"/>
                  <a:gd name="T54" fmla="*/ 34 w 85"/>
                  <a:gd name="T55" fmla="*/ 3 h 68"/>
                  <a:gd name="T56" fmla="*/ 43 w 85"/>
                  <a:gd name="T57" fmla="*/ 8 h 68"/>
                  <a:gd name="T58" fmla="*/ 52 w 85"/>
                  <a:gd name="T59" fmla="*/ 3 h 68"/>
                  <a:gd name="T60" fmla="*/ 55 w 85"/>
                  <a:gd name="T61" fmla="*/ 1 h 68"/>
                  <a:gd name="T62" fmla="*/ 59 w 85"/>
                  <a:gd name="T63" fmla="*/ 3 h 68"/>
                  <a:gd name="T64" fmla="*/ 66 w 85"/>
                  <a:gd name="T65" fmla="*/ 8 h 68"/>
                  <a:gd name="T66" fmla="*/ 66 w 85"/>
                  <a:gd name="T67" fmla="*/ 8 h 68"/>
                  <a:gd name="T68" fmla="*/ 76 w 85"/>
                  <a:gd name="T69" fmla="*/ 3 h 68"/>
                  <a:gd name="T70" fmla="*/ 82 w 85"/>
                  <a:gd name="T71" fmla="*/ 2 h 68"/>
                  <a:gd name="T72" fmla="*/ 83 w 85"/>
                  <a:gd name="T73" fmla="*/ 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 h="68">
                    <a:moveTo>
                      <a:pt x="83" y="9"/>
                    </a:moveTo>
                    <a:cubicBezTo>
                      <a:pt x="71" y="25"/>
                      <a:pt x="64" y="44"/>
                      <a:pt x="62" y="66"/>
                    </a:cubicBezTo>
                    <a:cubicBezTo>
                      <a:pt x="62" y="68"/>
                      <a:pt x="62" y="68"/>
                      <a:pt x="62" y="68"/>
                    </a:cubicBezTo>
                    <a:cubicBezTo>
                      <a:pt x="52" y="68"/>
                      <a:pt x="52" y="68"/>
                      <a:pt x="52" y="68"/>
                    </a:cubicBezTo>
                    <a:cubicBezTo>
                      <a:pt x="53" y="66"/>
                      <a:pt x="53" y="66"/>
                      <a:pt x="53" y="66"/>
                    </a:cubicBezTo>
                    <a:cubicBezTo>
                      <a:pt x="55" y="48"/>
                      <a:pt x="59" y="32"/>
                      <a:pt x="67" y="17"/>
                    </a:cubicBezTo>
                    <a:cubicBezTo>
                      <a:pt x="67" y="17"/>
                      <a:pt x="67" y="17"/>
                      <a:pt x="67" y="17"/>
                    </a:cubicBezTo>
                    <a:cubicBezTo>
                      <a:pt x="66" y="17"/>
                      <a:pt x="66" y="17"/>
                      <a:pt x="66" y="17"/>
                    </a:cubicBezTo>
                    <a:cubicBezTo>
                      <a:pt x="63" y="17"/>
                      <a:pt x="59" y="16"/>
                      <a:pt x="55" y="13"/>
                    </a:cubicBezTo>
                    <a:cubicBezTo>
                      <a:pt x="52" y="16"/>
                      <a:pt x="48" y="17"/>
                      <a:pt x="44" y="17"/>
                    </a:cubicBezTo>
                    <a:cubicBezTo>
                      <a:pt x="39" y="17"/>
                      <a:pt x="34" y="16"/>
                      <a:pt x="30" y="12"/>
                    </a:cubicBezTo>
                    <a:cubicBezTo>
                      <a:pt x="26" y="15"/>
                      <a:pt x="21" y="17"/>
                      <a:pt x="17" y="16"/>
                    </a:cubicBezTo>
                    <a:cubicBezTo>
                      <a:pt x="28" y="38"/>
                      <a:pt x="30" y="59"/>
                      <a:pt x="30" y="66"/>
                    </a:cubicBezTo>
                    <a:cubicBezTo>
                      <a:pt x="31" y="68"/>
                      <a:pt x="31" y="68"/>
                      <a:pt x="31" y="68"/>
                    </a:cubicBezTo>
                    <a:cubicBezTo>
                      <a:pt x="21" y="68"/>
                      <a:pt x="21" y="68"/>
                      <a:pt x="21" y="68"/>
                    </a:cubicBezTo>
                    <a:cubicBezTo>
                      <a:pt x="21" y="66"/>
                      <a:pt x="21" y="66"/>
                      <a:pt x="21" y="66"/>
                    </a:cubicBezTo>
                    <a:cubicBezTo>
                      <a:pt x="21" y="58"/>
                      <a:pt x="17" y="31"/>
                      <a:pt x="2" y="9"/>
                    </a:cubicBezTo>
                    <a:cubicBezTo>
                      <a:pt x="2" y="9"/>
                      <a:pt x="2" y="9"/>
                      <a:pt x="2" y="9"/>
                    </a:cubicBezTo>
                    <a:cubicBezTo>
                      <a:pt x="1" y="8"/>
                      <a:pt x="1" y="8"/>
                      <a:pt x="1" y="8"/>
                    </a:cubicBezTo>
                    <a:cubicBezTo>
                      <a:pt x="1" y="8"/>
                      <a:pt x="1" y="8"/>
                      <a:pt x="1" y="8"/>
                    </a:cubicBezTo>
                    <a:cubicBezTo>
                      <a:pt x="1" y="7"/>
                      <a:pt x="1" y="7"/>
                      <a:pt x="1" y="7"/>
                    </a:cubicBezTo>
                    <a:cubicBezTo>
                      <a:pt x="0" y="5"/>
                      <a:pt x="0" y="3"/>
                      <a:pt x="2" y="1"/>
                    </a:cubicBezTo>
                    <a:cubicBezTo>
                      <a:pt x="5" y="0"/>
                      <a:pt x="7" y="1"/>
                      <a:pt x="9" y="3"/>
                    </a:cubicBezTo>
                    <a:cubicBezTo>
                      <a:pt x="9" y="3"/>
                      <a:pt x="9" y="3"/>
                      <a:pt x="9" y="3"/>
                    </a:cubicBezTo>
                    <a:cubicBezTo>
                      <a:pt x="11" y="5"/>
                      <a:pt x="14" y="7"/>
                      <a:pt x="16" y="7"/>
                    </a:cubicBezTo>
                    <a:cubicBezTo>
                      <a:pt x="20" y="7"/>
                      <a:pt x="23" y="6"/>
                      <a:pt x="27" y="2"/>
                    </a:cubicBezTo>
                    <a:cubicBezTo>
                      <a:pt x="28" y="1"/>
                      <a:pt x="29" y="1"/>
                      <a:pt x="31" y="1"/>
                    </a:cubicBezTo>
                    <a:cubicBezTo>
                      <a:pt x="32" y="1"/>
                      <a:pt x="33" y="2"/>
                      <a:pt x="34" y="3"/>
                    </a:cubicBezTo>
                    <a:cubicBezTo>
                      <a:pt x="37" y="6"/>
                      <a:pt x="40" y="8"/>
                      <a:pt x="43" y="8"/>
                    </a:cubicBezTo>
                    <a:cubicBezTo>
                      <a:pt x="47" y="8"/>
                      <a:pt x="50" y="5"/>
                      <a:pt x="52" y="3"/>
                    </a:cubicBezTo>
                    <a:cubicBezTo>
                      <a:pt x="53" y="2"/>
                      <a:pt x="54" y="1"/>
                      <a:pt x="55" y="1"/>
                    </a:cubicBezTo>
                    <a:cubicBezTo>
                      <a:pt x="57" y="1"/>
                      <a:pt x="58" y="2"/>
                      <a:pt x="59" y="3"/>
                    </a:cubicBezTo>
                    <a:cubicBezTo>
                      <a:pt x="61" y="6"/>
                      <a:pt x="63" y="8"/>
                      <a:pt x="66" y="8"/>
                    </a:cubicBezTo>
                    <a:cubicBezTo>
                      <a:pt x="66" y="8"/>
                      <a:pt x="66" y="8"/>
                      <a:pt x="66" y="8"/>
                    </a:cubicBezTo>
                    <a:cubicBezTo>
                      <a:pt x="70" y="8"/>
                      <a:pt x="73" y="6"/>
                      <a:pt x="76" y="3"/>
                    </a:cubicBezTo>
                    <a:cubicBezTo>
                      <a:pt x="78" y="1"/>
                      <a:pt x="81" y="1"/>
                      <a:pt x="82" y="2"/>
                    </a:cubicBezTo>
                    <a:cubicBezTo>
                      <a:pt x="84" y="4"/>
                      <a:pt x="85" y="7"/>
                      <a:pt x="83" y="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grpSp>
        <p:nvGrpSpPr>
          <p:cNvPr id="52" name="组合 51"/>
          <p:cNvGrpSpPr/>
          <p:nvPr/>
        </p:nvGrpSpPr>
        <p:grpSpPr>
          <a:xfrm>
            <a:off x="6908591" y="1560604"/>
            <a:ext cx="1474687" cy="1345147"/>
            <a:chOff x="6908591" y="1560604"/>
            <a:chExt cx="1474687" cy="1345147"/>
          </a:xfrm>
        </p:grpSpPr>
        <p:grpSp>
          <p:nvGrpSpPr>
            <p:cNvPr id="11" name="组合 10"/>
            <p:cNvGrpSpPr/>
            <p:nvPr/>
          </p:nvGrpSpPr>
          <p:grpSpPr>
            <a:xfrm>
              <a:off x="6908591" y="1705802"/>
              <a:ext cx="1474687" cy="1098180"/>
              <a:chOff x="2984740" y="3286664"/>
              <a:chExt cx="1647645" cy="1226980"/>
            </a:xfrm>
          </p:grpSpPr>
          <p:sp>
            <p:nvSpPr>
              <p:cNvPr id="12" name="任意多边形 11"/>
              <p:cNvSpPr/>
              <p:nvPr/>
            </p:nvSpPr>
            <p:spPr>
              <a:xfrm>
                <a:off x="2984740" y="3286664"/>
                <a:ext cx="1647645" cy="1069675"/>
              </a:xfrm>
              <a:custGeom>
                <a:avLst/>
                <a:gdLst>
                  <a:gd name="connsiteX0" fmla="*/ 0 w 1647645"/>
                  <a:gd name="connsiteY0" fmla="*/ 0 h 1069675"/>
                  <a:gd name="connsiteX1" fmla="*/ 465826 w 1647645"/>
                  <a:gd name="connsiteY1" fmla="*/ 483079 h 1069675"/>
                  <a:gd name="connsiteX2" fmla="*/ 1647645 w 1647645"/>
                  <a:gd name="connsiteY2" fmla="*/ 483079 h 1069675"/>
                  <a:gd name="connsiteX3" fmla="*/ 1061049 w 1647645"/>
                  <a:gd name="connsiteY3" fmla="*/ 1069675 h 1069675"/>
                </a:gdLst>
                <a:ahLst/>
                <a:cxnLst>
                  <a:cxn ang="0">
                    <a:pos x="connsiteX0" y="connsiteY0"/>
                  </a:cxn>
                  <a:cxn ang="0">
                    <a:pos x="connsiteX1" y="connsiteY1"/>
                  </a:cxn>
                  <a:cxn ang="0">
                    <a:pos x="connsiteX2" y="connsiteY2"/>
                  </a:cxn>
                  <a:cxn ang="0">
                    <a:pos x="connsiteX3" y="connsiteY3"/>
                  </a:cxn>
                </a:cxnLst>
                <a:rect l="l" t="t" r="r" b="b"/>
                <a:pathLst>
                  <a:path w="1647645" h="1069675">
                    <a:moveTo>
                      <a:pt x="0" y="0"/>
                    </a:moveTo>
                    <a:lnTo>
                      <a:pt x="465826" y="483079"/>
                    </a:lnTo>
                    <a:lnTo>
                      <a:pt x="1647645" y="483079"/>
                    </a:lnTo>
                    <a:lnTo>
                      <a:pt x="1061049" y="1069675"/>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3" name="等腰三角形 12"/>
              <p:cNvSpPr/>
              <p:nvPr/>
            </p:nvSpPr>
            <p:spPr>
              <a:xfrm rot="13500000">
                <a:off x="3891958" y="4346542"/>
                <a:ext cx="189680" cy="144524"/>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sp>
          <p:nvSpPr>
            <p:cNvPr id="29" name="矩形 28"/>
            <p:cNvSpPr/>
            <p:nvPr/>
          </p:nvSpPr>
          <p:spPr>
            <a:xfrm>
              <a:off x="7021789" y="2467170"/>
              <a:ext cx="871846" cy="438581"/>
            </a:xfrm>
            <a:prstGeom prst="rect">
              <a:avLst/>
            </a:prstGeom>
          </p:spPr>
          <p:txBody>
            <a:bodyPr wrap="square" lIns="68580" tIns="34290" rIns="68580" bIns="34290">
              <a:spAutoFit/>
            </a:bodyPr>
            <a:lstStyle/>
            <a:p>
              <a:pPr algn="ctr"/>
              <a:r>
                <a:rPr lang="en-US" altLang="zh-CN" sz="2400" b="1" dirty="0">
                  <a:solidFill>
                    <a:schemeClr val="bg1">
                      <a:lumMod val="85000"/>
                    </a:schemeClr>
                  </a:solidFill>
                  <a:latin typeface="Agency FB" panose="020B0503020202020204" pitchFamily="34" charset="0"/>
                  <a:ea typeface="微软雅黑" panose="020B0503020204020204" pitchFamily="34" charset="-122"/>
                </a:rPr>
                <a:t>04</a:t>
              </a:r>
              <a:endParaRPr lang="en-US" altLang="zh-CN" sz="2400" b="1" dirty="0">
                <a:solidFill>
                  <a:schemeClr val="bg1">
                    <a:lumMod val="85000"/>
                  </a:schemeClr>
                </a:solidFill>
                <a:latin typeface="Agency FB" panose="020B0503020202020204" pitchFamily="34" charset="0"/>
                <a:ea typeface="微软雅黑" panose="020B0503020204020204" pitchFamily="34" charset="-122"/>
              </a:endParaRPr>
            </a:p>
          </p:txBody>
        </p:sp>
        <p:grpSp>
          <p:nvGrpSpPr>
            <p:cNvPr id="38" name="组合 37"/>
            <p:cNvGrpSpPr/>
            <p:nvPr/>
          </p:nvGrpSpPr>
          <p:grpSpPr>
            <a:xfrm>
              <a:off x="7607677" y="1560604"/>
              <a:ext cx="395565" cy="414679"/>
              <a:chOff x="7002627" y="828237"/>
              <a:chExt cx="444697" cy="466185"/>
            </a:xfrm>
            <a:solidFill>
              <a:schemeClr val="bg1">
                <a:lumMod val="85000"/>
              </a:schemeClr>
            </a:solidFill>
          </p:grpSpPr>
          <p:sp>
            <p:nvSpPr>
              <p:cNvPr id="39" name="Freeform 11"/>
              <p:cNvSpPr>
                <a:spLocks/>
              </p:cNvSpPr>
              <p:nvPr/>
            </p:nvSpPr>
            <p:spPr bwMode="auto">
              <a:xfrm>
                <a:off x="7133420" y="1073942"/>
                <a:ext cx="88753" cy="87818"/>
              </a:xfrm>
              <a:custGeom>
                <a:avLst/>
                <a:gdLst>
                  <a:gd name="T0" fmla="*/ 24 w 40"/>
                  <a:gd name="T1" fmla="*/ 1 h 40"/>
                  <a:gd name="T2" fmla="*/ 20 w 40"/>
                  <a:gd name="T3" fmla="*/ 0 h 40"/>
                  <a:gd name="T4" fmla="*/ 0 w 40"/>
                  <a:gd name="T5" fmla="*/ 20 h 40"/>
                  <a:gd name="T6" fmla="*/ 20 w 40"/>
                  <a:gd name="T7" fmla="*/ 40 h 40"/>
                  <a:gd name="T8" fmla="*/ 40 w 40"/>
                  <a:gd name="T9" fmla="*/ 20 h 40"/>
                  <a:gd name="T10" fmla="*/ 39 w 40"/>
                  <a:gd name="T11" fmla="*/ 15 h 40"/>
                  <a:gd name="T12" fmla="*/ 15 w 40"/>
                  <a:gd name="T13" fmla="*/ 26 h 40"/>
                  <a:gd name="T14" fmla="*/ 24 w 40"/>
                  <a:gd name="T15" fmla="*/ 1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40">
                    <a:moveTo>
                      <a:pt x="24" y="1"/>
                    </a:moveTo>
                    <a:cubicBezTo>
                      <a:pt x="23" y="1"/>
                      <a:pt x="21" y="0"/>
                      <a:pt x="20" y="0"/>
                    </a:cubicBezTo>
                    <a:cubicBezTo>
                      <a:pt x="9" y="0"/>
                      <a:pt x="0" y="9"/>
                      <a:pt x="0" y="20"/>
                    </a:cubicBezTo>
                    <a:cubicBezTo>
                      <a:pt x="0" y="31"/>
                      <a:pt x="9" y="40"/>
                      <a:pt x="20" y="40"/>
                    </a:cubicBezTo>
                    <a:cubicBezTo>
                      <a:pt x="31" y="40"/>
                      <a:pt x="40" y="31"/>
                      <a:pt x="40" y="20"/>
                    </a:cubicBezTo>
                    <a:cubicBezTo>
                      <a:pt x="40" y="18"/>
                      <a:pt x="40" y="17"/>
                      <a:pt x="39" y="15"/>
                    </a:cubicBezTo>
                    <a:cubicBezTo>
                      <a:pt x="15" y="26"/>
                      <a:pt x="15" y="26"/>
                      <a:pt x="15" y="26"/>
                    </a:cubicBezTo>
                    <a:lnTo>
                      <a:pt x="2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0" name="Freeform 12"/>
              <p:cNvSpPr>
                <a:spLocks/>
              </p:cNvSpPr>
              <p:nvPr/>
            </p:nvSpPr>
            <p:spPr bwMode="auto">
              <a:xfrm>
                <a:off x="7002627" y="943149"/>
                <a:ext cx="351273" cy="351273"/>
              </a:xfrm>
              <a:custGeom>
                <a:avLst/>
                <a:gdLst>
                  <a:gd name="T0" fmla="*/ 131 w 159"/>
                  <a:gd name="T1" fmla="*/ 41 h 159"/>
                  <a:gd name="T2" fmla="*/ 144 w 159"/>
                  <a:gd name="T3" fmla="*/ 79 h 159"/>
                  <a:gd name="T4" fmla="*/ 79 w 159"/>
                  <a:gd name="T5" fmla="*/ 144 h 159"/>
                  <a:gd name="T6" fmla="*/ 15 w 159"/>
                  <a:gd name="T7" fmla="*/ 79 h 159"/>
                  <a:gd name="T8" fmla="*/ 79 w 159"/>
                  <a:gd name="T9" fmla="*/ 15 h 159"/>
                  <a:gd name="T10" fmla="*/ 112 w 159"/>
                  <a:gd name="T11" fmla="*/ 24 h 159"/>
                  <a:gd name="T12" fmla="*/ 122 w 159"/>
                  <a:gd name="T13" fmla="*/ 13 h 159"/>
                  <a:gd name="T14" fmla="*/ 79 w 159"/>
                  <a:gd name="T15" fmla="*/ 0 h 159"/>
                  <a:gd name="T16" fmla="*/ 0 w 159"/>
                  <a:gd name="T17" fmla="*/ 79 h 159"/>
                  <a:gd name="T18" fmla="*/ 79 w 159"/>
                  <a:gd name="T19" fmla="*/ 159 h 159"/>
                  <a:gd name="T20" fmla="*/ 159 w 159"/>
                  <a:gd name="T21" fmla="*/ 79 h 159"/>
                  <a:gd name="T22" fmla="*/ 141 w 159"/>
                  <a:gd name="T23" fmla="*/ 30 h 159"/>
                  <a:gd name="T24" fmla="*/ 131 w 159"/>
                  <a:gd name="T25" fmla="*/ 4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9" h="159">
                    <a:moveTo>
                      <a:pt x="131" y="41"/>
                    </a:moveTo>
                    <a:cubicBezTo>
                      <a:pt x="139" y="52"/>
                      <a:pt x="144" y="65"/>
                      <a:pt x="144" y="79"/>
                    </a:cubicBezTo>
                    <a:cubicBezTo>
                      <a:pt x="144" y="115"/>
                      <a:pt x="115" y="144"/>
                      <a:pt x="79" y="144"/>
                    </a:cubicBezTo>
                    <a:cubicBezTo>
                      <a:pt x="44" y="144"/>
                      <a:pt x="15" y="115"/>
                      <a:pt x="15" y="79"/>
                    </a:cubicBezTo>
                    <a:cubicBezTo>
                      <a:pt x="15" y="44"/>
                      <a:pt x="44" y="15"/>
                      <a:pt x="79" y="15"/>
                    </a:cubicBezTo>
                    <a:cubicBezTo>
                      <a:pt x="91" y="15"/>
                      <a:pt x="103" y="18"/>
                      <a:pt x="112" y="24"/>
                    </a:cubicBezTo>
                    <a:cubicBezTo>
                      <a:pt x="122" y="13"/>
                      <a:pt x="122" y="13"/>
                      <a:pt x="122" y="13"/>
                    </a:cubicBezTo>
                    <a:cubicBezTo>
                      <a:pt x="110" y="5"/>
                      <a:pt x="95" y="0"/>
                      <a:pt x="79" y="0"/>
                    </a:cubicBezTo>
                    <a:cubicBezTo>
                      <a:pt x="35" y="0"/>
                      <a:pt x="0" y="35"/>
                      <a:pt x="0" y="79"/>
                    </a:cubicBezTo>
                    <a:cubicBezTo>
                      <a:pt x="0" y="123"/>
                      <a:pt x="35" y="159"/>
                      <a:pt x="79" y="159"/>
                    </a:cubicBezTo>
                    <a:cubicBezTo>
                      <a:pt x="123" y="159"/>
                      <a:pt x="159" y="123"/>
                      <a:pt x="159" y="79"/>
                    </a:cubicBezTo>
                    <a:cubicBezTo>
                      <a:pt x="159" y="61"/>
                      <a:pt x="152" y="43"/>
                      <a:pt x="141" y="30"/>
                    </a:cubicBezTo>
                    <a:lnTo>
                      <a:pt x="131"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1" name="Freeform 13"/>
              <p:cNvSpPr>
                <a:spLocks/>
              </p:cNvSpPr>
              <p:nvPr/>
            </p:nvSpPr>
            <p:spPr bwMode="auto">
              <a:xfrm>
                <a:off x="7177329" y="1049652"/>
                <a:ext cx="66331" cy="68199"/>
              </a:xfrm>
              <a:custGeom>
                <a:avLst/>
                <a:gdLst>
                  <a:gd name="T0" fmla="*/ 71 w 71"/>
                  <a:gd name="T1" fmla="*/ 30 h 73"/>
                  <a:gd name="T2" fmla="*/ 38 w 71"/>
                  <a:gd name="T3" fmla="*/ 0 h 73"/>
                  <a:gd name="T4" fmla="*/ 19 w 71"/>
                  <a:gd name="T5" fmla="*/ 19 h 73"/>
                  <a:gd name="T6" fmla="*/ 0 w 71"/>
                  <a:gd name="T7" fmla="*/ 73 h 73"/>
                  <a:gd name="T8" fmla="*/ 55 w 71"/>
                  <a:gd name="T9" fmla="*/ 49 h 73"/>
                  <a:gd name="T10" fmla="*/ 71 w 71"/>
                  <a:gd name="T11" fmla="*/ 30 h 73"/>
                </a:gdLst>
                <a:ahLst/>
                <a:cxnLst>
                  <a:cxn ang="0">
                    <a:pos x="T0" y="T1"/>
                  </a:cxn>
                  <a:cxn ang="0">
                    <a:pos x="T2" y="T3"/>
                  </a:cxn>
                  <a:cxn ang="0">
                    <a:pos x="T4" y="T5"/>
                  </a:cxn>
                  <a:cxn ang="0">
                    <a:pos x="T6" y="T7"/>
                  </a:cxn>
                  <a:cxn ang="0">
                    <a:pos x="T8" y="T9"/>
                  </a:cxn>
                  <a:cxn ang="0">
                    <a:pos x="T10" y="T11"/>
                  </a:cxn>
                </a:cxnLst>
                <a:rect l="0" t="0" r="r" b="b"/>
                <a:pathLst>
                  <a:path w="71" h="73">
                    <a:moveTo>
                      <a:pt x="71" y="30"/>
                    </a:moveTo>
                    <a:lnTo>
                      <a:pt x="38" y="0"/>
                    </a:lnTo>
                    <a:lnTo>
                      <a:pt x="19" y="19"/>
                    </a:lnTo>
                    <a:lnTo>
                      <a:pt x="0" y="73"/>
                    </a:lnTo>
                    <a:lnTo>
                      <a:pt x="55" y="49"/>
                    </a:lnTo>
                    <a:lnTo>
                      <a:pt x="7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2" name="Freeform 14"/>
              <p:cNvSpPr>
                <a:spLocks/>
              </p:cNvSpPr>
              <p:nvPr/>
            </p:nvSpPr>
            <p:spPr bwMode="auto">
              <a:xfrm>
                <a:off x="7219370" y="916990"/>
                <a:ext cx="143873" cy="152281"/>
              </a:xfrm>
              <a:custGeom>
                <a:avLst/>
                <a:gdLst>
                  <a:gd name="T0" fmla="*/ 121 w 154"/>
                  <a:gd name="T1" fmla="*/ 0 h 163"/>
                  <a:gd name="T2" fmla="*/ 0 w 154"/>
                  <a:gd name="T3" fmla="*/ 132 h 163"/>
                  <a:gd name="T4" fmla="*/ 33 w 154"/>
                  <a:gd name="T5" fmla="*/ 163 h 163"/>
                  <a:gd name="T6" fmla="*/ 154 w 154"/>
                  <a:gd name="T7" fmla="*/ 31 h 163"/>
                  <a:gd name="T8" fmla="*/ 121 w 154"/>
                  <a:gd name="T9" fmla="*/ 35 h 163"/>
                  <a:gd name="T10" fmla="*/ 121 w 154"/>
                  <a:gd name="T11" fmla="*/ 0 h 163"/>
                </a:gdLst>
                <a:ahLst/>
                <a:cxnLst>
                  <a:cxn ang="0">
                    <a:pos x="T0" y="T1"/>
                  </a:cxn>
                  <a:cxn ang="0">
                    <a:pos x="T2" y="T3"/>
                  </a:cxn>
                  <a:cxn ang="0">
                    <a:pos x="T4" y="T5"/>
                  </a:cxn>
                  <a:cxn ang="0">
                    <a:pos x="T6" y="T7"/>
                  </a:cxn>
                  <a:cxn ang="0">
                    <a:pos x="T8" y="T9"/>
                  </a:cxn>
                  <a:cxn ang="0">
                    <a:pos x="T10" y="T11"/>
                  </a:cxn>
                </a:cxnLst>
                <a:rect l="0" t="0" r="r" b="b"/>
                <a:pathLst>
                  <a:path w="154" h="163">
                    <a:moveTo>
                      <a:pt x="121" y="0"/>
                    </a:moveTo>
                    <a:lnTo>
                      <a:pt x="0" y="132"/>
                    </a:lnTo>
                    <a:lnTo>
                      <a:pt x="33" y="163"/>
                    </a:lnTo>
                    <a:lnTo>
                      <a:pt x="154" y="31"/>
                    </a:lnTo>
                    <a:lnTo>
                      <a:pt x="121" y="35"/>
                    </a:lnTo>
                    <a:lnTo>
                      <a:pt x="1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3" name="Freeform 15"/>
              <p:cNvSpPr>
                <a:spLocks/>
              </p:cNvSpPr>
              <p:nvPr/>
            </p:nvSpPr>
            <p:spPr bwMode="auto">
              <a:xfrm>
                <a:off x="7338952" y="883357"/>
                <a:ext cx="56988" cy="59791"/>
              </a:xfrm>
              <a:custGeom>
                <a:avLst/>
                <a:gdLst>
                  <a:gd name="T0" fmla="*/ 14 w 61"/>
                  <a:gd name="T1" fmla="*/ 48 h 64"/>
                  <a:gd name="T2" fmla="*/ 14 w 61"/>
                  <a:gd name="T3" fmla="*/ 12 h 64"/>
                  <a:gd name="T4" fmla="*/ 0 w 61"/>
                  <a:gd name="T5" fmla="*/ 0 h 64"/>
                  <a:gd name="T6" fmla="*/ 0 w 61"/>
                  <a:gd name="T7" fmla="*/ 0 h 64"/>
                  <a:gd name="T8" fmla="*/ 0 w 61"/>
                  <a:gd name="T9" fmla="*/ 64 h 64"/>
                  <a:gd name="T10" fmla="*/ 61 w 61"/>
                  <a:gd name="T11" fmla="*/ 55 h 64"/>
                  <a:gd name="T12" fmla="*/ 61 w 61"/>
                  <a:gd name="T13" fmla="*/ 55 h 64"/>
                  <a:gd name="T14" fmla="*/ 50 w 61"/>
                  <a:gd name="T15" fmla="*/ 43 h 64"/>
                  <a:gd name="T16" fmla="*/ 14 w 61"/>
                  <a:gd name="T17"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4">
                    <a:moveTo>
                      <a:pt x="14" y="48"/>
                    </a:moveTo>
                    <a:lnTo>
                      <a:pt x="14" y="12"/>
                    </a:lnTo>
                    <a:lnTo>
                      <a:pt x="0" y="0"/>
                    </a:lnTo>
                    <a:lnTo>
                      <a:pt x="0" y="0"/>
                    </a:lnTo>
                    <a:lnTo>
                      <a:pt x="0" y="64"/>
                    </a:lnTo>
                    <a:lnTo>
                      <a:pt x="61" y="55"/>
                    </a:lnTo>
                    <a:lnTo>
                      <a:pt x="61" y="55"/>
                    </a:lnTo>
                    <a:lnTo>
                      <a:pt x="50" y="43"/>
                    </a:lnTo>
                    <a:lnTo>
                      <a:pt x="14"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4" name="Freeform 16"/>
              <p:cNvSpPr>
                <a:spLocks/>
              </p:cNvSpPr>
              <p:nvPr/>
            </p:nvSpPr>
            <p:spPr bwMode="auto">
              <a:xfrm>
                <a:off x="7363242" y="855330"/>
                <a:ext cx="59791" cy="61660"/>
              </a:xfrm>
              <a:custGeom>
                <a:avLst/>
                <a:gdLst>
                  <a:gd name="T0" fmla="*/ 14 w 64"/>
                  <a:gd name="T1" fmla="*/ 49 h 66"/>
                  <a:gd name="T2" fmla="*/ 14 w 64"/>
                  <a:gd name="T3" fmla="*/ 11 h 66"/>
                  <a:gd name="T4" fmla="*/ 2 w 64"/>
                  <a:gd name="T5" fmla="*/ 0 h 66"/>
                  <a:gd name="T6" fmla="*/ 2 w 64"/>
                  <a:gd name="T7" fmla="*/ 0 h 66"/>
                  <a:gd name="T8" fmla="*/ 0 w 64"/>
                  <a:gd name="T9" fmla="*/ 66 h 66"/>
                  <a:gd name="T10" fmla="*/ 64 w 64"/>
                  <a:gd name="T11" fmla="*/ 56 h 66"/>
                  <a:gd name="T12" fmla="*/ 64 w 64"/>
                  <a:gd name="T13" fmla="*/ 56 h 66"/>
                  <a:gd name="T14" fmla="*/ 50 w 64"/>
                  <a:gd name="T15" fmla="*/ 44 h 66"/>
                  <a:gd name="T16" fmla="*/ 14 w 64"/>
                  <a:gd name="T17" fmla="*/ 4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6">
                    <a:moveTo>
                      <a:pt x="14" y="49"/>
                    </a:moveTo>
                    <a:lnTo>
                      <a:pt x="14" y="11"/>
                    </a:lnTo>
                    <a:lnTo>
                      <a:pt x="2" y="0"/>
                    </a:lnTo>
                    <a:lnTo>
                      <a:pt x="2" y="0"/>
                    </a:lnTo>
                    <a:lnTo>
                      <a:pt x="0" y="66"/>
                    </a:lnTo>
                    <a:lnTo>
                      <a:pt x="64" y="56"/>
                    </a:lnTo>
                    <a:lnTo>
                      <a:pt x="64" y="56"/>
                    </a:lnTo>
                    <a:lnTo>
                      <a:pt x="50" y="44"/>
                    </a:lnTo>
                    <a:lnTo>
                      <a:pt x="14"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5" name="Freeform 17"/>
              <p:cNvSpPr>
                <a:spLocks/>
              </p:cNvSpPr>
              <p:nvPr/>
            </p:nvSpPr>
            <p:spPr bwMode="auto">
              <a:xfrm>
                <a:off x="7067089" y="1009479"/>
                <a:ext cx="220480" cy="218612"/>
              </a:xfrm>
              <a:custGeom>
                <a:avLst/>
                <a:gdLst>
                  <a:gd name="T0" fmla="*/ 50 w 100"/>
                  <a:gd name="T1" fmla="*/ 0 h 99"/>
                  <a:gd name="T2" fmla="*/ 0 w 100"/>
                  <a:gd name="T3" fmla="*/ 49 h 99"/>
                  <a:gd name="T4" fmla="*/ 50 w 100"/>
                  <a:gd name="T5" fmla="*/ 99 h 99"/>
                  <a:gd name="T6" fmla="*/ 100 w 100"/>
                  <a:gd name="T7" fmla="*/ 49 h 99"/>
                  <a:gd name="T8" fmla="*/ 92 w 100"/>
                  <a:gd name="T9" fmla="*/ 22 h 99"/>
                  <a:gd name="T10" fmla="*/ 83 w 100"/>
                  <a:gd name="T11" fmla="*/ 32 h 99"/>
                  <a:gd name="T12" fmla="*/ 81 w 100"/>
                  <a:gd name="T13" fmla="*/ 34 h 99"/>
                  <a:gd name="T14" fmla="*/ 85 w 100"/>
                  <a:gd name="T15" fmla="*/ 49 h 99"/>
                  <a:gd name="T16" fmla="*/ 50 w 100"/>
                  <a:gd name="T17" fmla="*/ 84 h 99"/>
                  <a:gd name="T18" fmla="*/ 15 w 100"/>
                  <a:gd name="T19" fmla="*/ 49 h 99"/>
                  <a:gd name="T20" fmla="*/ 50 w 100"/>
                  <a:gd name="T21" fmla="*/ 15 h 99"/>
                  <a:gd name="T22" fmla="*/ 62 w 100"/>
                  <a:gd name="T23" fmla="*/ 17 h 99"/>
                  <a:gd name="T24" fmla="*/ 64 w 100"/>
                  <a:gd name="T25" fmla="*/ 14 h 99"/>
                  <a:gd name="T26" fmla="*/ 73 w 100"/>
                  <a:gd name="T27" fmla="*/ 5 h 99"/>
                  <a:gd name="T28" fmla="*/ 50 w 100"/>
                  <a:gd name="T2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0" h="99">
                    <a:moveTo>
                      <a:pt x="50" y="0"/>
                    </a:moveTo>
                    <a:cubicBezTo>
                      <a:pt x="23" y="0"/>
                      <a:pt x="0" y="22"/>
                      <a:pt x="0" y="49"/>
                    </a:cubicBezTo>
                    <a:cubicBezTo>
                      <a:pt x="0" y="77"/>
                      <a:pt x="23" y="99"/>
                      <a:pt x="50" y="99"/>
                    </a:cubicBezTo>
                    <a:cubicBezTo>
                      <a:pt x="78" y="99"/>
                      <a:pt x="100" y="77"/>
                      <a:pt x="100" y="49"/>
                    </a:cubicBezTo>
                    <a:cubicBezTo>
                      <a:pt x="100" y="39"/>
                      <a:pt x="97" y="30"/>
                      <a:pt x="92" y="22"/>
                    </a:cubicBezTo>
                    <a:cubicBezTo>
                      <a:pt x="83" y="32"/>
                      <a:pt x="83" y="32"/>
                      <a:pt x="83" y="32"/>
                    </a:cubicBezTo>
                    <a:cubicBezTo>
                      <a:pt x="81" y="34"/>
                      <a:pt x="81" y="34"/>
                      <a:pt x="81" y="34"/>
                    </a:cubicBezTo>
                    <a:cubicBezTo>
                      <a:pt x="84" y="39"/>
                      <a:pt x="85" y="44"/>
                      <a:pt x="85" y="49"/>
                    </a:cubicBezTo>
                    <a:cubicBezTo>
                      <a:pt x="85" y="69"/>
                      <a:pt x="69" y="84"/>
                      <a:pt x="50" y="84"/>
                    </a:cubicBezTo>
                    <a:cubicBezTo>
                      <a:pt x="31" y="84"/>
                      <a:pt x="15" y="69"/>
                      <a:pt x="15" y="49"/>
                    </a:cubicBezTo>
                    <a:cubicBezTo>
                      <a:pt x="15" y="30"/>
                      <a:pt x="31" y="15"/>
                      <a:pt x="50" y="15"/>
                    </a:cubicBezTo>
                    <a:cubicBezTo>
                      <a:pt x="54" y="15"/>
                      <a:pt x="59" y="15"/>
                      <a:pt x="62" y="17"/>
                    </a:cubicBezTo>
                    <a:cubicBezTo>
                      <a:pt x="64" y="14"/>
                      <a:pt x="64" y="14"/>
                      <a:pt x="64" y="14"/>
                    </a:cubicBezTo>
                    <a:cubicBezTo>
                      <a:pt x="73" y="5"/>
                      <a:pt x="73" y="5"/>
                      <a:pt x="73" y="5"/>
                    </a:cubicBezTo>
                    <a:cubicBezTo>
                      <a:pt x="66" y="2"/>
                      <a:pt x="58" y="0"/>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6" name="Freeform 18"/>
              <p:cNvSpPr>
                <a:spLocks/>
              </p:cNvSpPr>
              <p:nvPr/>
            </p:nvSpPr>
            <p:spPr bwMode="auto">
              <a:xfrm>
                <a:off x="7389401" y="828237"/>
                <a:ext cx="57923" cy="59791"/>
              </a:xfrm>
              <a:custGeom>
                <a:avLst/>
                <a:gdLst>
                  <a:gd name="T0" fmla="*/ 50 w 62"/>
                  <a:gd name="T1" fmla="*/ 43 h 64"/>
                  <a:gd name="T2" fmla="*/ 15 w 62"/>
                  <a:gd name="T3" fmla="*/ 47 h 64"/>
                  <a:gd name="T4" fmla="*/ 15 w 62"/>
                  <a:gd name="T5" fmla="*/ 12 h 64"/>
                  <a:gd name="T6" fmla="*/ 0 w 62"/>
                  <a:gd name="T7" fmla="*/ 0 h 64"/>
                  <a:gd name="T8" fmla="*/ 0 w 62"/>
                  <a:gd name="T9" fmla="*/ 0 h 64"/>
                  <a:gd name="T10" fmla="*/ 0 w 62"/>
                  <a:gd name="T11" fmla="*/ 64 h 64"/>
                  <a:gd name="T12" fmla="*/ 62 w 62"/>
                  <a:gd name="T13" fmla="*/ 55 h 64"/>
                  <a:gd name="T14" fmla="*/ 62 w 62"/>
                  <a:gd name="T15" fmla="*/ 55 h 64"/>
                  <a:gd name="T16" fmla="*/ 50 w 62"/>
                  <a:gd name="T17"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64">
                    <a:moveTo>
                      <a:pt x="50" y="43"/>
                    </a:moveTo>
                    <a:lnTo>
                      <a:pt x="15" y="47"/>
                    </a:lnTo>
                    <a:lnTo>
                      <a:pt x="15" y="12"/>
                    </a:lnTo>
                    <a:lnTo>
                      <a:pt x="0" y="0"/>
                    </a:lnTo>
                    <a:lnTo>
                      <a:pt x="0" y="0"/>
                    </a:lnTo>
                    <a:lnTo>
                      <a:pt x="0" y="64"/>
                    </a:lnTo>
                    <a:lnTo>
                      <a:pt x="62" y="55"/>
                    </a:lnTo>
                    <a:lnTo>
                      <a:pt x="62" y="55"/>
                    </a:lnTo>
                    <a:lnTo>
                      <a:pt x="5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sp>
        <p:nvSpPr>
          <p:cNvPr id="48" name="Content Placeholder 2"/>
          <p:cNvSpPr txBox="1">
            <a:spLocks/>
          </p:cNvSpPr>
          <p:nvPr/>
        </p:nvSpPr>
        <p:spPr bwMode="auto">
          <a:xfrm>
            <a:off x="626365" y="2958078"/>
            <a:ext cx="1893499"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3" name="Content Placeholder 2"/>
          <p:cNvSpPr txBox="1">
            <a:spLocks/>
          </p:cNvSpPr>
          <p:nvPr/>
        </p:nvSpPr>
        <p:spPr bwMode="auto">
          <a:xfrm>
            <a:off x="2693925" y="2958078"/>
            <a:ext cx="1893499"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4" name="Content Placeholder 2"/>
          <p:cNvSpPr txBox="1">
            <a:spLocks/>
          </p:cNvSpPr>
          <p:nvPr/>
        </p:nvSpPr>
        <p:spPr bwMode="auto">
          <a:xfrm>
            <a:off x="4761485" y="2958078"/>
            <a:ext cx="1893499"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5" name="Content Placeholder 2"/>
          <p:cNvSpPr txBox="1">
            <a:spLocks/>
          </p:cNvSpPr>
          <p:nvPr/>
        </p:nvSpPr>
        <p:spPr bwMode="auto">
          <a:xfrm>
            <a:off x="6829045" y="2958078"/>
            <a:ext cx="1893499"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6" name="矩形 55"/>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57" name="Group 371"/>
          <p:cNvGrpSpPr>
            <a:grpSpLocks noChangeAspect="1"/>
          </p:cNvGrpSpPr>
          <p:nvPr/>
        </p:nvGrpSpPr>
        <p:grpSpPr bwMode="auto">
          <a:xfrm>
            <a:off x="1115616" y="549930"/>
            <a:ext cx="6912769" cy="59962"/>
            <a:chOff x="936" y="3880"/>
            <a:chExt cx="5806" cy="168"/>
          </a:xfrm>
          <a:solidFill>
            <a:schemeClr val="bg1"/>
          </a:solidFill>
        </p:grpSpPr>
        <p:sp>
          <p:nvSpPr>
            <p:cNvPr id="58"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18918338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down)">
                                      <p:cBhvr>
                                        <p:cTn id="7" dur="500"/>
                                        <p:tgtEl>
                                          <p:spTgt spid="49"/>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48"/>
                                        </p:tgtEl>
                                        <p:attrNameLst>
                                          <p:attrName>style.visibility</p:attrName>
                                        </p:attrNameLst>
                                      </p:cBhvr>
                                      <p:to>
                                        <p:strVal val="visible"/>
                                      </p:to>
                                    </p:set>
                                    <p:animEffect transition="in" filter="barn(inVertical)">
                                      <p:cBhvr>
                                        <p:cTn id="11" dur="500"/>
                                        <p:tgtEl>
                                          <p:spTgt spid="48"/>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wipe(down)">
                                      <p:cBhvr>
                                        <p:cTn id="15" dur="500"/>
                                        <p:tgtEl>
                                          <p:spTgt spid="50"/>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barn(inVertical)">
                                      <p:cBhvr>
                                        <p:cTn id="19" dur="500"/>
                                        <p:tgtEl>
                                          <p:spTgt spid="53"/>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51"/>
                                        </p:tgtEl>
                                        <p:attrNameLst>
                                          <p:attrName>style.visibility</p:attrName>
                                        </p:attrNameLst>
                                      </p:cBhvr>
                                      <p:to>
                                        <p:strVal val="visible"/>
                                      </p:to>
                                    </p:set>
                                    <p:animEffect transition="in" filter="wipe(down)">
                                      <p:cBhvr>
                                        <p:cTn id="23" dur="500"/>
                                        <p:tgtEl>
                                          <p:spTgt spid="51"/>
                                        </p:tgtEl>
                                      </p:cBhvr>
                                    </p:animEffect>
                                  </p:childTnLst>
                                </p:cTn>
                              </p:par>
                            </p:childTnLst>
                          </p:cTn>
                        </p:par>
                        <p:par>
                          <p:cTn id="24" fill="hold">
                            <p:stCondLst>
                              <p:cond delay="2500"/>
                            </p:stCondLst>
                            <p:childTnLst>
                              <p:par>
                                <p:cTn id="25" presetID="16" presetClass="entr" presetSubtype="21" fill="hold" grpId="0" nodeType="after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barn(inVertical)">
                                      <p:cBhvr>
                                        <p:cTn id="27" dur="500"/>
                                        <p:tgtEl>
                                          <p:spTgt spid="54"/>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wipe(down)">
                                      <p:cBhvr>
                                        <p:cTn id="31" dur="500"/>
                                        <p:tgtEl>
                                          <p:spTgt spid="52"/>
                                        </p:tgtEl>
                                      </p:cBhvr>
                                    </p:animEffect>
                                  </p:childTnLst>
                                </p:cTn>
                              </p:par>
                            </p:childTnLst>
                          </p:cTn>
                        </p:par>
                        <p:par>
                          <p:cTn id="32" fill="hold">
                            <p:stCondLst>
                              <p:cond delay="3500"/>
                            </p:stCondLst>
                            <p:childTnLst>
                              <p:par>
                                <p:cTn id="33" presetID="16" presetClass="entr" presetSubtype="21" fill="hold" grpId="0" nodeType="afterEffect">
                                  <p:stCondLst>
                                    <p:cond delay="0"/>
                                  </p:stCondLst>
                                  <p:childTnLst>
                                    <p:set>
                                      <p:cBhvr>
                                        <p:cTn id="34" dur="1" fill="hold">
                                          <p:stCondLst>
                                            <p:cond delay="0"/>
                                          </p:stCondLst>
                                        </p:cTn>
                                        <p:tgtEl>
                                          <p:spTgt spid="55"/>
                                        </p:tgtEl>
                                        <p:attrNameLst>
                                          <p:attrName>style.visibility</p:attrName>
                                        </p:attrNameLst>
                                      </p:cBhvr>
                                      <p:to>
                                        <p:strVal val="visible"/>
                                      </p:to>
                                    </p:set>
                                    <p:animEffect transition="in" filter="barn(inVertical)">
                                      <p:cBhvr>
                                        <p:cTn id="35"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53" grpId="0"/>
      <p:bldP spid="54" grpId="0"/>
      <p:bldP spid="5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1210469" y="1491630"/>
            <a:ext cx="2404760" cy="1550030"/>
            <a:chOff x="1613958" y="2225645"/>
            <a:chExt cx="3206347" cy="2066706"/>
          </a:xfrm>
          <a:solidFill>
            <a:schemeClr val="bg1">
              <a:lumMod val="85000"/>
            </a:schemeClr>
          </a:solidFill>
        </p:grpSpPr>
        <p:sp>
          <p:nvSpPr>
            <p:cNvPr id="14" name="Freeform 14"/>
            <p:cNvSpPr>
              <a:spLocks noEditPoints="1"/>
            </p:cNvSpPr>
            <p:nvPr/>
          </p:nvSpPr>
          <p:spPr bwMode="auto">
            <a:xfrm>
              <a:off x="1613958" y="2284694"/>
              <a:ext cx="1606126" cy="1948608"/>
            </a:xfrm>
            <a:custGeom>
              <a:avLst/>
              <a:gdLst>
                <a:gd name="T0" fmla="*/ 195 w 345"/>
                <a:gd name="T1" fmla="*/ 44 h 418"/>
                <a:gd name="T2" fmla="*/ 94 w 345"/>
                <a:gd name="T3" fmla="*/ 54 h 418"/>
                <a:gd name="T4" fmla="*/ 33 w 345"/>
                <a:gd name="T5" fmla="*/ 57 h 418"/>
                <a:gd name="T6" fmla="*/ 57 w 345"/>
                <a:gd name="T7" fmla="*/ 352 h 418"/>
                <a:gd name="T8" fmla="*/ 133 w 345"/>
                <a:gd name="T9" fmla="*/ 392 h 418"/>
                <a:gd name="T10" fmla="*/ 289 w 345"/>
                <a:gd name="T11" fmla="*/ 398 h 418"/>
                <a:gd name="T12" fmla="*/ 286 w 345"/>
                <a:gd name="T13" fmla="*/ 296 h 418"/>
                <a:gd name="T14" fmla="*/ 53 w 345"/>
                <a:gd name="T15" fmla="*/ 190 h 418"/>
                <a:gd name="T16" fmla="*/ 216 w 345"/>
                <a:gd name="T17" fmla="*/ 203 h 418"/>
                <a:gd name="T18" fmla="*/ 205 w 345"/>
                <a:gd name="T19" fmla="*/ 354 h 418"/>
                <a:gd name="T20" fmla="*/ 251 w 345"/>
                <a:gd name="T21" fmla="*/ 329 h 418"/>
                <a:gd name="T22" fmla="*/ 268 w 345"/>
                <a:gd name="T23" fmla="*/ 325 h 418"/>
                <a:gd name="T24" fmla="*/ 208 w 345"/>
                <a:gd name="T25" fmla="*/ 89 h 418"/>
                <a:gd name="T26" fmla="*/ 205 w 345"/>
                <a:gd name="T27" fmla="*/ 159 h 418"/>
                <a:gd name="T28" fmla="*/ 239 w 345"/>
                <a:gd name="T29" fmla="*/ 143 h 418"/>
                <a:gd name="T30" fmla="*/ 204 w 345"/>
                <a:gd name="T31" fmla="*/ 134 h 418"/>
                <a:gd name="T32" fmla="*/ 258 w 345"/>
                <a:gd name="T33" fmla="*/ 249 h 418"/>
                <a:gd name="T34" fmla="*/ 202 w 345"/>
                <a:gd name="T35" fmla="*/ 271 h 418"/>
                <a:gd name="T36" fmla="*/ 210 w 345"/>
                <a:gd name="T37" fmla="*/ 317 h 418"/>
                <a:gd name="T38" fmla="*/ 252 w 345"/>
                <a:gd name="T39" fmla="*/ 289 h 418"/>
                <a:gd name="T40" fmla="*/ 213 w 345"/>
                <a:gd name="T41" fmla="*/ 216 h 418"/>
                <a:gd name="T42" fmla="*/ 278 w 345"/>
                <a:gd name="T43" fmla="*/ 171 h 418"/>
                <a:gd name="T44" fmla="*/ 265 w 345"/>
                <a:gd name="T45" fmla="*/ 123 h 418"/>
                <a:gd name="T46" fmla="*/ 226 w 345"/>
                <a:gd name="T47" fmla="*/ 67 h 418"/>
                <a:gd name="T48" fmla="*/ 203 w 345"/>
                <a:gd name="T49" fmla="*/ 113 h 418"/>
                <a:gd name="T50" fmla="*/ 201 w 345"/>
                <a:gd name="T51" fmla="*/ 229 h 418"/>
                <a:gd name="T52" fmla="*/ 196 w 345"/>
                <a:gd name="T53" fmla="*/ 101 h 418"/>
                <a:gd name="T54" fmla="*/ 164 w 345"/>
                <a:gd name="T55" fmla="*/ 363 h 418"/>
                <a:gd name="T56" fmla="*/ 142 w 345"/>
                <a:gd name="T57" fmla="*/ 135 h 418"/>
                <a:gd name="T58" fmla="*/ 143 w 345"/>
                <a:gd name="T59" fmla="*/ 355 h 418"/>
                <a:gd name="T60" fmla="*/ 166 w 345"/>
                <a:gd name="T61" fmla="*/ 59 h 418"/>
                <a:gd name="T62" fmla="*/ 159 w 345"/>
                <a:gd name="T63" fmla="*/ 46 h 418"/>
                <a:gd name="T64" fmla="*/ 190 w 345"/>
                <a:gd name="T65" fmla="*/ 83 h 418"/>
                <a:gd name="T66" fmla="*/ 138 w 345"/>
                <a:gd name="T67" fmla="*/ 203 h 418"/>
                <a:gd name="T68" fmla="*/ 138 w 345"/>
                <a:gd name="T69" fmla="*/ 53 h 418"/>
                <a:gd name="T70" fmla="*/ 135 w 345"/>
                <a:gd name="T71" fmla="*/ 76 h 418"/>
                <a:gd name="T72" fmla="*/ 135 w 345"/>
                <a:gd name="T73" fmla="*/ 203 h 418"/>
                <a:gd name="T74" fmla="*/ 123 w 345"/>
                <a:gd name="T75" fmla="*/ 328 h 418"/>
                <a:gd name="T76" fmla="*/ 91 w 345"/>
                <a:gd name="T77" fmla="*/ 106 h 418"/>
                <a:gd name="T78" fmla="*/ 67 w 345"/>
                <a:gd name="T79" fmla="*/ 181 h 418"/>
                <a:gd name="T80" fmla="*/ 65 w 345"/>
                <a:gd name="T81" fmla="*/ 212 h 418"/>
                <a:gd name="T82" fmla="*/ 65 w 345"/>
                <a:gd name="T83" fmla="*/ 205 h 418"/>
                <a:gd name="T84" fmla="*/ 64 w 345"/>
                <a:gd name="T85" fmla="*/ 281 h 418"/>
                <a:gd name="T86" fmla="*/ 72 w 345"/>
                <a:gd name="T87" fmla="*/ 240 h 418"/>
                <a:gd name="T88" fmla="*/ 129 w 345"/>
                <a:gd name="T89" fmla="*/ 164 h 418"/>
                <a:gd name="T90" fmla="*/ 90 w 345"/>
                <a:gd name="T91" fmla="*/ 134 h 418"/>
                <a:gd name="T92" fmla="*/ 64 w 345"/>
                <a:gd name="T93" fmla="*/ 301 h 418"/>
                <a:gd name="T94" fmla="*/ 92 w 345"/>
                <a:gd name="T95" fmla="*/ 331 h 418"/>
                <a:gd name="T96" fmla="*/ 93 w 345"/>
                <a:gd name="T97" fmla="*/ 96 h 418"/>
                <a:gd name="T98" fmla="*/ 55 w 345"/>
                <a:gd name="T99" fmla="*/ 56 h 418"/>
                <a:gd name="T100" fmla="*/ 74 w 345"/>
                <a:gd name="T101" fmla="*/ 359 h 418"/>
                <a:gd name="T102" fmla="*/ 126 w 345"/>
                <a:gd name="T103" fmla="*/ 353 h 418"/>
                <a:gd name="T104" fmla="*/ 116 w 345"/>
                <a:gd name="T105" fmla="*/ 376 h 418"/>
                <a:gd name="T106" fmla="*/ 139 w 345"/>
                <a:gd name="T107" fmla="*/ 310 h 418"/>
                <a:gd name="T108" fmla="*/ 163 w 345"/>
                <a:gd name="T109" fmla="*/ 382 h 418"/>
                <a:gd name="T110" fmla="*/ 197 w 345"/>
                <a:gd name="T111" fmla="*/ 110 h 418"/>
                <a:gd name="T112" fmla="*/ 280 w 345"/>
                <a:gd name="T113" fmla="*/ 275 h 418"/>
                <a:gd name="T114" fmla="*/ 269 w 345"/>
                <a:gd name="T115" fmla="*/ 112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 h="418">
                  <a:moveTo>
                    <a:pt x="342" y="57"/>
                  </a:moveTo>
                  <a:cubicBezTo>
                    <a:pt x="322" y="58"/>
                    <a:pt x="299" y="59"/>
                    <a:pt x="277" y="57"/>
                  </a:cubicBezTo>
                  <a:cubicBezTo>
                    <a:pt x="275" y="51"/>
                    <a:pt x="274" y="41"/>
                    <a:pt x="274" y="33"/>
                  </a:cubicBezTo>
                  <a:cubicBezTo>
                    <a:pt x="274" y="31"/>
                    <a:pt x="274" y="26"/>
                    <a:pt x="271" y="27"/>
                  </a:cubicBezTo>
                  <a:cubicBezTo>
                    <a:pt x="267" y="28"/>
                    <a:pt x="271" y="35"/>
                    <a:pt x="271" y="36"/>
                  </a:cubicBezTo>
                  <a:cubicBezTo>
                    <a:pt x="272" y="39"/>
                    <a:pt x="272" y="47"/>
                    <a:pt x="273" y="51"/>
                  </a:cubicBezTo>
                  <a:cubicBezTo>
                    <a:pt x="273" y="53"/>
                    <a:pt x="274" y="56"/>
                    <a:pt x="273" y="57"/>
                  </a:cubicBezTo>
                  <a:cubicBezTo>
                    <a:pt x="271" y="59"/>
                    <a:pt x="263" y="57"/>
                    <a:pt x="261" y="56"/>
                  </a:cubicBezTo>
                  <a:cubicBezTo>
                    <a:pt x="244" y="54"/>
                    <a:pt x="221" y="53"/>
                    <a:pt x="206" y="48"/>
                  </a:cubicBezTo>
                  <a:cubicBezTo>
                    <a:pt x="204" y="47"/>
                    <a:pt x="200" y="45"/>
                    <a:pt x="200" y="43"/>
                  </a:cubicBezTo>
                  <a:cubicBezTo>
                    <a:pt x="200" y="41"/>
                    <a:pt x="204" y="36"/>
                    <a:pt x="201" y="33"/>
                  </a:cubicBezTo>
                  <a:cubicBezTo>
                    <a:pt x="197" y="29"/>
                    <a:pt x="194" y="42"/>
                    <a:pt x="195" y="44"/>
                  </a:cubicBezTo>
                  <a:cubicBezTo>
                    <a:pt x="184" y="48"/>
                    <a:pt x="175" y="41"/>
                    <a:pt x="163" y="41"/>
                  </a:cubicBezTo>
                  <a:cubicBezTo>
                    <a:pt x="160" y="41"/>
                    <a:pt x="157" y="41"/>
                    <a:pt x="155" y="42"/>
                  </a:cubicBezTo>
                  <a:cubicBezTo>
                    <a:pt x="152" y="42"/>
                    <a:pt x="146" y="45"/>
                    <a:pt x="144" y="44"/>
                  </a:cubicBezTo>
                  <a:cubicBezTo>
                    <a:pt x="140" y="43"/>
                    <a:pt x="145" y="32"/>
                    <a:pt x="138" y="34"/>
                  </a:cubicBezTo>
                  <a:cubicBezTo>
                    <a:pt x="134" y="35"/>
                    <a:pt x="139" y="41"/>
                    <a:pt x="138" y="43"/>
                  </a:cubicBezTo>
                  <a:cubicBezTo>
                    <a:pt x="138" y="44"/>
                    <a:pt x="132" y="47"/>
                    <a:pt x="130" y="47"/>
                  </a:cubicBezTo>
                  <a:cubicBezTo>
                    <a:pt x="123" y="49"/>
                    <a:pt x="119" y="50"/>
                    <a:pt x="114" y="53"/>
                  </a:cubicBezTo>
                  <a:cubicBezTo>
                    <a:pt x="114" y="53"/>
                    <a:pt x="110" y="56"/>
                    <a:pt x="109" y="54"/>
                  </a:cubicBezTo>
                  <a:cubicBezTo>
                    <a:pt x="107" y="51"/>
                    <a:pt x="116" y="50"/>
                    <a:pt x="116" y="47"/>
                  </a:cubicBezTo>
                  <a:cubicBezTo>
                    <a:pt x="115" y="43"/>
                    <a:pt x="108" y="48"/>
                    <a:pt x="107" y="49"/>
                  </a:cubicBezTo>
                  <a:cubicBezTo>
                    <a:pt x="106" y="50"/>
                    <a:pt x="105" y="54"/>
                    <a:pt x="104" y="54"/>
                  </a:cubicBezTo>
                  <a:cubicBezTo>
                    <a:pt x="101" y="55"/>
                    <a:pt x="97" y="54"/>
                    <a:pt x="94" y="54"/>
                  </a:cubicBezTo>
                  <a:cubicBezTo>
                    <a:pt x="83" y="55"/>
                    <a:pt x="66" y="55"/>
                    <a:pt x="54" y="54"/>
                  </a:cubicBezTo>
                  <a:cubicBezTo>
                    <a:pt x="54" y="42"/>
                    <a:pt x="54" y="25"/>
                    <a:pt x="53" y="13"/>
                  </a:cubicBezTo>
                  <a:cubicBezTo>
                    <a:pt x="53" y="10"/>
                    <a:pt x="52" y="0"/>
                    <a:pt x="49" y="1"/>
                  </a:cubicBezTo>
                  <a:cubicBezTo>
                    <a:pt x="46" y="1"/>
                    <a:pt x="44" y="17"/>
                    <a:pt x="50" y="13"/>
                  </a:cubicBezTo>
                  <a:cubicBezTo>
                    <a:pt x="51" y="22"/>
                    <a:pt x="53" y="33"/>
                    <a:pt x="52" y="41"/>
                  </a:cubicBezTo>
                  <a:cubicBezTo>
                    <a:pt x="52" y="43"/>
                    <a:pt x="53" y="52"/>
                    <a:pt x="52" y="53"/>
                  </a:cubicBezTo>
                  <a:cubicBezTo>
                    <a:pt x="50" y="55"/>
                    <a:pt x="37" y="54"/>
                    <a:pt x="33" y="54"/>
                  </a:cubicBezTo>
                  <a:cubicBezTo>
                    <a:pt x="25" y="54"/>
                    <a:pt x="11" y="52"/>
                    <a:pt x="4" y="55"/>
                  </a:cubicBezTo>
                  <a:cubicBezTo>
                    <a:pt x="0" y="56"/>
                    <a:pt x="2" y="59"/>
                    <a:pt x="2" y="60"/>
                  </a:cubicBezTo>
                  <a:cubicBezTo>
                    <a:pt x="5" y="61"/>
                    <a:pt x="8" y="62"/>
                    <a:pt x="11" y="62"/>
                  </a:cubicBezTo>
                  <a:cubicBezTo>
                    <a:pt x="12" y="62"/>
                    <a:pt x="13" y="61"/>
                    <a:pt x="14" y="60"/>
                  </a:cubicBezTo>
                  <a:cubicBezTo>
                    <a:pt x="21" y="59"/>
                    <a:pt x="32" y="65"/>
                    <a:pt x="33" y="57"/>
                  </a:cubicBezTo>
                  <a:cubicBezTo>
                    <a:pt x="39" y="56"/>
                    <a:pt x="45" y="56"/>
                    <a:pt x="52" y="57"/>
                  </a:cubicBezTo>
                  <a:cubicBezTo>
                    <a:pt x="52" y="77"/>
                    <a:pt x="53" y="96"/>
                    <a:pt x="53" y="116"/>
                  </a:cubicBezTo>
                  <a:cubicBezTo>
                    <a:pt x="53" y="123"/>
                    <a:pt x="53" y="130"/>
                    <a:pt x="53" y="137"/>
                  </a:cubicBezTo>
                  <a:cubicBezTo>
                    <a:pt x="52" y="149"/>
                    <a:pt x="47" y="164"/>
                    <a:pt x="47" y="178"/>
                  </a:cubicBezTo>
                  <a:cubicBezTo>
                    <a:pt x="47" y="184"/>
                    <a:pt x="49" y="198"/>
                    <a:pt x="51" y="201"/>
                  </a:cubicBezTo>
                  <a:cubicBezTo>
                    <a:pt x="52" y="202"/>
                    <a:pt x="53" y="202"/>
                    <a:pt x="54" y="203"/>
                  </a:cubicBezTo>
                  <a:cubicBezTo>
                    <a:pt x="54" y="204"/>
                    <a:pt x="54" y="206"/>
                    <a:pt x="54" y="207"/>
                  </a:cubicBezTo>
                  <a:cubicBezTo>
                    <a:pt x="53" y="221"/>
                    <a:pt x="56" y="236"/>
                    <a:pt x="54" y="250"/>
                  </a:cubicBezTo>
                  <a:cubicBezTo>
                    <a:pt x="53" y="250"/>
                    <a:pt x="52" y="246"/>
                    <a:pt x="52" y="247"/>
                  </a:cubicBezTo>
                  <a:cubicBezTo>
                    <a:pt x="56" y="260"/>
                    <a:pt x="52" y="276"/>
                    <a:pt x="54" y="290"/>
                  </a:cubicBezTo>
                  <a:cubicBezTo>
                    <a:pt x="54" y="294"/>
                    <a:pt x="56" y="297"/>
                    <a:pt x="57" y="300"/>
                  </a:cubicBezTo>
                  <a:cubicBezTo>
                    <a:pt x="59" y="317"/>
                    <a:pt x="57" y="336"/>
                    <a:pt x="57" y="352"/>
                  </a:cubicBezTo>
                  <a:cubicBezTo>
                    <a:pt x="58" y="357"/>
                    <a:pt x="59" y="370"/>
                    <a:pt x="57" y="374"/>
                  </a:cubicBezTo>
                  <a:cubicBezTo>
                    <a:pt x="56" y="375"/>
                    <a:pt x="47" y="377"/>
                    <a:pt x="44" y="377"/>
                  </a:cubicBezTo>
                  <a:cubicBezTo>
                    <a:pt x="37" y="378"/>
                    <a:pt x="31" y="378"/>
                    <a:pt x="24" y="378"/>
                  </a:cubicBezTo>
                  <a:cubicBezTo>
                    <a:pt x="16" y="377"/>
                    <a:pt x="20" y="382"/>
                    <a:pt x="25" y="383"/>
                  </a:cubicBezTo>
                  <a:cubicBezTo>
                    <a:pt x="35" y="384"/>
                    <a:pt x="48" y="380"/>
                    <a:pt x="57" y="382"/>
                  </a:cubicBezTo>
                  <a:cubicBezTo>
                    <a:pt x="57" y="385"/>
                    <a:pt x="55" y="395"/>
                    <a:pt x="58" y="394"/>
                  </a:cubicBezTo>
                  <a:cubicBezTo>
                    <a:pt x="59" y="394"/>
                    <a:pt x="60" y="388"/>
                    <a:pt x="60" y="387"/>
                  </a:cubicBezTo>
                  <a:cubicBezTo>
                    <a:pt x="61" y="380"/>
                    <a:pt x="61" y="382"/>
                    <a:pt x="68" y="381"/>
                  </a:cubicBezTo>
                  <a:cubicBezTo>
                    <a:pt x="77" y="381"/>
                    <a:pt x="90" y="378"/>
                    <a:pt x="98" y="379"/>
                  </a:cubicBezTo>
                  <a:cubicBezTo>
                    <a:pt x="106" y="381"/>
                    <a:pt x="111" y="388"/>
                    <a:pt x="118" y="387"/>
                  </a:cubicBezTo>
                  <a:cubicBezTo>
                    <a:pt x="119" y="387"/>
                    <a:pt x="120" y="386"/>
                    <a:pt x="121" y="386"/>
                  </a:cubicBezTo>
                  <a:cubicBezTo>
                    <a:pt x="125" y="386"/>
                    <a:pt x="129" y="390"/>
                    <a:pt x="133" y="392"/>
                  </a:cubicBezTo>
                  <a:cubicBezTo>
                    <a:pt x="138" y="393"/>
                    <a:pt x="145" y="392"/>
                    <a:pt x="150" y="393"/>
                  </a:cubicBezTo>
                  <a:cubicBezTo>
                    <a:pt x="165" y="394"/>
                    <a:pt x="180" y="388"/>
                    <a:pt x="192" y="386"/>
                  </a:cubicBezTo>
                  <a:cubicBezTo>
                    <a:pt x="195" y="388"/>
                    <a:pt x="193" y="398"/>
                    <a:pt x="197" y="397"/>
                  </a:cubicBezTo>
                  <a:cubicBezTo>
                    <a:pt x="200" y="396"/>
                    <a:pt x="199" y="388"/>
                    <a:pt x="199" y="385"/>
                  </a:cubicBezTo>
                  <a:cubicBezTo>
                    <a:pt x="203" y="383"/>
                    <a:pt x="209" y="380"/>
                    <a:pt x="214" y="380"/>
                  </a:cubicBezTo>
                  <a:cubicBezTo>
                    <a:pt x="211" y="383"/>
                    <a:pt x="204" y="383"/>
                    <a:pt x="204" y="388"/>
                  </a:cubicBezTo>
                  <a:cubicBezTo>
                    <a:pt x="213" y="387"/>
                    <a:pt x="218" y="379"/>
                    <a:pt x="228" y="380"/>
                  </a:cubicBezTo>
                  <a:cubicBezTo>
                    <a:pt x="245" y="381"/>
                    <a:pt x="265" y="380"/>
                    <a:pt x="282" y="382"/>
                  </a:cubicBezTo>
                  <a:cubicBezTo>
                    <a:pt x="281" y="389"/>
                    <a:pt x="281" y="394"/>
                    <a:pt x="281" y="402"/>
                  </a:cubicBezTo>
                  <a:cubicBezTo>
                    <a:pt x="280" y="406"/>
                    <a:pt x="279" y="418"/>
                    <a:pt x="284" y="417"/>
                  </a:cubicBezTo>
                  <a:cubicBezTo>
                    <a:pt x="286" y="417"/>
                    <a:pt x="289" y="407"/>
                    <a:pt x="289" y="404"/>
                  </a:cubicBezTo>
                  <a:cubicBezTo>
                    <a:pt x="289" y="402"/>
                    <a:pt x="289" y="399"/>
                    <a:pt x="289" y="398"/>
                  </a:cubicBezTo>
                  <a:cubicBezTo>
                    <a:pt x="288" y="397"/>
                    <a:pt x="285" y="396"/>
                    <a:pt x="285" y="396"/>
                  </a:cubicBezTo>
                  <a:cubicBezTo>
                    <a:pt x="283" y="392"/>
                    <a:pt x="286" y="385"/>
                    <a:pt x="286" y="382"/>
                  </a:cubicBezTo>
                  <a:cubicBezTo>
                    <a:pt x="290" y="382"/>
                    <a:pt x="294" y="384"/>
                    <a:pt x="298" y="384"/>
                  </a:cubicBezTo>
                  <a:cubicBezTo>
                    <a:pt x="300" y="383"/>
                    <a:pt x="298" y="382"/>
                    <a:pt x="299" y="381"/>
                  </a:cubicBezTo>
                  <a:cubicBezTo>
                    <a:pt x="302" y="381"/>
                    <a:pt x="307" y="382"/>
                    <a:pt x="312" y="382"/>
                  </a:cubicBezTo>
                  <a:cubicBezTo>
                    <a:pt x="316" y="382"/>
                    <a:pt x="325" y="381"/>
                    <a:pt x="323" y="377"/>
                  </a:cubicBezTo>
                  <a:cubicBezTo>
                    <a:pt x="312" y="376"/>
                    <a:pt x="298" y="379"/>
                    <a:pt x="286" y="378"/>
                  </a:cubicBezTo>
                  <a:cubicBezTo>
                    <a:pt x="284" y="361"/>
                    <a:pt x="285" y="343"/>
                    <a:pt x="284" y="326"/>
                  </a:cubicBezTo>
                  <a:cubicBezTo>
                    <a:pt x="290" y="325"/>
                    <a:pt x="285" y="322"/>
                    <a:pt x="284" y="321"/>
                  </a:cubicBezTo>
                  <a:cubicBezTo>
                    <a:pt x="284" y="319"/>
                    <a:pt x="287" y="313"/>
                    <a:pt x="287" y="310"/>
                  </a:cubicBezTo>
                  <a:cubicBezTo>
                    <a:pt x="287" y="307"/>
                    <a:pt x="288" y="304"/>
                    <a:pt x="288" y="302"/>
                  </a:cubicBezTo>
                  <a:cubicBezTo>
                    <a:pt x="287" y="300"/>
                    <a:pt x="286" y="298"/>
                    <a:pt x="286" y="296"/>
                  </a:cubicBezTo>
                  <a:cubicBezTo>
                    <a:pt x="285" y="292"/>
                    <a:pt x="286" y="288"/>
                    <a:pt x="287" y="284"/>
                  </a:cubicBezTo>
                  <a:cubicBezTo>
                    <a:pt x="289" y="259"/>
                    <a:pt x="287" y="231"/>
                    <a:pt x="286" y="204"/>
                  </a:cubicBezTo>
                  <a:cubicBezTo>
                    <a:pt x="286" y="193"/>
                    <a:pt x="284" y="180"/>
                    <a:pt x="286" y="168"/>
                  </a:cubicBezTo>
                  <a:cubicBezTo>
                    <a:pt x="287" y="160"/>
                    <a:pt x="287" y="151"/>
                    <a:pt x="287" y="142"/>
                  </a:cubicBezTo>
                  <a:cubicBezTo>
                    <a:pt x="287" y="135"/>
                    <a:pt x="283" y="126"/>
                    <a:pt x="282" y="119"/>
                  </a:cubicBezTo>
                  <a:cubicBezTo>
                    <a:pt x="281" y="112"/>
                    <a:pt x="282" y="104"/>
                    <a:pt x="281" y="97"/>
                  </a:cubicBezTo>
                  <a:cubicBezTo>
                    <a:pt x="280" y="84"/>
                    <a:pt x="280" y="71"/>
                    <a:pt x="278" y="61"/>
                  </a:cubicBezTo>
                  <a:cubicBezTo>
                    <a:pt x="293" y="60"/>
                    <a:pt x="314" y="63"/>
                    <a:pt x="332" y="62"/>
                  </a:cubicBezTo>
                  <a:cubicBezTo>
                    <a:pt x="336" y="62"/>
                    <a:pt x="345" y="63"/>
                    <a:pt x="342" y="57"/>
                  </a:cubicBezTo>
                  <a:close/>
                  <a:moveTo>
                    <a:pt x="53" y="190"/>
                  </a:moveTo>
                  <a:cubicBezTo>
                    <a:pt x="51" y="188"/>
                    <a:pt x="51" y="183"/>
                    <a:pt x="53" y="180"/>
                  </a:cubicBezTo>
                  <a:cubicBezTo>
                    <a:pt x="54" y="183"/>
                    <a:pt x="53" y="187"/>
                    <a:pt x="53" y="190"/>
                  </a:cubicBezTo>
                  <a:close/>
                  <a:moveTo>
                    <a:pt x="235" y="80"/>
                  </a:moveTo>
                  <a:cubicBezTo>
                    <a:pt x="228" y="83"/>
                    <a:pt x="216" y="84"/>
                    <a:pt x="209" y="81"/>
                  </a:cubicBezTo>
                  <a:cubicBezTo>
                    <a:pt x="216" y="78"/>
                    <a:pt x="230" y="70"/>
                    <a:pt x="235" y="80"/>
                  </a:cubicBezTo>
                  <a:close/>
                  <a:moveTo>
                    <a:pt x="260" y="110"/>
                  </a:moveTo>
                  <a:cubicBezTo>
                    <a:pt x="245" y="111"/>
                    <a:pt x="228" y="110"/>
                    <a:pt x="214" y="108"/>
                  </a:cubicBezTo>
                  <a:cubicBezTo>
                    <a:pt x="223" y="104"/>
                    <a:pt x="238" y="100"/>
                    <a:pt x="249" y="99"/>
                  </a:cubicBezTo>
                  <a:cubicBezTo>
                    <a:pt x="253" y="98"/>
                    <a:pt x="257" y="107"/>
                    <a:pt x="260" y="110"/>
                  </a:cubicBezTo>
                  <a:close/>
                  <a:moveTo>
                    <a:pt x="250" y="88"/>
                  </a:moveTo>
                  <a:cubicBezTo>
                    <a:pt x="252" y="89"/>
                    <a:pt x="254" y="90"/>
                    <a:pt x="255" y="92"/>
                  </a:cubicBezTo>
                  <a:cubicBezTo>
                    <a:pt x="252" y="93"/>
                    <a:pt x="251" y="90"/>
                    <a:pt x="250" y="88"/>
                  </a:cubicBezTo>
                  <a:close/>
                  <a:moveTo>
                    <a:pt x="277" y="204"/>
                  </a:moveTo>
                  <a:cubicBezTo>
                    <a:pt x="257" y="203"/>
                    <a:pt x="236" y="206"/>
                    <a:pt x="216" y="203"/>
                  </a:cubicBezTo>
                  <a:cubicBezTo>
                    <a:pt x="232" y="194"/>
                    <a:pt x="255" y="190"/>
                    <a:pt x="278" y="191"/>
                  </a:cubicBezTo>
                  <a:cubicBezTo>
                    <a:pt x="277" y="196"/>
                    <a:pt x="279" y="200"/>
                    <a:pt x="277" y="204"/>
                  </a:cubicBezTo>
                  <a:close/>
                  <a:moveTo>
                    <a:pt x="203" y="347"/>
                  </a:moveTo>
                  <a:cubicBezTo>
                    <a:pt x="202" y="347"/>
                    <a:pt x="201" y="346"/>
                    <a:pt x="199" y="346"/>
                  </a:cubicBezTo>
                  <a:cubicBezTo>
                    <a:pt x="201" y="343"/>
                    <a:pt x="202" y="337"/>
                    <a:pt x="203" y="333"/>
                  </a:cubicBezTo>
                  <a:cubicBezTo>
                    <a:pt x="206" y="334"/>
                    <a:pt x="210" y="334"/>
                    <a:pt x="214" y="335"/>
                  </a:cubicBezTo>
                  <a:cubicBezTo>
                    <a:pt x="210" y="338"/>
                    <a:pt x="199" y="340"/>
                    <a:pt x="203" y="347"/>
                  </a:cubicBezTo>
                  <a:close/>
                  <a:moveTo>
                    <a:pt x="248" y="352"/>
                  </a:moveTo>
                  <a:cubicBezTo>
                    <a:pt x="248" y="353"/>
                    <a:pt x="246" y="354"/>
                    <a:pt x="246" y="353"/>
                  </a:cubicBezTo>
                  <a:cubicBezTo>
                    <a:pt x="247" y="353"/>
                    <a:pt x="247" y="352"/>
                    <a:pt x="248" y="352"/>
                  </a:cubicBezTo>
                  <a:close/>
                  <a:moveTo>
                    <a:pt x="236" y="350"/>
                  </a:moveTo>
                  <a:cubicBezTo>
                    <a:pt x="227" y="352"/>
                    <a:pt x="216" y="356"/>
                    <a:pt x="205" y="354"/>
                  </a:cubicBezTo>
                  <a:cubicBezTo>
                    <a:pt x="206" y="345"/>
                    <a:pt x="221" y="347"/>
                    <a:pt x="230" y="346"/>
                  </a:cubicBezTo>
                  <a:cubicBezTo>
                    <a:pt x="237" y="345"/>
                    <a:pt x="243" y="346"/>
                    <a:pt x="248" y="345"/>
                  </a:cubicBezTo>
                  <a:cubicBezTo>
                    <a:pt x="246" y="350"/>
                    <a:pt x="241" y="348"/>
                    <a:pt x="236" y="350"/>
                  </a:cubicBezTo>
                  <a:close/>
                  <a:moveTo>
                    <a:pt x="257" y="356"/>
                  </a:moveTo>
                  <a:cubicBezTo>
                    <a:pt x="256" y="359"/>
                    <a:pt x="252" y="362"/>
                    <a:pt x="248" y="364"/>
                  </a:cubicBezTo>
                  <a:cubicBezTo>
                    <a:pt x="251" y="361"/>
                    <a:pt x="254" y="359"/>
                    <a:pt x="257" y="356"/>
                  </a:cubicBezTo>
                  <a:close/>
                  <a:moveTo>
                    <a:pt x="223" y="342"/>
                  </a:moveTo>
                  <a:cubicBezTo>
                    <a:pt x="216" y="343"/>
                    <a:pt x="212" y="345"/>
                    <a:pt x="207" y="343"/>
                  </a:cubicBezTo>
                  <a:cubicBezTo>
                    <a:pt x="218" y="331"/>
                    <a:pt x="243" y="335"/>
                    <a:pt x="260" y="335"/>
                  </a:cubicBezTo>
                  <a:cubicBezTo>
                    <a:pt x="257" y="344"/>
                    <a:pt x="235" y="341"/>
                    <a:pt x="223" y="342"/>
                  </a:cubicBezTo>
                  <a:close/>
                  <a:moveTo>
                    <a:pt x="233" y="332"/>
                  </a:moveTo>
                  <a:cubicBezTo>
                    <a:pt x="238" y="331"/>
                    <a:pt x="245" y="330"/>
                    <a:pt x="251" y="329"/>
                  </a:cubicBezTo>
                  <a:cubicBezTo>
                    <a:pt x="239" y="326"/>
                    <a:pt x="228" y="334"/>
                    <a:pt x="216" y="331"/>
                  </a:cubicBezTo>
                  <a:cubicBezTo>
                    <a:pt x="225" y="329"/>
                    <a:pt x="236" y="328"/>
                    <a:pt x="246" y="326"/>
                  </a:cubicBezTo>
                  <a:cubicBezTo>
                    <a:pt x="231" y="325"/>
                    <a:pt x="217" y="328"/>
                    <a:pt x="203" y="330"/>
                  </a:cubicBezTo>
                  <a:cubicBezTo>
                    <a:pt x="204" y="323"/>
                    <a:pt x="201" y="317"/>
                    <a:pt x="200" y="313"/>
                  </a:cubicBezTo>
                  <a:cubicBezTo>
                    <a:pt x="199" y="312"/>
                    <a:pt x="199" y="307"/>
                    <a:pt x="200" y="307"/>
                  </a:cubicBezTo>
                  <a:cubicBezTo>
                    <a:pt x="202" y="307"/>
                    <a:pt x="203" y="308"/>
                    <a:pt x="204" y="308"/>
                  </a:cubicBezTo>
                  <a:cubicBezTo>
                    <a:pt x="210" y="309"/>
                    <a:pt x="216" y="307"/>
                    <a:pt x="223" y="307"/>
                  </a:cubicBezTo>
                  <a:cubicBezTo>
                    <a:pt x="231" y="307"/>
                    <a:pt x="240" y="308"/>
                    <a:pt x="247" y="308"/>
                  </a:cubicBezTo>
                  <a:cubicBezTo>
                    <a:pt x="239" y="309"/>
                    <a:pt x="231" y="310"/>
                    <a:pt x="222" y="312"/>
                  </a:cubicBezTo>
                  <a:cubicBezTo>
                    <a:pt x="217" y="313"/>
                    <a:pt x="210" y="312"/>
                    <a:pt x="207" y="314"/>
                  </a:cubicBezTo>
                  <a:cubicBezTo>
                    <a:pt x="201" y="319"/>
                    <a:pt x="211" y="320"/>
                    <a:pt x="215" y="321"/>
                  </a:cubicBezTo>
                  <a:cubicBezTo>
                    <a:pt x="231" y="324"/>
                    <a:pt x="249" y="322"/>
                    <a:pt x="268" y="325"/>
                  </a:cubicBezTo>
                  <a:cubicBezTo>
                    <a:pt x="264" y="337"/>
                    <a:pt x="244" y="331"/>
                    <a:pt x="233" y="332"/>
                  </a:cubicBezTo>
                  <a:close/>
                  <a:moveTo>
                    <a:pt x="204" y="220"/>
                  </a:moveTo>
                  <a:cubicBezTo>
                    <a:pt x="220" y="223"/>
                    <a:pt x="240" y="221"/>
                    <a:pt x="256" y="226"/>
                  </a:cubicBezTo>
                  <a:cubicBezTo>
                    <a:pt x="238" y="228"/>
                    <a:pt x="221" y="228"/>
                    <a:pt x="203" y="230"/>
                  </a:cubicBezTo>
                  <a:cubicBezTo>
                    <a:pt x="204" y="227"/>
                    <a:pt x="203" y="223"/>
                    <a:pt x="204" y="220"/>
                  </a:cubicBezTo>
                  <a:close/>
                  <a:moveTo>
                    <a:pt x="216" y="101"/>
                  </a:moveTo>
                  <a:cubicBezTo>
                    <a:pt x="214" y="102"/>
                    <a:pt x="212" y="103"/>
                    <a:pt x="209" y="103"/>
                  </a:cubicBezTo>
                  <a:cubicBezTo>
                    <a:pt x="208" y="102"/>
                    <a:pt x="208" y="101"/>
                    <a:pt x="207" y="99"/>
                  </a:cubicBezTo>
                  <a:cubicBezTo>
                    <a:pt x="210" y="100"/>
                    <a:pt x="213" y="100"/>
                    <a:pt x="216" y="101"/>
                  </a:cubicBezTo>
                  <a:close/>
                  <a:moveTo>
                    <a:pt x="208" y="87"/>
                  </a:moveTo>
                  <a:cubicBezTo>
                    <a:pt x="209" y="87"/>
                    <a:pt x="210" y="88"/>
                    <a:pt x="211" y="88"/>
                  </a:cubicBezTo>
                  <a:cubicBezTo>
                    <a:pt x="210" y="88"/>
                    <a:pt x="209" y="89"/>
                    <a:pt x="208" y="89"/>
                  </a:cubicBezTo>
                  <a:cubicBezTo>
                    <a:pt x="208" y="88"/>
                    <a:pt x="208" y="88"/>
                    <a:pt x="208" y="87"/>
                  </a:cubicBezTo>
                  <a:close/>
                  <a:moveTo>
                    <a:pt x="209" y="188"/>
                  </a:moveTo>
                  <a:cubicBezTo>
                    <a:pt x="216" y="191"/>
                    <a:pt x="227" y="189"/>
                    <a:pt x="236" y="190"/>
                  </a:cubicBezTo>
                  <a:cubicBezTo>
                    <a:pt x="233" y="193"/>
                    <a:pt x="227" y="194"/>
                    <a:pt x="222" y="195"/>
                  </a:cubicBezTo>
                  <a:cubicBezTo>
                    <a:pt x="217" y="196"/>
                    <a:pt x="206" y="198"/>
                    <a:pt x="207" y="204"/>
                  </a:cubicBezTo>
                  <a:cubicBezTo>
                    <a:pt x="208" y="208"/>
                    <a:pt x="215" y="208"/>
                    <a:pt x="218" y="208"/>
                  </a:cubicBezTo>
                  <a:cubicBezTo>
                    <a:pt x="214" y="211"/>
                    <a:pt x="208" y="212"/>
                    <a:pt x="204" y="214"/>
                  </a:cubicBezTo>
                  <a:cubicBezTo>
                    <a:pt x="205" y="203"/>
                    <a:pt x="206" y="190"/>
                    <a:pt x="206" y="178"/>
                  </a:cubicBezTo>
                  <a:cubicBezTo>
                    <a:pt x="211" y="179"/>
                    <a:pt x="218" y="177"/>
                    <a:pt x="223" y="178"/>
                  </a:cubicBezTo>
                  <a:cubicBezTo>
                    <a:pt x="219" y="181"/>
                    <a:pt x="208" y="180"/>
                    <a:pt x="207" y="184"/>
                  </a:cubicBezTo>
                  <a:cubicBezTo>
                    <a:pt x="207" y="185"/>
                    <a:pt x="208" y="187"/>
                    <a:pt x="209" y="188"/>
                  </a:cubicBezTo>
                  <a:close/>
                  <a:moveTo>
                    <a:pt x="205" y="159"/>
                  </a:moveTo>
                  <a:cubicBezTo>
                    <a:pt x="210" y="160"/>
                    <a:pt x="216" y="161"/>
                    <a:pt x="221" y="161"/>
                  </a:cubicBezTo>
                  <a:cubicBezTo>
                    <a:pt x="217" y="164"/>
                    <a:pt x="211" y="164"/>
                    <a:pt x="206" y="166"/>
                  </a:cubicBezTo>
                  <a:cubicBezTo>
                    <a:pt x="205" y="164"/>
                    <a:pt x="205" y="161"/>
                    <a:pt x="205" y="159"/>
                  </a:cubicBezTo>
                  <a:close/>
                  <a:moveTo>
                    <a:pt x="210" y="155"/>
                  </a:moveTo>
                  <a:cubicBezTo>
                    <a:pt x="225" y="149"/>
                    <a:pt x="244" y="147"/>
                    <a:pt x="262" y="145"/>
                  </a:cubicBezTo>
                  <a:cubicBezTo>
                    <a:pt x="264" y="148"/>
                    <a:pt x="272" y="157"/>
                    <a:pt x="262" y="157"/>
                  </a:cubicBezTo>
                  <a:cubicBezTo>
                    <a:pt x="247" y="157"/>
                    <a:pt x="224" y="158"/>
                    <a:pt x="210" y="155"/>
                  </a:cubicBezTo>
                  <a:close/>
                  <a:moveTo>
                    <a:pt x="206" y="150"/>
                  </a:moveTo>
                  <a:cubicBezTo>
                    <a:pt x="204" y="148"/>
                    <a:pt x="205" y="144"/>
                    <a:pt x="205" y="141"/>
                  </a:cubicBezTo>
                  <a:cubicBezTo>
                    <a:pt x="206" y="141"/>
                    <a:pt x="211" y="141"/>
                    <a:pt x="212" y="142"/>
                  </a:cubicBezTo>
                  <a:cubicBezTo>
                    <a:pt x="213" y="142"/>
                    <a:pt x="212" y="141"/>
                    <a:pt x="213" y="141"/>
                  </a:cubicBezTo>
                  <a:cubicBezTo>
                    <a:pt x="221" y="142"/>
                    <a:pt x="230" y="143"/>
                    <a:pt x="239" y="143"/>
                  </a:cubicBezTo>
                  <a:cubicBezTo>
                    <a:pt x="228" y="146"/>
                    <a:pt x="217" y="148"/>
                    <a:pt x="206" y="150"/>
                  </a:cubicBezTo>
                  <a:close/>
                  <a:moveTo>
                    <a:pt x="213" y="132"/>
                  </a:moveTo>
                  <a:cubicBezTo>
                    <a:pt x="213" y="130"/>
                    <a:pt x="213" y="127"/>
                    <a:pt x="213" y="126"/>
                  </a:cubicBezTo>
                  <a:cubicBezTo>
                    <a:pt x="222" y="125"/>
                    <a:pt x="236" y="125"/>
                    <a:pt x="246" y="127"/>
                  </a:cubicBezTo>
                  <a:cubicBezTo>
                    <a:pt x="235" y="129"/>
                    <a:pt x="223" y="131"/>
                    <a:pt x="213" y="132"/>
                  </a:cubicBezTo>
                  <a:close/>
                  <a:moveTo>
                    <a:pt x="212" y="117"/>
                  </a:moveTo>
                  <a:cubicBezTo>
                    <a:pt x="212" y="116"/>
                    <a:pt x="212" y="114"/>
                    <a:pt x="211" y="113"/>
                  </a:cubicBezTo>
                  <a:cubicBezTo>
                    <a:pt x="216" y="114"/>
                    <a:pt x="223" y="113"/>
                    <a:pt x="226" y="115"/>
                  </a:cubicBezTo>
                  <a:cubicBezTo>
                    <a:pt x="221" y="116"/>
                    <a:pt x="216" y="118"/>
                    <a:pt x="212" y="117"/>
                  </a:cubicBezTo>
                  <a:close/>
                  <a:moveTo>
                    <a:pt x="210" y="126"/>
                  </a:moveTo>
                  <a:cubicBezTo>
                    <a:pt x="210" y="128"/>
                    <a:pt x="211" y="131"/>
                    <a:pt x="210" y="133"/>
                  </a:cubicBezTo>
                  <a:cubicBezTo>
                    <a:pt x="209" y="134"/>
                    <a:pt x="207" y="134"/>
                    <a:pt x="204" y="134"/>
                  </a:cubicBezTo>
                  <a:cubicBezTo>
                    <a:pt x="204" y="132"/>
                    <a:pt x="204" y="128"/>
                    <a:pt x="204" y="125"/>
                  </a:cubicBezTo>
                  <a:cubicBezTo>
                    <a:pt x="206" y="125"/>
                    <a:pt x="208" y="125"/>
                    <a:pt x="210" y="126"/>
                  </a:cubicBezTo>
                  <a:close/>
                  <a:moveTo>
                    <a:pt x="204" y="236"/>
                  </a:moveTo>
                  <a:cubicBezTo>
                    <a:pt x="211" y="237"/>
                    <a:pt x="218" y="239"/>
                    <a:pt x="226" y="238"/>
                  </a:cubicBezTo>
                  <a:cubicBezTo>
                    <a:pt x="219" y="241"/>
                    <a:pt x="211" y="244"/>
                    <a:pt x="203" y="246"/>
                  </a:cubicBezTo>
                  <a:cubicBezTo>
                    <a:pt x="202" y="242"/>
                    <a:pt x="202" y="239"/>
                    <a:pt x="204" y="236"/>
                  </a:cubicBezTo>
                  <a:close/>
                  <a:moveTo>
                    <a:pt x="271" y="260"/>
                  </a:moveTo>
                  <a:cubicBezTo>
                    <a:pt x="270" y="262"/>
                    <a:pt x="264" y="262"/>
                    <a:pt x="261" y="262"/>
                  </a:cubicBezTo>
                  <a:cubicBezTo>
                    <a:pt x="247" y="262"/>
                    <a:pt x="231" y="260"/>
                    <a:pt x="216" y="260"/>
                  </a:cubicBezTo>
                  <a:cubicBezTo>
                    <a:pt x="228" y="255"/>
                    <a:pt x="243" y="254"/>
                    <a:pt x="259" y="253"/>
                  </a:cubicBezTo>
                  <a:cubicBezTo>
                    <a:pt x="262" y="253"/>
                    <a:pt x="271" y="254"/>
                    <a:pt x="270" y="249"/>
                  </a:cubicBezTo>
                  <a:cubicBezTo>
                    <a:pt x="269" y="247"/>
                    <a:pt x="261" y="249"/>
                    <a:pt x="258" y="249"/>
                  </a:cubicBezTo>
                  <a:cubicBezTo>
                    <a:pt x="243" y="251"/>
                    <a:pt x="225" y="251"/>
                    <a:pt x="210" y="250"/>
                  </a:cubicBezTo>
                  <a:cubicBezTo>
                    <a:pt x="223" y="240"/>
                    <a:pt x="252" y="239"/>
                    <a:pt x="273" y="242"/>
                  </a:cubicBezTo>
                  <a:cubicBezTo>
                    <a:pt x="270" y="246"/>
                    <a:pt x="275" y="257"/>
                    <a:pt x="271" y="260"/>
                  </a:cubicBezTo>
                  <a:close/>
                  <a:moveTo>
                    <a:pt x="272" y="274"/>
                  </a:moveTo>
                  <a:cubicBezTo>
                    <a:pt x="253" y="277"/>
                    <a:pt x="230" y="276"/>
                    <a:pt x="211" y="275"/>
                  </a:cubicBezTo>
                  <a:cubicBezTo>
                    <a:pt x="229" y="269"/>
                    <a:pt x="250" y="268"/>
                    <a:pt x="272" y="266"/>
                  </a:cubicBezTo>
                  <a:cubicBezTo>
                    <a:pt x="272" y="268"/>
                    <a:pt x="273" y="271"/>
                    <a:pt x="272" y="274"/>
                  </a:cubicBezTo>
                  <a:close/>
                  <a:moveTo>
                    <a:pt x="216" y="254"/>
                  </a:moveTo>
                  <a:cubicBezTo>
                    <a:pt x="212" y="256"/>
                    <a:pt x="207" y="257"/>
                    <a:pt x="203" y="258"/>
                  </a:cubicBezTo>
                  <a:cubicBezTo>
                    <a:pt x="199" y="251"/>
                    <a:pt x="212" y="256"/>
                    <a:pt x="216" y="254"/>
                  </a:cubicBezTo>
                  <a:close/>
                  <a:moveTo>
                    <a:pt x="238" y="265"/>
                  </a:moveTo>
                  <a:cubicBezTo>
                    <a:pt x="227" y="268"/>
                    <a:pt x="214" y="269"/>
                    <a:pt x="202" y="271"/>
                  </a:cubicBezTo>
                  <a:cubicBezTo>
                    <a:pt x="201" y="269"/>
                    <a:pt x="201" y="266"/>
                    <a:pt x="202" y="264"/>
                  </a:cubicBezTo>
                  <a:cubicBezTo>
                    <a:pt x="215" y="264"/>
                    <a:pt x="226" y="264"/>
                    <a:pt x="238" y="265"/>
                  </a:cubicBezTo>
                  <a:close/>
                  <a:moveTo>
                    <a:pt x="221" y="280"/>
                  </a:moveTo>
                  <a:cubicBezTo>
                    <a:pt x="215" y="282"/>
                    <a:pt x="208" y="283"/>
                    <a:pt x="201" y="285"/>
                  </a:cubicBezTo>
                  <a:cubicBezTo>
                    <a:pt x="201" y="284"/>
                    <a:pt x="201" y="281"/>
                    <a:pt x="201" y="280"/>
                  </a:cubicBezTo>
                  <a:cubicBezTo>
                    <a:pt x="207" y="279"/>
                    <a:pt x="214" y="280"/>
                    <a:pt x="221" y="280"/>
                  </a:cubicBezTo>
                  <a:close/>
                  <a:moveTo>
                    <a:pt x="201" y="295"/>
                  </a:moveTo>
                  <a:cubicBezTo>
                    <a:pt x="206" y="295"/>
                    <a:pt x="211" y="294"/>
                    <a:pt x="214" y="295"/>
                  </a:cubicBezTo>
                  <a:cubicBezTo>
                    <a:pt x="211" y="297"/>
                    <a:pt x="205" y="297"/>
                    <a:pt x="201" y="299"/>
                  </a:cubicBezTo>
                  <a:cubicBezTo>
                    <a:pt x="200" y="298"/>
                    <a:pt x="201" y="296"/>
                    <a:pt x="201" y="295"/>
                  </a:cubicBezTo>
                  <a:close/>
                  <a:moveTo>
                    <a:pt x="261" y="322"/>
                  </a:moveTo>
                  <a:cubicBezTo>
                    <a:pt x="245" y="321"/>
                    <a:pt x="225" y="321"/>
                    <a:pt x="210" y="317"/>
                  </a:cubicBezTo>
                  <a:cubicBezTo>
                    <a:pt x="228" y="312"/>
                    <a:pt x="248" y="309"/>
                    <a:pt x="268" y="309"/>
                  </a:cubicBezTo>
                  <a:cubicBezTo>
                    <a:pt x="269" y="317"/>
                    <a:pt x="270" y="322"/>
                    <a:pt x="261" y="322"/>
                  </a:cubicBezTo>
                  <a:close/>
                  <a:moveTo>
                    <a:pt x="212" y="306"/>
                  </a:moveTo>
                  <a:cubicBezTo>
                    <a:pt x="209" y="306"/>
                    <a:pt x="204" y="305"/>
                    <a:pt x="202" y="304"/>
                  </a:cubicBezTo>
                  <a:cubicBezTo>
                    <a:pt x="214" y="296"/>
                    <a:pt x="230" y="295"/>
                    <a:pt x="247" y="294"/>
                  </a:cubicBezTo>
                  <a:cubicBezTo>
                    <a:pt x="254" y="294"/>
                    <a:pt x="263" y="295"/>
                    <a:pt x="271" y="294"/>
                  </a:cubicBezTo>
                  <a:cubicBezTo>
                    <a:pt x="273" y="293"/>
                    <a:pt x="274" y="293"/>
                    <a:pt x="274" y="292"/>
                  </a:cubicBezTo>
                  <a:cubicBezTo>
                    <a:pt x="276" y="295"/>
                    <a:pt x="274" y="300"/>
                    <a:pt x="274" y="304"/>
                  </a:cubicBezTo>
                  <a:cubicBezTo>
                    <a:pt x="253" y="305"/>
                    <a:pt x="232" y="305"/>
                    <a:pt x="212" y="306"/>
                  </a:cubicBezTo>
                  <a:close/>
                  <a:moveTo>
                    <a:pt x="275" y="291"/>
                  </a:moveTo>
                  <a:cubicBezTo>
                    <a:pt x="272" y="284"/>
                    <a:pt x="266" y="288"/>
                    <a:pt x="261" y="289"/>
                  </a:cubicBezTo>
                  <a:cubicBezTo>
                    <a:pt x="261" y="284"/>
                    <a:pt x="256" y="289"/>
                    <a:pt x="252" y="289"/>
                  </a:cubicBezTo>
                  <a:cubicBezTo>
                    <a:pt x="238" y="292"/>
                    <a:pt x="218" y="290"/>
                    <a:pt x="203" y="290"/>
                  </a:cubicBezTo>
                  <a:cubicBezTo>
                    <a:pt x="223" y="281"/>
                    <a:pt x="249" y="279"/>
                    <a:pt x="274" y="279"/>
                  </a:cubicBezTo>
                  <a:cubicBezTo>
                    <a:pt x="275" y="282"/>
                    <a:pt x="275" y="287"/>
                    <a:pt x="275" y="291"/>
                  </a:cubicBezTo>
                  <a:close/>
                  <a:moveTo>
                    <a:pt x="276" y="247"/>
                  </a:moveTo>
                  <a:cubicBezTo>
                    <a:pt x="277" y="251"/>
                    <a:pt x="276" y="256"/>
                    <a:pt x="276" y="260"/>
                  </a:cubicBezTo>
                  <a:cubicBezTo>
                    <a:pt x="274" y="257"/>
                    <a:pt x="275" y="251"/>
                    <a:pt x="276" y="247"/>
                  </a:cubicBezTo>
                  <a:close/>
                  <a:moveTo>
                    <a:pt x="276" y="237"/>
                  </a:moveTo>
                  <a:cubicBezTo>
                    <a:pt x="257" y="237"/>
                    <a:pt x="234" y="234"/>
                    <a:pt x="216" y="234"/>
                  </a:cubicBezTo>
                  <a:cubicBezTo>
                    <a:pt x="231" y="231"/>
                    <a:pt x="252" y="230"/>
                    <a:pt x="268" y="228"/>
                  </a:cubicBezTo>
                  <a:cubicBezTo>
                    <a:pt x="270" y="228"/>
                    <a:pt x="273" y="229"/>
                    <a:pt x="273" y="226"/>
                  </a:cubicBezTo>
                  <a:cubicBezTo>
                    <a:pt x="273" y="222"/>
                    <a:pt x="259" y="221"/>
                    <a:pt x="256" y="221"/>
                  </a:cubicBezTo>
                  <a:cubicBezTo>
                    <a:pt x="242" y="219"/>
                    <a:pt x="226" y="218"/>
                    <a:pt x="213" y="216"/>
                  </a:cubicBezTo>
                  <a:cubicBezTo>
                    <a:pt x="229" y="208"/>
                    <a:pt x="257" y="210"/>
                    <a:pt x="277" y="211"/>
                  </a:cubicBezTo>
                  <a:cubicBezTo>
                    <a:pt x="277" y="219"/>
                    <a:pt x="277" y="229"/>
                    <a:pt x="276" y="237"/>
                  </a:cubicBezTo>
                  <a:close/>
                  <a:moveTo>
                    <a:pt x="278" y="185"/>
                  </a:moveTo>
                  <a:cubicBezTo>
                    <a:pt x="259" y="186"/>
                    <a:pt x="239" y="187"/>
                    <a:pt x="221" y="185"/>
                  </a:cubicBezTo>
                  <a:cubicBezTo>
                    <a:pt x="238" y="179"/>
                    <a:pt x="257" y="177"/>
                    <a:pt x="278" y="177"/>
                  </a:cubicBezTo>
                  <a:cubicBezTo>
                    <a:pt x="278" y="179"/>
                    <a:pt x="278" y="183"/>
                    <a:pt x="278" y="185"/>
                  </a:cubicBezTo>
                  <a:close/>
                  <a:moveTo>
                    <a:pt x="278" y="171"/>
                  </a:moveTo>
                  <a:cubicBezTo>
                    <a:pt x="261" y="173"/>
                    <a:pt x="243" y="174"/>
                    <a:pt x="226" y="174"/>
                  </a:cubicBezTo>
                  <a:cubicBezTo>
                    <a:pt x="220" y="173"/>
                    <a:pt x="211" y="175"/>
                    <a:pt x="206" y="172"/>
                  </a:cubicBezTo>
                  <a:cubicBezTo>
                    <a:pt x="209" y="168"/>
                    <a:pt x="214" y="169"/>
                    <a:pt x="218" y="167"/>
                  </a:cubicBezTo>
                  <a:cubicBezTo>
                    <a:pt x="235" y="163"/>
                    <a:pt x="257" y="160"/>
                    <a:pt x="277" y="163"/>
                  </a:cubicBezTo>
                  <a:cubicBezTo>
                    <a:pt x="277" y="165"/>
                    <a:pt x="278" y="169"/>
                    <a:pt x="278" y="171"/>
                  </a:cubicBezTo>
                  <a:close/>
                  <a:moveTo>
                    <a:pt x="271" y="157"/>
                  </a:moveTo>
                  <a:cubicBezTo>
                    <a:pt x="271" y="152"/>
                    <a:pt x="269" y="148"/>
                    <a:pt x="266" y="145"/>
                  </a:cubicBezTo>
                  <a:cubicBezTo>
                    <a:pt x="268" y="145"/>
                    <a:pt x="270" y="144"/>
                    <a:pt x="271" y="145"/>
                  </a:cubicBezTo>
                  <a:cubicBezTo>
                    <a:pt x="272" y="149"/>
                    <a:pt x="275" y="153"/>
                    <a:pt x="275" y="157"/>
                  </a:cubicBezTo>
                  <a:cubicBezTo>
                    <a:pt x="274" y="157"/>
                    <a:pt x="272" y="157"/>
                    <a:pt x="271" y="157"/>
                  </a:cubicBezTo>
                  <a:close/>
                  <a:moveTo>
                    <a:pt x="219" y="136"/>
                  </a:moveTo>
                  <a:cubicBezTo>
                    <a:pt x="232" y="134"/>
                    <a:pt x="251" y="130"/>
                    <a:pt x="264" y="129"/>
                  </a:cubicBezTo>
                  <a:cubicBezTo>
                    <a:pt x="268" y="128"/>
                    <a:pt x="270" y="136"/>
                    <a:pt x="270" y="139"/>
                  </a:cubicBezTo>
                  <a:cubicBezTo>
                    <a:pt x="253" y="138"/>
                    <a:pt x="234" y="141"/>
                    <a:pt x="219" y="136"/>
                  </a:cubicBezTo>
                  <a:close/>
                  <a:moveTo>
                    <a:pt x="226" y="121"/>
                  </a:moveTo>
                  <a:cubicBezTo>
                    <a:pt x="237" y="118"/>
                    <a:pt x="252" y="116"/>
                    <a:pt x="264" y="115"/>
                  </a:cubicBezTo>
                  <a:cubicBezTo>
                    <a:pt x="265" y="117"/>
                    <a:pt x="265" y="120"/>
                    <a:pt x="265" y="123"/>
                  </a:cubicBezTo>
                  <a:cubicBezTo>
                    <a:pt x="253" y="123"/>
                    <a:pt x="239" y="121"/>
                    <a:pt x="226" y="121"/>
                  </a:cubicBezTo>
                  <a:close/>
                  <a:moveTo>
                    <a:pt x="256" y="97"/>
                  </a:moveTo>
                  <a:cubicBezTo>
                    <a:pt x="262" y="97"/>
                    <a:pt x="262" y="103"/>
                    <a:pt x="265" y="106"/>
                  </a:cubicBezTo>
                  <a:cubicBezTo>
                    <a:pt x="261" y="104"/>
                    <a:pt x="258" y="101"/>
                    <a:pt x="256" y="97"/>
                  </a:cubicBezTo>
                  <a:close/>
                  <a:moveTo>
                    <a:pt x="231" y="96"/>
                  </a:moveTo>
                  <a:cubicBezTo>
                    <a:pt x="224" y="97"/>
                    <a:pt x="217" y="96"/>
                    <a:pt x="212" y="95"/>
                  </a:cubicBezTo>
                  <a:cubicBezTo>
                    <a:pt x="218" y="90"/>
                    <a:pt x="233" y="88"/>
                    <a:pt x="241" y="86"/>
                  </a:cubicBezTo>
                  <a:cubicBezTo>
                    <a:pt x="242" y="86"/>
                    <a:pt x="247" y="92"/>
                    <a:pt x="247" y="93"/>
                  </a:cubicBezTo>
                  <a:cubicBezTo>
                    <a:pt x="246" y="95"/>
                    <a:pt x="234" y="96"/>
                    <a:pt x="231" y="96"/>
                  </a:cubicBezTo>
                  <a:close/>
                  <a:moveTo>
                    <a:pt x="226" y="67"/>
                  </a:moveTo>
                  <a:cubicBezTo>
                    <a:pt x="219" y="66"/>
                    <a:pt x="208" y="65"/>
                    <a:pt x="203" y="61"/>
                  </a:cubicBezTo>
                  <a:cubicBezTo>
                    <a:pt x="212" y="61"/>
                    <a:pt x="221" y="63"/>
                    <a:pt x="226" y="67"/>
                  </a:cubicBezTo>
                  <a:close/>
                  <a:moveTo>
                    <a:pt x="220" y="72"/>
                  </a:moveTo>
                  <a:cubicBezTo>
                    <a:pt x="216" y="74"/>
                    <a:pt x="211" y="74"/>
                    <a:pt x="207" y="76"/>
                  </a:cubicBezTo>
                  <a:cubicBezTo>
                    <a:pt x="205" y="73"/>
                    <a:pt x="204" y="70"/>
                    <a:pt x="203" y="67"/>
                  </a:cubicBezTo>
                  <a:cubicBezTo>
                    <a:pt x="208" y="68"/>
                    <a:pt x="214" y="70"/>
                    <a:pt x="220" y="72"/>
                  </a:cubicBezTo>
                  <a:close/>
                  <a:moveTo>
                    <a:pt x="204" y="92"/>
                  </a:moveTo>
                  <a:cubicBezTo>
                    <a:pt x="202" y="92"/>
                    <a:pt x="201" y="86"/>
                    <a:pt x="202" y="84"/>
                  </a:cubicBezTo>
                  <a:cubicBezTo>
                    <a:pt x="206" y="83"/>
                    <a:pt x="206" y="92"/>
                    <a:pt x="204" y="92"/>
                  </a:cubicBezTo>
                  <a:close/>
                  <a:moveTo>
                    <a:pt x="201" y="69"/>
                  </a:moveTo>
                  <a:cubicBezTo>
                    <a:pt x="203" y="70"/>
                    <a:pt x="206" y="77"/>
                    <a:pt x="201" y="78"/>
                  </a:cubicBezTo>
                  <a:cubicBezTo>
                    <a:pt x="201" y="75"/>
                    <a:pt x="201" y="72"/>
                    <a:pt x="201" y="69"/>
                  </a:cubicBezTo>
                  <a:close/>
                  <a:moveTo>
                    <a:pt x="201" y="97"/>
                  </a:moveTo>
                  <a:cubicBezTo>
                    <a:pt x="206" y="100"/>
                    <a:pt x="200" y="108"/>
                    <a:pt x="203" y="113"/>
                  </a:cubicBezTo>
                  <a:cubicBezTo>
                    <a:pt x="205" y="112"/>
                    <a:pt x="204" y="110"/>
                    <a:pt x="205" y="110"/>
                  </a:cubicBezTo>
                  <a:cubicBezTo>
                    <a:pt x="209" y="112"/>
                    <a:pt x="210" y="120"/>
                    <a:pt x="203" y="120"/>
                  </a:cubicBezTo>
                  <a:cubicBezTo>
                    <a:pt x="202" y="113"/>
                    <a:pt x="200" y="105"/>
                    <a:pt x="201" y="97"/>
                  </a:cubicBezTo>
                  <a:close/>
                  <a:moveTo>
                    <a:pt x="200" y="132"/>
                  </a:moveTo>
                  <a:cubicBezTo>
                    <a:pt x="200" y="137"/>
                    <a:pt x="204" y="147"/>
                    <a:pt x="200" y="152"/>
                  </a:cubicBezTo>
                  <a:cubicBezTo>
                    <a:pt x="199" y="146"/>
                    <a:pt x="200" y="137"/>
                    <a:pt x="200" y="132"/>
                  </a:cubicBezTo>
                  <a:close/>
                  <a:moveTo>
                    <a:pt x="200" y="157"/>
                  </a:moveTo>
                  <a:cubicBezTo>
                    <a:pt x="203" y="158"/>
                    <a:pt x="204" y="168"/>
                    <a:pt x="200" y="169"/>
                  </a:cubicBezTo>
                  <a:cubicBezTo>
                    <a:pt x="200" y="165"/>
                    <a:pt x="200" y="160"/>
                    <a:pt x="200" y="157"/>
                  </a:cubicBezTo>
                  <a:close/>
                  <a:moveTo>
                    <a:pt x="200" y="175"/>
                  </a:moveTo>
                  <a:cubicBezTo>
                    <a:pt x="204" y="176"/>
                    <a:pt x="203" y="186"/>
                    <a:pt x="203" y="192"/>
                  </a:cubicBezTo>
                  <a:cubicBezTo>
                    <a:pt x="202" y="204"/>
                    <a:pt x="202" y="217"/>
                    <a:pt x="201" y="229"/>
                  </a:cubicBezTo>
                  <a:cubicBezTo>
                    <a:pt x="201" y="230"/>
                    <a:pt x="201" y="232"/>
                    <a:pt x="199" y="232"/>
                  </a:cubicBezTo>
                  <a:cubicBezTo>
                    <a:pt x="200" y="212"/>
                    <a:pt x="199" y="194"/>
                    <a:pt x="200" y="175"/>
                  </a:cubicBezTo>
                  <a:close/>
                  <a:moveTo>
                    <a:pt x="199" y="234"/>
                  </a:moveTo>
                  <a:cubicBezTo>
                    <a:pt x="203" y="238"/>
                    <a:pt x="199" y="245"/>
                    <a:pt x="199" y="250"/>
                  </a:cubicBezTo>
                  <a:cubicBezTo>
                    <a:pt x="199" y="245"/>
                    <a:pt x="198" y="239"/>
                    <a:pt x="199" y="234"/>
                  </a:cubicBezTo>
                  <a:close/>
                  <a:moveTo>
                    <a:pt x="195" y="64"/>
                  </a:moveTo>
                  <a:cubicBezTo>
                    <a:pt x="197" y="64"/>
                    <a:pt x="197" y="66"/>
                    <a:pt x="197" y="69"/>
                  </a:cubicBezTo>
                  <a:cubicBezTo>
                    <a:pt x="195" y="69"/>
                    <a:pt x="194" y="66"/>
                    <a:pt x="195" y="64"/>
                  </a:cubicBezTo>
                  <a:close/>
                  <a:moveTo>
                    <a:pt x="194" y="76"/>
                  </a:moveTo>
                  <a:cubicBezTo>
                    <a:pt x="196" y="76"/>
                    <a:pt x="196" y="79"/>
                    <a:pt x="196" y="81"/>
                  </a:cubicBezTo>
                  <a:cubicBezTo>
                    <a:pt x="195" y="80"/>
                    <a:pt x="193" y="78"/>
                    <a:pt x="194" y="76"/>
                  </a:cubicBezTo>
                  <a:close/>
                  <a:moveTo>
                    <a:pt x="196" y="101"/>
                  </a:moveTo>
                  <a:cubicBezTo>
                    <a:pt x="196" y="103"/>
                    <a:pt x="195" y="103"/>
                    <a:pt x="195" y="105"/>
                  </a:cubicBezTo>
                  <a:cubicBezTo>
                    <a:pt x="193" y="104"/>
                    <a:pt x="194" y="101"/>
                    <a:pt x="196" y="101"/>
                  </a:cubicBezTo>
                  <a:close/>
                  <a:moveTo>
                    <a:pt x="190" y="222"/>
                  </a:moveTo>
                  <a:cubicBezTo>
                    <a:pt x="191" y="229"/>
                    <a:pt x="191" y="233"/>
                    <a:pt x="191" y="239"/>
                  </a:cubicBezTo>
                  <a:cubicBezTo>
                    <a:pt x="194" y="266"/>
                    <a:pt x="192" y="291"/>
                    <a:pt x="190" y="314"/>
                  </a:cubicBezTo>
                  <a:cubicBezTo>
                    <a:pt x="190" y="315"/>
                    <a:pt x="190" y="315"/>
                    <a:pt x="189" y="314"/>
                  </a:cubicBezTo>
                  <a:cubicBezTo>
                    <a:pt x="190" y="327"/>
                    <a:pt x="183" y="345"/>
                    <a:pt x="176" y="353"/>
                  </a:cubicBezTo>
                  <a:cubicBezTo>
                    <a:pt x="175" y="354"/>
                    <a:pt x="172" y="357"/>
                    <a:pt x="173" y="358"/>
                  </a:cubicBezTo>
                  <a:cubicBezTo>
                    <a:pt x="174" y="360"/>
                    <a:pt x="179" y="356"/>
                    <a:pt x="180" y="356"/>
                  </a:cubicBezTo>
                  <a:cubicBezTo>
                    <a:pt x="186" y="349"/>
                    <a:pt x="190" y="336"/>
                    <a:pt x="193" y="325"/>
                  </a:cubicBezTo>
                  <a:cubicBezTo>
                    <a:pt x="195" y="338"/>
                    <a:pt x="192" y="352"/>
                    <a:pt x="183" y="356"/>
                  </a:cubicBezTo>
                  <a:cubicBezTo>
                    <a:pt x="178" y="359"/>
                    <a:pt x="171" y="364"/>
                    <a:pt x="164" y="363"/>
                  </a:cubicBezTo>
                  <a:cubicBezTo>
                    <a:pt x="161" y="363"/>
                    <a:pt x="154" y="359"/>
                    <a:pt x="150" y="357"/>
                  </a:cubicBezTo>
                  <a:cubicBezTo>
                    <a:pt x="149" y="356"/>
                    <a:pt x="146" y="352"/>
                    <a:pt x="145" y="350"/>
                  </a:cubicBezTo>
                  <a:cubicBezTo>
                    <a:pt x="143" y="344"/>
                    <a:pt x="145" y="335"/>
                    <a:pt x="146" y="332"/>
                  </a:cubicBezTo>
                  <a:cubicBezTo>
                    <a:pt x="147" y="331"/>
                    <a:pt x="150" y="329"/>
                    <a:pt x="150" y="328"/>
                  </a:cubicBezTo>
                  <a:cubicBezTo>
                    <a:pt x="149" y="324"/>
                    <a:pt x="144" y="328"/>
                    <a:pt x="143" y="329"/>
                  </a:cubicBezTo>
                  <a:cubicBezTo>
                    <a:pt x="140" y="309"/>
                    <a:pt x="170" y="301"/>
                    <a:pt x="185" y="310"/>
                  </a:cubicBezTo>
                  <a:cubicBezTo>
                    <a:pt x="185" y="310"/>
                    <a:pt x="185" y="310"/>
                    <a:pt x="185" y="310"/>
                  </a:cubicBezTo>
                  <a:cubicBezTo>
                    <a:pt x="175" y="299"/>
                    <a:pt x="150" y="304"/>
                    <a:pt x="143" y="314"/>
                  </a:cubicBezTo>
                  <a:cubicBezTo>
                    <a:pt x="140" y="307"/>
                    <a:pt x="147" y="304"/>
                    <a:pt x="152" y="303"/>
                  </a:cubicBezTo>
                  <a:cubicBezTo>
                    <a:pt x="162" y="301"/>
                    <a:pt x="174" y="302"/>
                    <a:pt x="183" y="302"/>
                  </a:cubicBezTo>
                  <a:cubicBezTo>
                    <a:pt x="172" y="299"/>
                    <a:pt x="155" y="299"/>
                    <a:pt x="143" y="302"/>
                  </a:cubicBezTo>
                  <a:cubicBezTo>
                    <a:pt x="140" y="249"/>
                    <a:pt x="142" y="191"/>
                    <a:pt x="142" y="135"/>
                  </a:cubicBezTo>
                  <a:cubicBezTo>
                    <a:pt x="158" y="144"/>
                    <a:pt x="181" y="135"/>
                    <a:pt x="190" y="124"/>
                  </a:cubicBezTo>
                  <a:cubicBezTo>
                    <a:pt x="190" y="154"/>
                    <a:pt x="191" y="181"/>
                    <a:pt x="192" y="209"/>
                  </a:cubicBezTo>
                  <a:cubicBezTo>
                    <a:pt x="186" y="209"/>
                    <a:pt x="190" y="216"/>
                    <a:pt x="190" y="222"/>
                  </a:cubicBezTo>
                  <a:close/>
                  <a:moveTo>
                    <a:pt x="191" y="356"/>
                  </a:moveTo>
                  <a:cubicBezTo>
                    <a:pt x="189" y="358"/>
                    <a:pt x="187" y="364"/>
                    <a:pt x="184" y="363"/>
                  </a:cubicBezTo>
                  <a:cubicBezTo>
                    <a:pt x="180" y="363"/>
                    <a:pt x="189" y="356"/>
                    <a:pt x="191" y="356"/>
                  </a:cubicBezTo>
                  <a:close/>
                  <a:moveTo>
                    <a:pt x="155" y="372"/>
                  </a:moveTo>
                  <a:cubicBezTo>
                    <a:pt x="152" y="373"/>
                    <a:pt x="146" y="372"/>
                    <a:pt x="143" y="370"/>
                  </a:cubicBezTo>
                  <a:cubicBezTo>
                    <a:pt x="147" y="370"/>
                    <a:pt x="152" y="371"/>
                    <a:pt x="155" y="372"/>
                  </a:cubicBezTo>
                  <a:close/>
                  <a:moveTo>
                    <a:pt x="143" y="355"/>
                  </a:moveTo>
                  <a:cubicBezTo>
                    <a:pt x="144" y="356"/>
                    <a:pt x="145" y="358"/>
                    <a:pt x="146" y="359"/>
                  </a:cubicBezTo>
                  <a:cubicBezTo>
                    <a:pt x="143" y="360"/>
                    <a:pt x="142" y="358"/>
                    <a:pt x="143" y="355"/>
                  </a:cubicBezTo>
                  <a:close/>
                  <a:moveTo>
                    <a:pt x="142" y="116"/>
                  </a:moveTo>
                  <a:cubicBezTo>
                    <a:pt x="149" y="124"/>
                    <a:pt x="160" y="130"/>
                    <a:pt x="173" y="130"/>
                  </a:cubicBezTo>
                  <a:cubicBezTo>
                    <a:pt x="167" y="134"/>
                    <a:pt x="146" y="139"/>
                    <a:pt x="143" y="129"/>
                  </a:cubicBezTo>
                  <a:cubicBezTo>
                    <a:pt x="141" y="125"/>
                    <a:pt x="143" y="120"/>
                    <a:pt x="142" y="116"/>
                  </a:cubicBezTo>
                  <a:close/>
                  <a:moveTo>
                    <a:pt x="188" y="51"/>
                  </a:moveTo>
                  <a:cubicBezTo>
                    <a:pt x="186" y="52"/>
                    <a:pt x="186" y="51"/>
                    <a:pt x="184" y="51"/>
                  </a:cubicBezTo>
                  <a:cubicBezTo>
                    <a:pt x="185" y="50"/>
                    <a:pt x="188" y="50"/>
                    <a:pt x="188" y="51"/>
                  </a:cubicBezTo>
                  <a:close/>
                  <a:moveTo>
                    <a:pt x="188" y="55"/>
                  </a:moveTo>
                  <a:cubicBezTo>
                    <a:pt x="187" y="56"/>
                    <a:pt x="185" y="55"/>
                    <a:pt x="183" y="55"/>
                  </a:cubicBezTo>
                  <a:cubicBezTo>
                    <a:pt x="185" y="54"/>
                    <a:pt x="187" y="54"/>
                    <a:pt x="188" y="55"/>
                  </a:cubicBezTo>
                  <a:close/>
                  <a:moveTo>
                    <a:pt x="188" y="62"/>
                  </a:moveTo>
                  <a:cubicBezTo>
                    <a:pt x="181" y="61"/>
                    <a:pt x="170" y="62"/>
                    <a:pt x="166" y="59"/>
                  </a:cubicBezTo>
                  <a:cubicBezTo>
                    <a:pt x="174" y="59"/>
                    <a:pt x="184" y="59"/>
                    <a:pt x="188" y="62"/>
                  </a:cubicBezTo>
                  <a:close/>
                  <a:moveTo>
                    <a:pt x="174" y="65"/>
                  </a:moveTo>
                  <a:cubicBezTo>
                    <a:pt x="179" y="64"/>
                    <a:pt x="184" y="65"/>
                    <a:pt x="188" y="67"/>
                  </a:cubicBezTo>
                  <a:cubicBezTo>
                    <a:pt x="188" y="70"/>
                    <a:pt x="188" y="70"/>
                    <a:pt x="188" y="70"/>
                  </a:cubicBezTo>
                  <a:cubicBezTo>
                    <a:pt x="184" y="67"/>
                    <a:pt x="176" y="69"/>
                    <a:pt x="174" y="65"/>
                  </a:cubicBezTo>
                  <a:close/>
                  <a:moveTo>
                    <a:pt x="180" y="75"/>
                  </a:moveTo>
                  <a:cubicBezTo>
                    <a:pt x="176" y="76"/>
                    <a:pt x="172" y="75"/>
                    <a:pt x="169" y="74"/>
                  </a:cubicBezTo>
                  <a:cubicBezTo>
                    <a:pt x="171" y="72"/>
                    <a:pt x="179" y="71"/>
                    <a:pt x="180" y="75"/>
                  </a:cubicBezTo>
                  <a:close/>
                  <a:moveTo>
                    <a:pt x="159" y="46"/>
                  </a:moveTo>
                  <a:cubicBezTo>
                    <a:pt x="162" y="45"/>
                    <a:pt x="166" y="46"/>
                    <a:pt x="169" y="46"/>
                  </a:cubicBezTo>
                  <a:cubicBezTo>
                    <a:pt x="166" y="48"/>
                    <a:pt x="162" y="48"/>
                    <a:pt x="159" y="49"/>
                  </a:cubicBezTo>
                  <a:cubicBezTo>
                    <a:pt x="159" y="48"/>
                    <a:pt x="159" y="47"/>
                    <a:pt x="159" y="46"/>
                  </a:cubicBezTo>
                  <a:close/>
                  <a:moveTo>
                    <a:pt x="153" y="50"/>
                  </a:moveTo>
                  <a:cubicBezTo>
                    <a:pt x="150" y="52"/>
                    <a:pt x="146" y="53"/>
                    <a:pt x="142" y="54"/>
                  </a:cubicBezTo>
                  <a:cubicBezTo>
                    <a:pt x="142" y="53"/>
                    <a:pt x="142" y="52"/>
                    <a:pt x="142" y="50"/>
                  </a:cubicBezTo>
                  <a:cubicBezTo>
                    <a:pt x="145" y="50"/>
                    <a:pt x="149" y="49"/>
                    <a:pt x="153" y="50"/>
                  </a:cubicBezTo>
                  <a:close/>
                  <a:moveTo>
                    <a:pt x="142" y="64"/>
                  </a:moveTo>
                  <a:cubicBezTo>
                    <a:pt x="144" y="63"/>
                    <a:pt x="145" y="63"/>
                    <a:pt x="147" y="63"/>
                  </a:cubicBezTo>
                  <a:cubicBezTo>
                    <a:pt x="146" y="65"/>
                    <a:pt x="145" y="67"/>
                    <a:pt x="142" y="68"/>
                  </a:cubicBezTo>
                  <a:cubicBezTo>
                    <a:pt x="142" y="67"/>
                    <a:pt x="142" y="65"/>
                    <a:pt x="142" y="64"/>
                  </a:cubicBezTo>
                  <a:close/>
                  <a:moveTo>
                    <a:pt x="144" y="93"/>
                  </a:moveTo>
                  <a:cubicBezTo>
                    <a:pt x="154" y="94"/>
                    <a:pt x="162" y="90"/>
                    <a:pt x="167" y="85"/>
                  </a:cubicBezTo>
                  <a:cubicBezTo>
                    <a:pt x="159" y="84"/>
                    <a:pt x="154" y="91"/>
                    <a:pt x="146" y="89"/>
                  </a:cubicBezTo>
                  <a:cubicBezTo>
                    <a:pt x="150" y="73"/>
                    <a:pt x="178" y="79"/>
                    <a:pt x="190" y="83"/>
                  </a:cubicBezTo>
                  <a:cubicBezTo>
                    <a:pt x="189" y="87"/>
                    <a:pt x="192" y="93"/>
                    <a:pt x="190" y="96"/>
                  </a:cubicBezTo>
                  <a:cubicBezTo>
                    <a:pt x="190" y="97"/>
                    <a:pt x="188" y="96"/>
                    <a:pt x="188" y="97"/>
                  </a:cubicBezTo>
                  <a:cubicBezTo>
                    <a:pt x="187" y="99"/>
                    <a:pt x="189" y="103"/>
                    <a:pt x="190" y="105"/>
                  </a:cubicBezTo>
                  <a:cubicBezTo>
                    <a:pt x="192" y="124"/>
                    <a:pt x="174" y="130"/>
                    <a:pt x="158" y="124"/>
                  </a:cubicBezTo>
                  <a:cubicBezTo>
                    <a:pt x="148" y="121"/>
                    <a:pt x="135" y="107"/>
                    <a:pt x="144" y="93"/>
                  </a:cubicBezTo>
                  <a:close/>
                  <a:moveTo>
                    <a:pt x="139" y="275"/>
                  </a:moveTo>
                  <a:cubicBezTo>
                    <a:pt x="137" y="273"/>
                    <a:pt x="138" y="268"/>
                    <a:pt x="139" y="266"/>
                  </a:cubicBezTo>
                  <a:cubicBezTo>
                    <a:pt x="140" y="268"/>
                    <a:pt x="140" y="273"/>
                    <a:pt x="139" y="275"/>
                  </a:cubicBezTo>
                  <a:close/>
                  <a:moveTo>
                    <a:pt x="137" y="253"/>
                  </a:moveTo>
                  <a:cubicBezTo>
                    <a:pt x="136" y="237"/>
                    <a:pt x="137" y="220"/>
                    <a:pt x="138" y="205"/>
                  </a:cubicBezTo>
                  <a:cubicBezTo>
                    <a:pt x="139" y="220"/>
                    <a:pt x="139" y="238"/>
                    <a:pt x="137" y="253"/>
                  </a:cubicBezTo>
                  <a:close/>
                  <a:moveTo>
                    <a:pt x="138" y="203"/>
                  </a:moveTo>
                  <a:cubicBezTo>
                    <a:pt x="137" y="199"/>
                    <a:pt x="138" y="194"/>
                    <a:pt x="138" y="190"/>
                  </a:cubicBezTo>
                  <a:cubicBezTo>
                    <a:pt x="140" y="194"/>
                    <a:pt x="139" y="199"/>
                    <a:pt x="138" y="203"/>
                  </a:cubicBezTo>
                  <a:close/>
                  <a:moveTo>
                    <a:pt x="138" y="181"/>
                  </a:moveTo>
                  <a:cubicBezTo>
                    <a:pt x="136" y="170"/>
                    <a:pt x="137" y="156"/>
                    <a:pt x="136" y="144"/>
                  </a:cubicBezTo>
                  <a:cubicBezTo>
                    <a:pt x="137" y="143"/>
                    <a:pt x="138" y="143"/>
                    <a:pt x="139" y="142"/>
                  </a:cubicBezTo>
                  <a:cubicBezTo>
                    <a:pt x="139" y="155"/>
                    <a:pt x="138" y="168"/>
                    <a:pt x="138" y="181"/>
                  </a:cubicBezTo>
                  <a:close/>
                  <a:moveTo>
                    <a:pt x="138" y="69"/>
                  </a:moveTo>
                  <a:cubicBezTo>
                    <a:pt x="135" y="69"/>
                    <a:pt x="133" y="70"/>
                    <a:pt x="130" y="69"/>
                  </a:cubicBezTo>
                  <a:cubicBezTo>
                    <a:pt x="133" y="67"/>
                    <a:pt x="135" y="66"/>
                    <a:pt x="139" y="65"/>
                  </a:cubicBezTo>
                  <a:cubicBezTo>
                    <a:pt x="139" y="66"/>
                    <a:pt x="139" y="68"/>
                    <a:pt x="138" y="69"/>
                  </a:cubicBezTo>
                  <a:close/>
                  <a:moveTo>
                    <a:pt x="138" y="51"/>
                  </a:moveTo>
                  <a:cubicBezTo>
                    <a:pt x="138" y="52"/>
                    <a:pt x="138" y="52"/>
                    <a:pt x="138" y="53"/>
                  </a:cubicBezTo>
                  <a:cubicBezTo>
                    <a:pt x="136" y="54"/>
                    <a:pt x="130" y="54"/>
                    <a:pt x="127" y="54"/>
                  </a:cubicBezTo>
                  <a:cubicBezTo>
                    <a:pt x="129" y="52"/>
                    <a:pt x="134" y="52"/>
                    <a:pt x="138" y="51"/>
                  </a:cubicBezTo>
                  <a:close/>
                  <a:moveTo>
                    <a:pt x="119" y="57"/>
                  </a:moveTo>
                  <a:cubicBezTo>
                    <a:pt x="125" y="56"/>
                    <a:pt x="132" y="57"/>
                    <a:pt x="137" y="57"/>
                  </a:cubicBezTo>
                  <a:cubicBezTo>
                    <a:pt x="130" y="62"/>
                    <a:pt x="117" y="61"/>
                    <a:pt x="109" y="65"/>
                  </a:cubicBezTo>
                  <a:cubicBezTo>
                    <a:pt x="108" y="62"/>
                    <a:pt x="115" y="58"/>
                    <a:pt x="119" y="57"/>
                  </a:cubicBezTo>
                  <a:close/>
                  <a:moveTo>
                    <a:pt x="124" y="74"/>
                  </a:moveTo>
                  <a:cubicBezTo>
                    <a:pt x="120" y="77"/>
                    <a:pt x="115" y="78"/>
                    <a:pt x="109" y="79"/>
                  </a:cubicBezTo>
                  <a:cubicBezTo>
                    <a:pt x="113" y="76"/>
                    <a:pt x="118" y="72"/>
                    <a:pt x="124" y="74"/>
                  </a:cubicBezTo>
                  <a:close/>
                  <a:moveTo>
                    <a:pt x="127" y="84"/>
                  </a:moveTo>
                  <a:cubicBezTo>
                    <a:pt x="125" y="79"/>
                    <a:pt x="113" y="86"/>
                    <a:pt x="108" y="85"/>
                  </a:cubicBezTo>
                  <a:cubicBezTo>
                    <a:pt x="114" y="81"/>
                    <a:pt x="128" y="79"/>
                    <a:pt x="135" y="76"/>
                  </a:cubicBezTo>
                  <a:cubicBezTo>
                    <a:pt x="142" y="73"/>
                    <a:pt x="134" y="89"/>
                    <a:pt x="133" y="91"/>
                  </a:cubicBezTo>
                  <a:cubicBezTo>
                    <a:pt x="130" y="98"/>
                    <a:pt x="131" y="106"/>
                    <a:pt x="129" y="114"/>
                  </a:cubicBezTo>
                  <a:cubicBezTo>
                    <a:pt x="117" y="114"/>
                    <a:pt x="101" y="117"/>
                    <a:pt x="88" y="114"/>
                  </a:cubicBezTo>
                  <a:cubicBezTo>
                    <a:pt x="94" y="108"/>
                    <a:pt x="110" y="107"/>
                    <a:pt x="120" y="106"/>
                  </a:cubicBezTo>
                  <a:cubicBezTo>
                    <a:pt x="124" y="105"/>
                    <a:pt x="129" y="106"/>
                    <a:pt x="129" y="102"/>
                  </a:cubicBezTo>
                  <a:cubicBezTo>
                    <a:pt x="129" y="101"/>
                    <a:pt x="127" y="100"/>
                    <a:pt x="126" y="99"/>
                  </a:cubicBezTo>
                  <a:cubicBezTo>
                    <a:pt x="117" y="97"/>
                    <a:pt x="105" y="103"/>
                    <a:pt x="97" y="101"/>
                  </a:cubicBezTo>
                  <a:cubicBezTo>
                    <a:pt x="101" y="97"/>
                    <a:pt x="112" y="94"/>
                    <a:pt x="119" y="91"/>
                  </a:cubicBezTo>
                  <a:cubicBezTo>
                    <a:pt x="122" y="90"/>
                    <a:pt x="128" y="88"/>
                    <a:pt x="127" y="84"/>
                  </a:cubicBezTo>
                  <a:close/>
                  <a:moveTo>
                    <a:pt x="135" y="203"/>
                  </a:moveTo>
                  <a:cubicBezTo>
                    <a:pt x="133" y="202"/>
                    <a:pt x="134" y="200"/>
                    <a:pt x="134" y="198"/>
                  </a:cubicBezTo>
                  <a:cubicBezTo>
                    <a:pt x="135" y="199"/>
                    <a:pt x="135" y="201"/>
                    <a:pt x="135" y="203"/>
                  </a:cubicBezTo>
                  <a:close/>
                  <a:moveTo>
                    <a:pt x="126" y="341"/>
                  </a:moveTo>
                  <a:cubicBezTo>
                    <a:pt x="122" y="336"/>
                    <a:pt x="129" y="329"/>
                    <a:pt x="134" y="333"/>
                  </a:cubicBezTo>
                  <a:cubicBezTo>
                    <a:pt x="135" y="338"/>
                    <a:pt x="129" y="344"/>
                    <a:pt x="126" y="341"/>
                  </a:cubicBezTo>
                  <a:close/>
                  <a:moveTo>
                    <a:pt x="133" y="352"/>
                  </a:moveTo>
                  <a:cubicBezTo>
                    <a:pt x="130" y="351"/>
                    <a:pt x="129" y="349"/>
                    <a:pt x="128" y="346"/>
                  </a:cubicBezTo>
                  <a:cubicBezTo>
                    <a:pt x="129" y="345"/>
                    <a:pt x="131" y="346"/>
                    <a:pt x="132" y="346"/>
                  </a:cubicBezTo>
                  <a:cubicBezTo>
                    <a:pt x="133" y="347"/>
                    <a:pt x="134" y="350"/>
                    <a:pt x="133" y="352"/>
                  </a:cubicBezTo>
                  <a:close/>
                  <a:moveTo>
                    <a:pt x="123" y="328"/>
                  </a:moveTo>
                  <a:cubicBezTo>
                    <a:pt x="121" y="329"/>
                    <a:pt x="116" y="328"/>
                    <a:pt x="114" y="328"/>
                  </a:cubicBezTo>
                  <a:cubicBezTo>
                    <a:pt x="100" y="328"/>
                    <a:pt x="84" y="325"/>
                    <a:pt x="73" y="322"/>
                  </a:cubicBezTo>
                  <a:cubicBezTo>
                    <a:pt x="89" y="316"/>
                    <a:pt x="111" y="316"/>
                    <a:pt x="130" y="314"/>
                  </a:cubicBezTo>
                  <a:cubicBezTo>
                    <a:pt x="127" y="318"/>
                    <a:pt x="127" y="326"/>
                    <a:pt x="123" y="328"/>
                  </a:cubicBezTo>
                  <a:close/>
                  <a:moveTo>
                    <a:pt x="60" y="318"/>
                  </a:moveTo>
                  <a:cubicBezTo>
                    <a:pt x="60" y="316"/>
                    <a:pt x="60" y="313"/>
                    <a:pt x="60" y="311"/>
                  </a:cubicBezTo>
                  <a:cubicBezTo>
                    <a:pt x="63" y="318"/>
                    <a:pt x="65" y="325"/>
                    <a:pt x="67" y="332"/>
                  </a:cubicBezTo>
                  <a:cubicBezTo>
                    <a:pt x="57" y="335"/>
                    <a:pt x="65" y="319"/>
                    <a:pt x="60" y="318"/>
                  </a:cubicBezTo>
                  <a:close/>
                  <a:moveTo>
                    <a:pt x="61" y="192"/>
                  </a:moveTo>
                  <a:cubicBezTo>
                    <a:pt x="63" y="200"/>
                    <a:pt x="63" y="211"/>
                    <a:pt x="62" y="221"/>
                  </a:cubicBezTo>
                  <a:cubicBezTo>
                    <a:pt x="59" y="213"/>
                    <a:pt x="62" y="200"/>
                    <a:pt x="61" y="192"/>
                  </a:cubicBezTo>
                  <a:close/>
                  <a:moveTo>
                    <a:pt x="105" y="120"/>
                  </a:moveTo>
                  <a:cubicBezTo>
                    <a:pt x="97" y="122"/>
                    <a:pt x="87" y="123"/>
                    <a:pt x="79" y="125"/>
                  </a:cubicBezTo>
                  <a:cubicBezTo>
                    <a:pt x="79" y="122"/>
                    <a:pt x="80" y="118"/>
                    <a:pt x="82" y="115"/>
                  </a:cubicBezTo>
                  <a:cubicBezTo>
                    <a:pt x="87" y="120"/>
                    <a:pt x="97" y="119"/>
                    <a:pt x="105" y="120"/>
                  </a:cubicBezTo>
                  <a:close/>
                  <a:moveTo>
                    <a:pt x="91" y="106"/>
                  </a:moveTo>
                  <a:cubicBezTo>
                    <a:pt x="90" y="106"/>
                    <a:pt x="88" y="107"/>
                    <a:pt x="86" y="107"/>
                  </a:cubicBezTo>
                  <a:cubicBezTo>
                    <a:pt x="85" y="103"/>
                    <a:pt x="89" y="103"/>
                    <a:pt x="91" y="106"/>
                  </a:cubicBezTo>
                  <a:close/>
                  <a:moveTo>
                    <a:pt x="79" y="169"/>
                  </a:moveTo>
                  <a:cubicBezTo>
                    <a:pt x="77" y="172"/>
                    <a:pt x="72" y="172"/>
                    <a:pt x="69" y="173"/>
                  </a:cubicBezTo>
                  <a:cubicBezTo>
                    <a:pt x="66" y="165"/>
                    <a:pt x="75" y="169"/>
                    <a:pt x="79" y="169"/>
                  </a:cubicBezTo>
                  <a:close/>
                  <a:moveTo>
                    <a:pt x="72" y="144"/>
                  </a:moveTo>
                  <a:cubicBezTo>
                    <a:pt x="80" y="151"/>
                    <a:pt x="97" y="149"/>
                    <a:pt x="109" y="151"/>
                  </a:cubicBezTo>
                  <a:cubicBezTo>
                    <a:pt x="96" y="155"/>
                    <a:pt x="81" y="156"/>
                    <a:pt x="69" y="160"/>
                  </a:cubicBezTo>
                  <a:cubicBezTo>
                    <a:pt x="67" y="154"/>
                    <a:pt x="70" y="148"/>
                    <a:pt x="72" y="144"/>
                  </a:cubicBezTo>
                  <a:close/>
                  <a:moveTo>
                    <a:pt x="97" y="183"/>
                  </a:moveTo>
                  <a:cubicBezTo>
                    <a:pt x="86" y="186"/>
                    <a:pt x="74" y="188"/>
                    <a:pt x="65" y="192"/>
                  </a:cubicBezTo>
                  <a:cubicBezTo>
                    <a:pt x="63" y="188"/>
                    <a:pt x="64" y="183"/>
                    <a:pt x="67" y="181"/>
                  </a:cubicBezTo>
                  <a:cubicBezTo>
                    <a:pt x="74" y="185"/>
                    <a:pt x="87" y="183"/>
                    <a:pt x="97" y="183"/>
                  </a:cubicBezTo>
                  <a:close/>
                  <a:moveTo>
                    <a:pt x="79" y="232"/>
                  </a:moveTo>
                  <a:cubicBezTo>
                    <a:pt x="75" y="234"/>
                    <a:pt x="70" y="235"/>
                    <a:pt x="65" y="236"/>
                  </a:cubicBezTo>
                  <a:cubicBezTo>
                    <a:pt x="62" y="228"/>
                    <a:pt x="75" y="232"/>
                    <a:pt x="79" y="232"/>
                  </a:cubicBezTo>
                  <a:close/>
                  <a:moveTo>
                    <a:pt x="95" y="246"/>
                  </a:moveTo>
                  <a:cubicBezTo>
                    <a:pt x="86" y="249"/>
                    <a:pt x="73" y="249"/>
                    <a:pt x="64" y="253"/>
                  </a:cubicBezTo>
                  <a:cubicBezTo>
                    <a:pt x="64" y="250"/>
                    <a:pt x="64" y="247"/>
                    <a:pt x="64" y="244"/>
                  </a:cubicBezTo>
                  <a:cubicBezTo>
                    <a:pt x="73" y="246"/>
                    <a:pt x="85" y="245"/>
                    <a:pt x="95" y="246"/>
                  </a:cubicBezTo>
                  <a:close/>
                  <a:moveTo>
                    <a:pt x="65" y="212"/>
                  </a:moveTo>
                  <a:cubicBezTo>
                    <a:pt x="75" y="215"/>
                    <a:pt x="88" y="214"/>
                    <a:pt x="99" y="216"/>
                  </a:cubicBezTo>
                  <a:cubicBezTo>
                    <a:pt x="88" y="219"/>
                    <a:pt x="77" y="222"/>
                    <a:pt x="66" y="223"/>
                  </a:cubicBezTo>
                  <a:cubicBezTo>
                    <a:pt x="65" y="220"/>
                    <a:pt x="65" y="215"/>
                    <a:pt x="65" y="212"/>
                  </a:cubicBezTo>
                  <a:close/>
                  <a:moveTo>
                    <a:pt x="77" y="227"/>
                  </a:moveTo>
                  <a:cubicBezTo>
                    <a:pt x="87" y="223"/>
                    <a:pt x="100" y="220"/>
                    <a:pt x="112" y="219"/>
                  </a:cubicBezTo>
                  <a:cubicBezTo>
                    <a:pt x="115" y="218"/>
                    <a:pt x="131" y="218"/>
                    <a:pt x="127" y="213"/>
                  </a:cubicBezTo>
                  <a:cubicBezTo>
                    <a:pt x="126" y="212"/>
                    <a:pt x="123" y="212"/>
                    <a:pt x="120" y="212"/>
                  </a:cubicBezTo>
                  <a:cubicBezTo>
                    <a:pt x="109" y="211"/>
                    <a:pt x="87" y="212"/>
                    <a:pt x="75" y="209"/>
                  </a:cubicBezTo>
                  <a:cubicBezTo>
                    <a:pt x="91" y="204"/>
                    <a:pt x="113" y="203"/>
                    <a:pt x="131" y="199"/>
                  </a:cubicBezTo>
                  <a:cubicBezTo>
                    <a:pt x="132" y="206"/>
                    <a:pt x="132" y="214"/>
                    <a:pt x="132" y="221"/>
                  </a:cubicBezTo>
                  <a:cubicBezTo>
                    <a:pt x="114" y="224"/>
                    <a:pt x="97" y="229"/>
                    <a:pt x="77" y="227"/>
                  </a:cubicBezTo>
                  <a:close/>
                  <a:moveTo>
                    <a:pt x="65" y="205"/>
                  </a:moveTo>
                  <a:cubicBezTo>
                    <a:pt x="65" y="203"/>
                    <a:pt x="65" y="200"/>
                    <a:pt x="65" y="198"/>
                  </a:cubicBezTo>
                  <a:cubicBezTo>
                    <a:pt x="73" y="201"/>
                    <a:pt x="83" y="201"/>
                    <a:pt x="91" y="200"/>
                  </a:cubicBezTo>
                  <a:cubicBezTo>
                    <a:pt x="83" y="202"/>
                    <a:pt x="74" y="204"/>
                    <a:pt x="65" y="205"/>
                  </a:cubicBezTo>
                  <a:close/>
                  <a:moveTo>
                    <a:pt x="64" y="257"/>
                  </a:moveTo>
                  <a:cubicBezTo>
                    <a:pt x="68" y="261"/>
                    <a:pt x="77" y="261"/>
                    <a:pt x="85" y="261"/>
                  </a:cubicBezTo>
                  <a:cubicBezTo>
                    <a:pt x="79" y="265"/>
                    <a:pt x="72" y="267"/>
                    <a:pt x="64" y="268"/>
                  </a:cubicBezTo>
                  <a:cubicBezTo>
                    <a:pt x="64" y="265"/>
                    <a:pt x="64" y="260"/>
                    <a:pt x="64" y="257"/>
                  </a:cubicBezTo>
                  <a:close/>
                  <a:moveTo>
                    <a:pt x="132" y="259"/>
                  </a:moveTo>
                  <a:cubicBezTo>
                    <a:pt x="131" y="263"/>
                    <a:pt x="132" y="273"/>
                    <a:pt x="129" y="275"/>
                  </a:cubicBezTo>
                  <a:cubicBezTo>
                    <a:pt x="127" y="277"/>
                    <a:pt x="117" y="276"/>
                    <a:pt x="113" y="276"/>
                  </a:cubicBezTo>
                  <a:cubicBezTo>
                    <a:pt x="100" y="275"/>
                    <a:pt x="84" y="273"/>
                    <a:pt x="72" y="272"/>
                  </a:cubicBezTo>
                  <a:cubicBezTo>
                    <a:pt x="88" y="264"/>
                    <a:pt x="110" y="261"/>
                    <a:pt x="132" y="259"/>
                  </a:cubicBezTo>
                  <a:close/>
                  <a:moveTo>
                    <a:pt x="64" y="276"/>
                  </a:moveTo>
                  <a:cubicBezTo>
                    <a:pt x="71" y="277"/>
                    <a:pt x="77" y="276"/>
                    <a:pt x="83" y="278"/>
                  </a:cubicBezTo>
                  <a:cubicBezTo>
                    <a:pt x="77" y="279"/>
                    <a:pt x="71" y="280"/>
                    <a:pt x="64" y="281"/>
                  </a:cubicBezTo>
                  <a:cubicBezTo>
                    <a:pt x="64" y="279"/>
                    <a:pt x="64" y="277"/>
                    <a:pt x="64" y="276"/>
                  </a:cubicBezTo>
                  <a:close/>
                  <a:moveTo>
                    <a:pt x="133" y="280"/>
                  </a:moveTo>
                  <a:cubicBezTo>
                    <a:pt x="133" y="285"/>
                    <a:pt x="134" y="290"/>
                    <a:pt x="133" y="294"/>
                  </a:cubicBezTo>
                  <a:cubicBezTo>
                    <a:pt x="109" y="296"/>
                    <a:pt x="88" y="290"/>
                    <a:pt x="69" y="286"/>
                  </a:cubicBezTo>
                  <a:cubicBezTo>
                    <a:pt x="88" y="280"/>
                    <a:pt x="112" y="281"/>
                    <a:pt x="133" y="280"/>
                  </a:cubicBezTo>
                  <a:close/>
                  <a:moveTo>
                    <a:pt x="132" y="254"/>
                  </a:moveTo>
                  <a:cubicBezTo>
                    <a:pt x="132" y="254"/>
                    <a:pt x="127" y="255"/>
                    <a:pt x="125" y="255"/>
                  </a:cubicBezTo>
                  <a:cubicBezTo>
                    <a:pt x="110" y="256"/>
                    <a:pt x="88" y="258"/>
                    <a:pt x="73" y="256"/>
                  </a:cubicBezTo>
                  <a:cubicBezTo>
                    <a:pt x="88" y="252"/>
                    <a:pt x="106" y="247"/>
                    <a:pt x="121" y="244"/>
                  </a:cubicBezTo>
                  <a:cubicBezTo>
                    <a:pt x="123" y="244"/>
                    <a:pt x="128" y="243"/>
                    <a:pt x="125" y="240"/>
                  </a:cubicBezTo>
                  <a:cubicBezTo>
                    <a:pt x="124" y="238"/>
                    <a:pt x="118" y="240"/>
                    <a:pt x="115" y="240"/>
                  </a:cubicBezTo>
                  <a:cubicBezTo>
                    <a:pt x="102" y="241"/>
                    <a:pt x="84" y="242"/>
                    <a:pt x="72" y="240"/>
                  </a:cubicBezTo>
                  <a:cubicBezTo>
                    <a:pt x="88" y="231"/>
                    <a:pt x="113" y="231"/>
                    <a:pt x="131" y="226"/>
                  </a:cubicBezTo>
                  <a:cubicBezTo>
                    <a:pt x="132" y="227"/>
                    <a:pt x="133" y="233"/>
                    <a:pt x="133" y="236"/>
                  </a:cubicBezTo>
                  <a:cubicBezTo>
                    <a:pt x="133" y="241"/>
                    <a:pt x="135" y="251"/>
                    <a:pt x="132" y="254"/>
                  </a:cubicBezTo>
                  <a:close/>
                  <a:moveTo>
                    <a:pt x="131" y="195"/>
                  </a:moveTo>
                  <a:cubicBezTo>
                    <a:pt x="112" y="194"/>
                    <a:pt x="91" y="198"/>
                    <a:pt x="73" y="195"/>
                  </a:cubicBezTo>
                  <a:cubicBezTo>
                    <a:pt x="83" y="189"/>
                    <a:pt x="99" y="187"/>
                    <a:pt x="112" y="184"/>
                  </a:cubicBezTo>
                  <a:cubicBezTo>
                    <a:pt x="116" y="184"/>
                    <a:pt x="128" y="181"/>
                    <a:pt x="128" y="177"/>
                  </a:cubicBezTo>
                  <a:cubicBezTo>
                    <a:pt x="128" y="173"/>
                    <a:pt x="123" y="175"/>
                    <a:pt x="120" y="176"/>
                  </a:cubicBezTo>
                  <a:cubicBezTo>
                    <a:pt x="116" y="177"/>
                    <a:pt x="112" y="177"/>
                    <a:pt x="107" y="178"/>
                  </a:cubicBezTo>
                  <a:cubicBezTo>
                    <a:pt x="95" y="179"/>
                    <a:pt x="81" y="180"/>
                    <a:pt x="73" y="178"/>
                  </a:cubicBezTo>
                  <a:cubicBezTo>
                    <a:pt x="83" y="171"/>
                    <a:pt x="100" y="171"/>
                    <a:pt x="115" y="168"/>
                  </a:cubicBezTo>
                  <a:cubicBezTo>
                    <a:pt x="118" y="167"/>
                    <a:pt x="129" y="166"/>
                    <a:pt x="129" y="164"/>
                  </a:cubicBezTo>
                  <a:cubicBezTo>
                    <a:pt x="130" y="160"/>
                    <a:pt x="117" y="161"/>
                    <a:pt x="114" y="161"/>
                  </a:cubicBezTo>
                  <a:cubicBezTo>
                    <a:pt x="102" y="162"/>
                    <a:pt x="88" y="167"/>
                    <a:pt x="76" y="163"/>
                  </a:cubicBezTo>
                  <a:cubicBezTo>
                    <a:pt x="93" y="158"/>
                    <a:pt x="113" y="156"/>
                    <a:pt x="131" y="152"/>
                  </a:cubicBezTo>
                  <a:cubicBezTo>
                    <a:pt x="132" y="165"/>
                    <a:pt x="132" y="181"/>
                    <a:pt x="131" y="195"/>
                  </a:cubicBezTo>
                  <a:close/>
                  <a:moveTo>
                    <a:pt x="115" y="147"/>
                  </a:moveTo>
                  <a:cubicBezTo>
                    <a:pt x="103" y="147"/>
                    <a:pt x="87" y="146"/>
                    <a:pt x="79" y="141"/>
                  </a:cubicBezTo>
                  <a:cubicBezTo>
                    <a:pt x="93" y="137"/>
                    <a:pt x="111" y="136"/>
                    <a:pt x="128" y="134"/>
                  </a:cubicBezTo>
                  <a:cubicBezTo>
                    <a:pt x="128" y="139"/>
                    <a:pt x="125" y="146"/>
                    <a:pt x="130" y="144"/>
                  </a:cubicBezTo>
                  <a:cubicBezTo>
                    <a:pt x="130" y="148"/>
                    <a:pt x="119" y="147"/>
                    <a:pt x="115" y="147"/>
                  </a:cubicBezTo>
                  <a:close/>
                  <a:moveTo>
                    <a:pt x="75" y="137"/>
                  </a:moveTo>
                  <a:cubicBezTo>
                    <a:pt x="75" y="134"/>
                    <a:pt x="76" y="131"/>
                    <a:pt x="77" y="129"/>
                  </a:cubicBezTo>
                  <a:cubicBezTo>
                    <a:pt x="80" y="131"/>
                    <a:pt x="87" y="131"/>
                    <a:pt x="90" y="134"/>
                  </a:cubicBezTo>
                  <a:cubicBezTo>
                    <a:pt x="85" y="135"/>
                    <a:pt x="80" y="136"/>
                    <a:pt x="75" y="137"/>
                  </a:cubicBezTo>
                  <a:close/>
                  <a:moveTo>
                    <a:pt x="128" y="129"/>
                  </a:moveTo>
                  <a:cubicBezTo>
                    <a:pt x="127" y="130"/>
                    <a:pt x="123" y="129"/>
                    <a:pt x="120" y="129"/>
                  </a:cubicBezTo>
                  <a:cubicBezTo>
                    <a:pt x="111" y="130"/>
                    <a:pt x="99" y="132"/>
                    <a:pt x="92" y="128"/>
                  </a:cubicBezTo>
                  <a:cubicBezTo>
                    <a:pt x="104" y="124"/>
                    <a:pt x="117" y="122"/>
                    <a:pt x="129" y="119"/>
                  </a:cubicBezTo>
                  <a:cubicBezTo>
                    <a:pt x="130" y="121"/>
                    <a:pt x="131" y="127"/>
                    <a:pt x="128" y="129"/>
                  </a:cubicBezTo>
                  <a:close/>
                  <a:moveTo>
                    <a:pt x="64" y="142"/>
                  </a:moveTo>
                  <a:cubicBezTo>
                    <a:pt x="67" y="128"/>
                    <a:pt x="73" y="115"/>
                    <a:pt x="80" y="104"/>
                  </a:cubicBezTo>
                  <a:cubicBezTo>
                    <a:pt x="77" y="118"/>
                    <a:pt x="69" y="129"/>
                    <a:pt x="64" y="142"/>
                  </a:cubicBezTo>
                  <a:close/>
                  <a:moveTo>
                    <a:pt x="64" y="301"/>
                  </a:moveTo>
                  <a:cubicBezTo>
                    <a:pt x="63" y="300"/>
                    <a:pt x="62" y="298"/>
                    <a:pt x="63" y="297"/>
                  </a:cubicBezTo>
                  <a:cubicBezTo>
                    <a:pt x="64" y="298"/>
                    <a:pt x="64" y="299"/>
                    <a:pt x="64" y="301"/>
                  </a:cubicBezTo>
                  <a:close/>
                  <a:moveTo>
                    <a:pt x="64" y="289"/>
                  </a:moveTo>
                  <a:cubicBezTo>
                    <a:pt x="75" y="293"/>
                    <a:pt x="87" y="293"/>
                    <a:pt x="98" y="296"/>
                  </a:cubicBezTo>
                  <a:cubicBezTo>
                    <a:pt x="93" y="299"/>
                    <a:pt x="86" y="299"/>
                    <a:pt x="79" y="300"/>
                  </a:cubicBezTo>
                  <a:cubicBezTo>
                    <a:pt x="76" y="301"/>
                    <a:pt x="71" y="304"/>
                    <a:pt x="68" y="303"/>
                  </a:cubicBezTo>
                  <a:cubicBezTo>
                    <a:pt x="65" y="301"/>
                    <a:pt x="67" y="292"/>
                    <a:pt x="64" y="289"/>
                  </a:cubicBezTo>
                  <a:close/>
                  <a:moveTo>
                    <a:pt x="69" y="310"/>
                  </a:moveTo>
                  <a:cubicBezTo>
                    <a:pt x="79" y="310"/>
                    <a:pt x="91" y="311"/>
                    <a:pt x="100" y="313"/>
                  </a:cubicBezTo>
                  <a:cubicBezTo>
                    <a:pt x="94" y="314"/>
                    <a:pt x="83" y="315"/>
                    <a:pt x="75" y="316"/>
                  </a:cubicBezTo>
                  <a:cubicBezTo>
                    <a:pt x="71" y="316"/>
                    <a:pt x="68" y="316"/>
                    <a:pt x="69" y="310"/>
                  </a:cubicBezTo>
                  <a:close/>
                  <a:moveTo>
                    <a:pt x="92" y="331"/>
                  </a:moveTo>
                  <a:cubicBezTo>
                    <a:pt x="86" y="330"/>
                    <a:pt x="73" y="336"/>
                    <a:pt x="72" y="327"/>
                  </a:cubicBezTo>
                  <a:cubicBezTo>
                    <a:pt x="78" y="328"/>
                    <a:pt x="86" y="329"/>
                    <a:pt x="92" y="331"/>
                  </a:cubicBezTo>
                  <a:close/>
                  <a:moveTo>
                    <a:pt x="121" y="333"/>
                  </a:moveTo>
                  <a:cubicBezTo>
                    <a:pt x="124" y="332"/>
                    <a:pt x="122" y="339"/>
                    <a:pt x="122" y="340"/>
                  </a:cubicBezTo>
                  <a:cubicBezTo>
                    <a:pt x="107" y="341"/>
                    <a:pt x="90" y="341"/>
                    <a:pt x="77" y="337"/>
                  </a:cubicBezTo>
                  <a:cubicBezTo>
                    <a:pt x="89" y="334"/>
                    <a:pt x="109" y="336"/>
                    <a:pt x="121" y="333"/>
                  </a:cubicBezTo>
                  <a:close/>
                  <a:moveTo>
                    <a:pt x="123" y="309"/>
                  </a:moveTo>
                  <a:cubicBezTo>
                    <a:pt x="109" y="309"/>
                    <a:pt x="93" y="308"/>
                    <a:pt x="79" y="306"/>
                  </a:cubicBezTo>
                  <a:cubicBezTo>
                    <a:pt x="94" y="301"/>
                    <a:pt x="114" y="297"/>
                    <a:pt x="134" y="299"/>
                  </a:cubicBezTo>
                  <a:cubicBezTo>
                    <a:pt x="133" y="301"/>
                    <a:pt x="135" y="306"/>
                    <a:pt x="134" y="308"/>
                  </a:cubicBezTo>
                  <a:cubicBezTo>
                    <a:pt x="133" y="309"/>
                    <a:pt x="126" y="309"/>
                    <a:pt x="123" y="309"/>
                  </a:cubicBezTo>
                  <a:close/>
                  <a:moveTo>
                    <a:pt x="93" y="96"/>
                  </a:moveTo>
                  <a:cubicBezTo>
                    <a:pt x="93" y="92"/>
                    <a:pt x="97" y="90"/>
                    <a:pt x="103" y="92"/>
                  </a:cubicBezTo>
                  <a:cubicBezTo>
                    <a:pt x="100" y="94"/>
                    <a:pt x="96" y="95"/>
                    <a:pt x="93" y="96"/>
                  </a:cubicBezTo>
                  <a:close/>
                  <a:moveTo>
                    <a:pt x="105" y="66"/>
                  </a:moveTo>
                  <a:cubicBezTo>
                    <a:pt x="107" y="67"/>
                    <a:pt x="100" y="71"/>
                    <a:pt x="100" y="72"/>
                  </a:cubicBezTo>
                  <a:cubicBezTo>
                    <a:pt x="97" y="74"/>
                    <a:pt x="96" y="76"/>
                    <a:pt x="93" y="76"/>
                  </a:cubicBezTo>
                  <a:cubicBezTo>
                    <a:pt x="94" y="74"/>
                    <a:pt x="101" y="65"/>
                    <a:pt x="105" y="66"/>
                  </a:cubicBezTo>
                  <a:close/>
                  <a:moveTo>
                    <a:pt x="57" y="222"/>
                  </a:moveTo>
                  <a:cubicBezTo>
                    <a:pt x="56" y="220"/>
                    <a:pt x="57" y="218"/>
                    <a:pt x="56" y="215"/>
                  </a:cubicBezTo>
                  <a:cubicBezTo>
                    <a:pt x="57" y="216"/>
                    <a:pt x="57" y="220"/>
                    <a:pt x="57" y="222"/>
                  </a:cubicBezTo>
                  <a:close/>
                  <a:moveTo>
                    <a:pt x="56" y="199"/>
                  </a:moveTo>
                  <a:cubicBezTo>
                    <a:pt x="58" y="200"/>
                    <a:pt x="57" y="204"/>
                    <a:pt x="57" y="206"/>
                  </a:cubicBezTo>
                  <a:cubicBezTo>
                    <a:pt x="56" y="204"/>
                    <a:pt x="56" y="201"/>
                    <a:pt x="56" y="199"/>
                  </a:cubicBezTo>
                  <a:close/>
                  <a:moveTo>
                    <a:pt x="55" y="129"/>
                  </a:moveTo>
                  <a:cubicBezTo>
                    <a:pt x="54" y="104"/>
                    <a:pt x="54" y="80"/>
                    <a:pt x="55" y="56"/>
                  </a:cubicBezTo>
                  <a:cubicBezTo>
                    <a:pt x="71" y="57"/>
                    <a:pt x="89" y="57"/>
                    <a:pt x="104" y="57"/>
                  </a:cubicBezTo>
                  <a:cubicBezTo>
                    <a:pt x="101" y="63"/>
                    <a:pt x="95" y="66"/>
                    <a:pt x="91" y="70"/>
                  </a:cubicBezTo>
                  <a:cubicBezTo>
                    <a:pt x="87" y="74"/>
                    <a:pt x="83" y="78"/>
                    <a:pt x="79" y="82"/>
                  </a:cubicBezTo>
                  <a:cubicBezTo>
                    <a:pt x="77" y="84"/>
                    <a:pt x="73" y="85"/>
                    <a:pt x="73" y="88"/>
                  </a:cubicBezTo>
                  <a:cubicBezTo>
                    <a:pt x="73" y="89"/>
                    <a:pt x="74" y="91"/>
                    <a:pt x="74" y="92"/>
                  </a:cubicBezTo>
                  <a:cubicBezTo>
                    <a:pt x="74" y="93"/>
                    <a:pt x="72" y="96"/>
                    <a:pt x="71" y="98"/>
                  </a:cubicBezTo>
                  <a:cubicBezTo>
                    <a:pt x="65" y="109"/>
                    <a:pt x="62" y="121"/>
                    <a:pt x="55" y="129"/>
                  </a:cubicBezTo>
                  <a:close/>
                  <a:moveTo>
                    <a:pt x="61" y="374"/>
                  </a:moveTo>
                  <a:cubicBezTo>
                    <a:pt x="60" y="362"/>
                    <a:pt x="59" y="351"/>
                    <a:pt x="60" y="340"/>
                  </a:cubicBezTo>
                  <a:cubicBezTo>
                    <a:pt x="66" y="341"/>
                    <a:pt x="67" y="345"/>
                    <a:pt x="69" y="350"/>
                  </a:cubicBezTo>
                  <a:cubicBezTo>
                    <a:pt x="69" y="351"/>
                    <a:pt x="72" y="352"/>
                    <a:pt x="73" y="353"/>
                  </a:cubicBezTo>
                  <a:cubicBezTo>
                    <a:pt x="74" y="355"/>
                    <a:pt x="74" y="357"/>
                    <a:pt x="74" y="359"/>
                  </a:cubicBezTo>
                  <a:cubicBezTo>
                    <a:pt x="76" y="364"/>
                    <a:pt x="80" y="368"/>
                    <a:pt x="83" y="371"/>
                  </a:cubicBezTo>
                  <a:cubicBezTo>
                    <a:pt x="76" y="372"/>
                    <a:pt x="69" y="374"/>
                    <a:pt x="61" y="374"/>
                  </a:cubicBezTo>
                  <a:close/>
                  <a:moveTo>
                    <a:pt x="62" y="378"/>
                  </a:moveTo>
                  <a:cubicBezTo>
                    <a:pt x="72" y="377"/>
                    <a:pt x="85" y="371"/>
                    <a:pt x="92" y="377"/>
                  </a:cubicBezTo>
                  <a:cubicBezTo>
                    <a:pt x="82" y="377"/>
                    <a:pt x="71" y="381"/>
                    <a:pt x="62" y="378"/>
                  </a:cubicBezTo>
                  <a:close/>
                  <a:moveTo>
                    <a:pt x="78" y="355"/>
                  </a:moveTo>
                  <a:cubicBezTo>
                    <a:pt x="83" y="355"/>
                    <a:pt x="85" y="358"/>
                    <a:pt x="87" y="362"/>
                  </a:cubicBezTo>
                  <a:cubicBezTo>
                    <a:pt x="88" y="365"/>
                    <a:pt x="94" y="366"/>
                    <a:pt x="95" y="370"/>
                  </a:cubicBezTo>
                  <a:cubicBezTo>
                    <a:pt x="86" y="368"/>
                    <a:pt x="80" y="363"/>
                    <a:pt x="78" y="355"/>
                  </a:cubicBezTo>
                  <a:close/>
                  <a:moveTo>
                    <a:pt x="85" y="347"/>
                  </a:moveTo>
                  <a:cubicBezTo>
                    <a:pt x="97" y="346"/>
                    <a:pt x="110" y="344"/>
                    <a:pt x="123" y="346"/>
                  </a:cubicBezTo>
                  <a:cubicBezTo>
                    <a:pt x="124" y="348"/>
                    <a:pt x="126" y="350"/>
                    <a:pt x="126" y="353"/>
                  </a:cubicBezTo>
                  <a:cubicBezTo>
                    <a:pt x="122" y="354"/>
                    <a:pt x="116" y="356"/>
                    <a:pt x="110" y="355"/>
                  </a:cubicBezTo>
                  <a:cubicBezTo>
                    <a:pt x="100" y="355"/>
                    <a:pt x="87" y="354"/>
                    <a:pt x="85" y="347"/>
                  </a:cubicBezTo>
                  <a:close/>
                  <a:moveTo>
                    <a:pt x="131" y="359"/>
                  </a:moveTo>
                  <a:cubicBezTo>
                    <a:pt x="135" y="359"/>
                    <a:pt x="136" y="360"/>
                    <a:pt x="136" y="364"/>
                  </a:cubicBezTo>
                  <a:cubicBezTo>
                    <a:pt x="126" y="361"/>
                    <a:pt x="112" y="365"/>
                    <a:pt x="101" y="362"/>
                  </a:cubicBezTo>
                  <a:cubicBezTo>
                    <a:pt x="106" y="359"/>
                    <a:pt x="122" y="360"/>
                    <a:pt x="131" y="359"/>
                  </a:cubicBezTo>
                  <a:close/>
                  <a:moveTo>
                    <a:pt x="104" y="367"/>
                  </a:moveTo>
                  <a:cubicBezTo>
                    <a:pt x="107" y="367"/>
                    <a:pt x="110" y="368"/>
                    <a:pt x="114" y="368"/>
                  </a:cubicBezTo>
                  <a:cubicBezTo>
                    <a:pt x="115" y="375"/>
                    <a:pt x="122" y="368"/>
                    <a:pt x="125" y="368"/>
                  </a:cubicBezTo>
                  <a:cubicBezTo>
                    <a:pt x="129" y="368"/>
                    <a:pt x="131" y="371"/>
                    <a:pt x="135" y="373"/>
                  </a:cubicBezTo>
                  <a:cubicBezTo>
                    <a:pt x="123" y="373"/>
                    <a:pt x="108" y="374"/>
                    <a:pt x="104" y="367"/>
                  </a:cubicBezTo>
                  <a:close/>
                  <a:moveTo>
                    <a:pt x="116" y="376"/>
                  </a:moveTo>
                  <a:cubicBezTo>
                    <a:pt x="120" y="375"/>
                    <a:pt x="123" y="376"/>
                    <a:pt x="127" y="376"/>
                  </a:cubicBezTo>
                  <a:cubicBezTo>
                    <a:pt x="123" y="377"/>
                    <a:pt x="118" y="377"/>
                    <a:pt x="116" y="376"/>
                  </a:cubicBezTo>
                  <a:close/>
                  <a:moveTo>
                    <a:pt x="122" y="379"/>
                  </a:moveTo>
                  <a:cubicBezTo>
                    <a:pt x="127" y="378"/>
                    <a:pt x="132" y="378"/>
                    <a:pt x="137" y="378"/>
                  </a:cubicBezTo>
                  <a:cubicBezTo>
                    <a:pt x="136" y="386"/>
                    <a:pt x="126" y="380"/>
                    <a:pt x="122" y="379"/>
                  </a:cubicBezTo>
                  <a:close/>
                  <a:moveTo>
                    <a:pt x="137" y="340"/>
                  </a:moveTo>
                  <a:cubicBezTo>
                    <a:pt x="136" y="338"/>
                    <a:pt x="137" y="336"/>
                    <a:pt x="138" y="334"/>
                  </a:cubicBezTo>
                  <a:cubicBezTo>
                    <a:pt x="139" y="335"/>
                    <a:pt x="139" y="340"/>
                    <a:pt x="137" y="340"/>
                  </a:cubicBezTo>
                  <a:close/>
                  <a:moveTo>
                    <a:pt x="128" y="328"/>
                  </a:moveTo>
                  <a:cubicBezTo>
                    <a:pt x="129" y="323"/>
                    <a:pt x="131" y="318"/>
                    <a:pt x="134" y="315"/>
                  </a:cubicBezTo>
                  <a:cubicBezTo>
                    <a:pt x="135" y="315"/>
                    <a:pt x="135" y="316"/>
                    <a:pt x="136" y="316"/>
                  </a:cubicBezTo>
                  <a:cubicBezTo>
                    <a:pt x="138" y="315"/>
                    <a:pt x="136" y="311"/>
                    <a:pt x="139" y="310"/>
                  </a:cubicBezTo>
                  <a:cubicBezTo>
                    <a:pt x="140" y="319"/>
                    <a:pt x="139" y="331"/>
                    <a:pt x="128" y="328"/>
                  </a:cubicBezTo>
                  <a:close/>
                  <a:moveTo>
                    <a:pt x="138" y="305"/>
                  </a:moveTo>
                  <a:cubicBezTo>
                    <a:pt x="138" y="303"/>
                    <a:pt x="137" y="298"/>
                    <a:pt x="139" y="298"/>
                  </a:cubicBezTo>
                  <a:cubicBezTo>
                    <a:pt x="139" y="301"/>
                    <a:pt x="140" y="304"/>
                    <a:pt x="138" y="305"/>
                  </a:cubicBezTo>
                  <a:close/>
                  <a:moveTo>
                    <a:pt x="139" y="280"/>
                  </a:moveTo>
                  <a:cubicBezTo>
                    <a:pt x="140" y="280"/>
                    <a:pt x="139" y="291"/>
                    <a:pt x="140" y="294"/>
                  </a:cubicBezTo>
                  <a:cubicBezTo>
                    <a:pt x="136" y="295"/>
                    <a:pt x="137" y="280"/>
                    <a:pt x="139" y="280"/>
                  </a:cubicBezTo>
                  <a:close/>
                  <a:moveTo>
                    <a:pt x="141" y="382"/>
                  </a:moveTo>
                  <a:cubicBezTo>
                    <a:pt x="142" y="381"/>
                    <a:pt x="141" y="379"/>
                    <a:pt x="142" y="378"/>
                  </a:cubicBezTo>
                  <a:cubicBezTo>
                    <a:pt x="152" y="378"/>
                    <a:pt x="161" y="378"/>
                    <a:pt x="171" y="378"/>
                  </a:cubicBezTo>
                  <a:cubicBezTo>
                    <a:pt x="170" y="380"/>
                    <a:pt x="168" y="378"/>
                    <a:pt x="166" y="379"/>
                  </a:cubicBezTo>
                  <a:cubicBezTo>
                    <a:pt x="164" y="379"/>
                    <a:pt x="165" y="381"/>
                    <a:pt x="163" y="382"/>
                  </a:cubicBezTo>
                  <a:cubicBezTo>
                    <a:pt x="158" y="386"/>
                    <a:pt x="147" y="383"/>
                    <a:pt x="141" y="382"/>
                  </a:cubicBezTo>
                  <a:close/>
                  <a:moveTo>
                    <a:pt x="147" y="388"/>
                  </a:moveTo>
                  <a:cubicBezTo>
                    <a:pt x="160" y="386"/>
                    <a:pt x="172" y="385"/>
                    <a:pt x="184" y="385"/>
                  </a:cubicBezTo>
                  <a:cubicBezTo>
                    <a:pt x="173" y="386"/>
                    <a:pt x="159" y="391"/>
                    <a:pt x="147" y="388"/>
                  </a:cubicBezTo>
                  <a:close/>
                  <a:moveTo>
                    <a:pt x="194" y="373"/>
                  </a:moveTo>
                  <a:cubicBezTo>
                    <a:pt x="193" y="376"/>
                    <a:pt x="186" y="373"/>
                    <a:pt x="183" y="374"/>
                  </a:cubicBezTo>
                  <a:cubicBezTo>
                    <a:pt x="184" y="371"/>
                    <a:pt x="195" y="370"/>
                    <a:pt x="194" y="373"/>
                  </a:cubicBezTo>
                  <a:close/>
                  <a:moveTo>
                    <a:pt x="196" y="247"/>
                  </a:moveTo>
                  <a:cubicBezTo>
                    <a:pt x="194" y="233"/>
                    <a:pt x="196" y="217"/>
                    <a:pt x="195" y="200"/>
                  </a:cubicBezTo>
                  <a:cubicBezTo>
                    <a:pt x="195" y="189"/>
                    <a:pt x="192" y="177"/>
                    <a:pt x="192" y="166"/>
                  </a:cubicBezTo>
                  <a:cubicBezTo>
                    <a:pt x="192" y="150"/>
                    <a:pt x="193" y="136"/>
                    <a:pt x="193" y="122"/>
                  </a:cubicBezTo>
                  <a:cubicBezTo>
                    <a:pt x="193" y="116"/>
                    <a:pt x="194" y="113"/>
                    <a:pt x="197" y="110"/>
                  </a:cubicBezTo>
                  <a:cubicBezTo>
                    <a:pt x="199" y="152"/>
                    <a:pt x="197" y="203"/>
                    <a:pt x="196" y="247"/>
                  </a:cubicBezTo>
                  <a:close/>
                  <a:moveTo>
                    <a:pt x="209" y="372"/>
                  </a:moveTo>
                  <a:cubicBezTo>
                    <a:pt x="206" y="372"/>
                    <a:pt x="198" y="371"/>
                    <a:pt x="198" y="369"/>
                  </a:cubicBezTo>
                  <a:cubicBezTo>
                    <a:pt x="198" y="368"/>
                    <a:pt x="200" y="367"/>
                    <a:pt x="200" y="366"/>
                  </a:cubicBezTo>
                  <a:cubicBezTo>
                    <a:pt x="201" y="364"/>
                    <a:pt x="201" y="361"/>
                    <a:pt x="203" y="360"/>
                  </a:cubicBezTo>
                  <a:cubicBezTo>
                    <a:pt x="207" y="357"/>
                    <a:pt x="218" y="363"/>
                    <a:pt x="224" y="360"/>
                  </a:cubicBezTo>
                  <a:cubicBezTo>
                    <a:pt x="220" y="362"/>
                    <a:pt x="215" y="371"/>
                    <a:pt x="209" y="372"/>
                  </a:cubicBezTo>
                  <a:close/>
                  <a:moveTo>
                    <a:pt x="218" y="370"/>
                  </a:moveTo>
                  <a:cubicBezTo>
                    <a:pt x="223" y="364"/>
                    <a:pt x="230" y="358"/>
                    <a:pt x="241" y="358"/>
                  </a:cubicBezTo>
                  <a:cubicBezTo>
                    <a:pt x="234" y="363"/>
                    <a:pt x="228" y="368"/>
                    <a:pt x="218" y="370"/>
                  </a:cubicBezTo>
                  <a:close/>
                  <a:moveTo>
                    <a:pt x="280" y="227"/>
                  </a:moveTo>
                  <a:cubicBezTo>
                    <a:pt x="281" y="242"/>
                    <a:pt x="282" y="260"/>
                    <a:pt x="280" y="275"/>
                  </a:cubicBezTo>
                  <a:cubicBezTo>
                    <a:pt x="278" y="268"/>
                    <a:pt x="280" y="258"/>
                    <a:pt x="280" y="249"/>
                  </a:cubicBezTo>
                  <a:cubicBezTo>
                    <a:pt x="280" y="241"/>
                    <a:pt x="279" y="233"/>
                    <a:pt x="280" y="227"/>
                  </a:cubicBezTo>
                  <a:close/>
                  <a:moveTo>
                    <a:pt x="282" y="332"/>
                  </a:moveTo>
                  <a:cubicBezTo>
                    <a:pt x="283" y="347"/>
                    <a:pt x="283" y="363"/>
                    <a:pt x="282" y="378"/>
                  </a:cubicBezTo>
                  <a:cubicBezTo>
                    <a:pt x="266" y="379"/>
                    <a:pt x="247" y="379"/>
                    <a:pt x="231" y="376"/>
                  </a:cubicBezTo>
                  <a:cubicBezTo>
                    <a:pt x="239" y="372"/>
                    <a:pt x="249" y="369"/>
                    <a:pt x="256" y="364"/>
                  </a:cubicBezTo>
                  <a:cubicBezTo>
                    <a:pt x="254" y="365"/>
                    <a:pt x="252" y="376"/>
                    <a:pt x="257" y="368"/>
                  </a:cubicBezTo>
                  <a:cubicBezTo>
                    <a:pt x="261" y="363"/>
                    <a:pt x="266" y="360"/>
                    <a:pt x="270" y="354"/>
                  </a:cubicBezTo>
                  <a:cubicBezTo>
                    <a:pt x="275" y="347"/>
                    <a:pt x="274" y="338"/>
                    <a:pt x="279" y="333"/>
                  </a:cubicBezTo>
                  <a:cubicBezTo>
                    <a:pt x="280" y="332"/>
                    <a:pt x="281" y="331"/>
                    <a:pt x="282" y="332"/>
                  </a:cubicBezTo>
                  <a:close/>
                  <a:moveTo>
                    <a:pt x="277" y="143"/>
                  </a:moveTo>
                  <a:cubicBezTo>
                    <a:pt x="274" y="134"/>
                    <a:pt x="269" y="124"/>
                    <a:pt x="269" y="112"/>
                  </a:cubicBezTo>
                  <a:cubicBezTo>
                    <a:pt x="274" y="115"/>
                    <a:pt x="276" y="125"/>
                    <a:pt x="278" y="133"/>
                  </a:cubicBezTo>
                  <a:cubicBezTo>
                    <a:pt x="278" y="136"/>
                    <a:pt x="281" y="143"/>
                    <a:pt x="277" y="143"/>
                  </a:cubicBezTo>
                  <a:close/>
                  <a:moveTo>
                    <a:pt x="279" y="104"/>
                  </a:moveTo>
                  <a:cubicBezTo>
                    <a:pt x="273" y="101"/>
                    <a:pt x="273" y="95"/>
                    <a:pt x="269" y="91"/>
                  </a:cubicBezTo>
                  <a:cubicBezTo>
                    <a:pt x="267" y="90"/>
                    <a:pt x="264" y="89"/>
                    <a:pt x="261" y="87"/>
                  </a:cubicBezTo>
                  <a:cubicBezTo>
                    <a:pt x="260" y="86"/>
                    <a:pt x="258" y="82"/>
                    <a:pt x="256" y="79"/>
                  </a:cubicBezTo>
                  <a:cubicBezTo>
                    <a:pt x="250" y="69"/>
                    <a:pt x="244" y="63"/>
                    <a:pt x="233" y="56"/>
                  </a:cubicBezTo>
                  <a:cubicBezTo>
                    <a:pt x="248" y="57"/>
                    <a:pt x="260" y="59"/>
                    <a:pt x="274" y="60"/>
                  </a:cubicBezTo>
                  <a:cubicBezTo>
                    <a:pt x="277" y="74"/>
                    <a:pt x="279" y="89"/>
                    <a:pt x="279" y="10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5" name="Freeform 7"/>
            <p:cNvSpPr>
              <a:spLocks noEditPoints="1"/>
            </p:cNvSpPr>
            <p:nvPr/>
          </p:nvSpPr>
          <p:spPr bwMode="auto">
            <a:xfrm>
              <a:off x="3220084" y="2225645"/>
              <a:ext cx="1600221" cy="2066706"/>
            </a:xfrm>
            <a:custGeom>
              <a:avLst/>
              <a:gdLst>
                <a:gd name="T0" fmla="*/ 193 w 344"/>
                <a:gd name="T1" fmla="*/ 57 h 443"/>
                <a:gd name="T2" fmla="*/ 113 w 344"/>
                <a:gd name="T3" fmla="*/ 59 h 443"/>
                <a:gd name="T4" fmla="*/ 63 w 344"/>
                <a:gd name="T5" fmla="*/ 94 h 443"/>
                <a:gd name="T6" fmla="*/ 65 w 344"/>
                <a:gd name="T7" fmla="*/ 150 h 443"/>
                <a:gd name="T8" fmla="*/ 118 w 344"/>
                <a:gd name="T9" fmla="*/ 202 h 443"/>
                <a:gd name="T10" fmla="*/ 37 w 344"/>
                <a:gd name="T11" fmla="*/ 169 h 443"/>
                <a:gd name="T12" fmla="*/ 75 w 344"/>
                <a:gd name="T13" fmla="*/ 273 h 443"/>
                <a:gd name="T14" fmla="*/ 46 w 344"/>
                <a:gd name="T15" fmla="*/ 347 h 443"/>
                <a:gd name="T16" fmla="*/ 2 w 344"/>
                <a:gd name="T17" fmla="*/ 397 h 443"/>
                <a:gd name="T18" fmla="*/ 63 w 344"/>
                <a:gd name="T19" fmla="*/ 403 h 443"/>
                <a:gd name="T20" fmla="*/ 121 w 344"/>
                <a:gd name="T21" fmla="*/ 420 h 443"/>
                <a:gd name="T22" fmla="*/ 338 w 344"/>
                <a:gd name="T23" fmla="*/ 393 h 443"/>
                <a:gd name="T24" fmla="*/ 266 w 344"/>
                <a:gd name="T25" fmla="*/ 302 h 443"/>
                <a:gd name="T26" fmla="*/ 262 w 344"/>
                <a:gd name="T27" fmla="*/ 231 h 443"/>
                <a:gd name="T28" fmla="*/ 254 w 344"/>
                <a:gd name="T29" fmla="*/ 158 h 443"/>
                <a:gd name="T30" fmla="*/ 116 w 344"/>
                <a:gd name="T31" fmla="*/ 58 h 443"/>
                <a:gd name="T32" fmla="*/ 187 w 344"/>
                <a:gd name="T33" fmla="*/ 69 h 443"/>
                <a:gd name="T34" fmla="*/ 221 w 344"/>
                <a:gd name="T35" fmla="*/ 80 h 443"/>
                <a:gd name="T36" fmla="*/ 219 w 344"/>
                <a:gd name="T37" fmla="*/ 85 h 443"/>
                <a:gd name="T38" fmla="*/ 194 w 344"/>
                <a:gd name="T39" fmla="*/ 93 h 443"/>
                <a:gd name="T40" fmla="*/ 90 w 344"/>
                <a:gd name="T41" fmla="*/ 97 h 443"/>
                <a:gd name="T42" fmla="*/ 153 w 344"/>
                <a:gd name="T43" fmla="*/ 157 h 443"/>
                <a:gd name="T44" fmla="*/ 102 w 344"/>
                <a:gd name="T45" fmla="*/ 106 h 443"/>
                <a:gd name="T46" fmla="*/ 70 w 344"/>
                <a:gd name="T47" fmla="*/ 120 h 443"/>
                <a:gd name="T48" fmla="*/ 235 w 344"/>
                <a:gd name="T49" fmla="*/ 127 h 443"/>
                <a:gd name="T50" fmla="*/ 232 w 344"/>
                <a:gd name="T51" fmla="*/ 153 h 443"/>
                <a:gd name="T52" fmla="*/ 235 w 344"/>
                <a:gd name="T53" fmla="*/ 131 h 443"/>
                <a:gd name="T54" fmla="*/ 120 w 344"/>
                <a:gd name="T55" fmla="*/ 196 h 443"/>
                <a:gd name="T56" fmla="*/ 189 w 344"/>
                <a:gd name="T57" fmla="*/ 154 h 443"/>
                <a:gd name="T58" fmla="*/ 213 w 344"/>
                <a:gd name="T59" fmla="*/ 175 h 443"/>
                <a:gd name="T60" fmla="*/ 235 w 344"/>
                <a:gd name="T61" fmla="*/ 209 h 443"/>
                <a:gd name="T62" fmla="*/ 174 w 344"/>
                <a:gd name="T63" fmla="*/ 191 h 443"/>
                <a:gd name="T64" fmla="*/ 168 w 344"/>
                <a:gd name="T65" fmla="*/ 197 h 443"/>
                <a:gd name="T66" fmla="*/ 192 w 344"/>
                <a:gd name="T67" fmla="*/ 207 h 443"/>
                <a:gd name="T68" fmla="*/ 112 w 344"/>
                <a:gd name="T69" fmla="*/ 227 h 443"/>
                <a:gd name="T70" fmla="*/ 88 w 344"/>
                <a:gd name="T71" fmla="*/ 291 h 443"/>
                <a:gd name="T72" fmla="*/ 112 w 344"/>
                <a:gd name="T73" fmla="*/ 227 h 443"/>
                <a:gd name="T74" fmla="*/ 193 w 344"/>
                <a:gd name="T75" fmla="*/ 270 h 443"/>
                <a:gd name="T76" fmla="*/ 241 w 344"/>
                <a:gd name="T77" fmla="*/ 227 h 443"/>
                <a:gd name="T78" fmla="*/ 183 w 344"/>
                <a:gd name="T79" fmla="*/ 291 h 443"/>
                <a:gd name="T80" fmla="*/ 122 w 344"/>
                <a:gd name="T81" fmla="*/ 234 h 443"/>
                <a:gd name="T82" fmla="*/ 203 w 344"/>
                <a:gd name="T83" fmla="*/ 273 h 443"/>
                <a:gd name="T84" fmla="*/ 92 w 344"/>
                <a:gd name="T85" fmla="*/ 274 h 443"/>
                <a:gd name="T86" fmla="*/ 81 w 344"/>
                <a:gd name="T87" fmla="*/ 283 h 443"/>
                <a:gd name="T88" fmla="*/ 220 w 344"/>
                <a:gd name="T89" fmla="*/ 288 h 443"/>
                <a:gd name="T90" fmla="*/ 250 w 344"/>
                <a:gd name="T91" fmla="*/ 303 h 443"/>
                <a:gd name="T92" fmla="*/ 73 w 344"/>
                <a:gd name="T93" fmla="*/ 312 h 443"/>
                <a:gd name="T94" fmla="*/ 208 w 344"/>
                <a:gd name="T95" fmla="*/ 316 h 443"/>
                <a:gd name="T96" fmla="*/ 203 w 344"/>
                <a:gd name="T97" fmla="*/ 319 h 443"/>
                <a:gd name="T98" fmla="*/ 209 w 344"/>
                <a:gd name="T99" fmla="*/ 331 h 443"/>
                <a:gd name="T100" fmla="*/ 229 w 344"/>
                <a:gd name="T101" fmla="*/ 387 h 443"/>
                <a:gd name="T102" fmla="*/ 225 w 344"/>
                <a:gd name="T103" fmla="*/ 342 h 443"/>
                <a:gd name="T104" fmla="*/ 81 w 344"/>
                <a:gd name="T105" fmla="*/ 347 h 443"/>
                <a:gd name="T106" fmla="*/ 216 w 344"/>
                <a:gd name="T107" fmla="*/ 355 h 443"/>
                <a:gd name="T108" fmla="*/ 105 w 344"/>
                <a:gd name="T109" fmla="*/ 357 h 443"/>
                <a:gd name="T110" fmla="*/ 118 w 344"/>
                <a:gd name="T111" fmla="*/ 395 h 443"/>
                <a:gd name="T112" fmla="*/ 119 w 344"/>
                <a:gd name="T113" fmla="*/ 378 h 443"/>
                <a:gd name="T114" fmla="*/ 197 w 344"/>
                <a:gd name="T115" fmla="*/ 373 h 443"/>
                <a:gd name="T116" fmla="*/ 183 w 344"/>
                <a:gd name="T117" fmla="*/ 383 h 443"/>
                <a:gd name="T118" fmla="*/ 32 w 344"/>
                <a:gd name="T119" fmla="*/ 393 h 443"/>
                <a:gd name="T120" fmla="*/ 106 w 344"/>
                <a:gd name="T121" fmla="*/ 399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44" h="443">
                  <a:moveTo>
                    <a:pt x="250" y="109"/>
                  </a:moveTo>
                  <a:cubicBezTo>
                    <a:pt x="251" y="106"/>
                    <a:pt x="240" y="106"/>
                    <a:pt x="239" y="105"/>
                  </a:cubicBezTo>
                  <a:cubicBezTo>
                    <a:pt x="239" y="104"/>
                    <a:pt x="239" y="101"/>
                    <a:pt x="239" y="99"/>
                  </a:cubicBezTo>
                  <a:cubicBezTo>
                    <a:pt x="238" y="92"/>
                    <a:pt x="238" y="81"/>
                    <a:pt x="239" y="74"/>
                  </a:cubicBezTo>
                  <a:cubicBezTo>
                    <a:pt x="240" y="56"/>
                    <a:pt x="241" y="36"/>
                    <a:pt x="240" y="21"/>
                  </a:cubicBezTo>
                  <a:cubicBezTo>
                    <a:pt x="240" y="18"/>
                    <a:pt x="241" y="1"/>
                    <a:pt x="238" y="1"/>
                  </a:cubicBezTo>
                  <a:cubicBezTo>
                    <a:pt x="234" y="0"/>
                    <a:pt x="232" y="9"/>
                    <a:pt x="232" y="13"/>
                  </a:cubicBezTo>
                  <a:cubicBezTo>
                    <a:pt x="232" y="15"/>
                    <a:pt x="232" y="18"/>
                    <a:pt x="234" y="18"/>
                  </a:cubicBezTo>
                  <a:cubicBezTo>
                    <a:pt x="236" y="18"/>
                    <a:pt x="235" y="11"/>
                    <a:pt x="237" y="10"/>
                  </a:cubicBezTo>
                  <a:cubicBezTo>
                    <a:pt x="240" y="36"/>
                    <a:pt x="237" y="66"/>
                    <a:pt x="236" y="92"/>
                  </a:cubicBezTo>
                  <a:cubicBezTo>
                    <a:pt x="228" y="75"/>
                    <a:pt x="212" y="63"/>
                    <a:pt x="193" y="57"/>
                  </a:cubicBezTo>
                  <a:cubicBezTo>
                    <a:pt x="201" y="57"/>
                    <a:pt x="210" y="55"/>
                    <a:pt x="218" y="54"/>
                  </a:cubicBezTo>
                  <a:cubicBezTo>
                    <a:pt x="199" y="53"/>
                    <a:pt x="179" y="55"/>
                    <a:pt x="161" y="54"/>
                  </a:cubicBezTo>
                  <a:cubicBezTo>
                    <a:pt x="160" y="40"/>
                    <a:pt x="147" y="53"/>
                    <a:pt x="141" y="54"/>
                  </a:cubicBezTo>
                  <a:cubicBezTo>
                    <a:pt x="132" y="56"/>
                    <a:pt x="124" y="57"/>
                    <a:pt x="116" y="56"/>
                  </a:cubicBezTo>
                  <a:cubicBezTo>
                    <a:pt x="116" y="47"/>
                    <a:pt x="115" y="34"/>
                    <a:pt x="116" y="25"/>
                  </a:cubicBezTo>
                  <a:cubicBezTo>
                    <a:pt x="116" y="24"/>
                    <a:pt x="118" y="9"/>
                    <a:pt x="113" y="12"/>
                  </a:cubicBezTo>
                  <a:cubicBezTo>
                    <a:pt x="112" y="13"/>
                    <a:pt x="113" y="22"/>
                    <a:pt x="112" y="26"/>
                  </a:cubicBezTo>
                  <a:cubicBezTo>
                    <a:pt x="112" y="38"/>
                    <a:pt x="114" y="46"/>
                    <a:pt x="113" y="56"/>
                  </a:cubicBezTo>
                  <a:cubicBezTo>
                    <a:pt x="103" y="57"/>
                    <a:pt x="92" y="56"/>
                    <a:pt x="82" y="58"/>
                  </a:cubicBezTo>
                  <a:cubicBezTo>
                    <a:pt x="87" y="58"/>
                    <a:pt x="93" y="58"/>
                    <a:pt x="98" y="58"/>
                  </a:cubicBezTo>
                  <a:cubicBezTo>
                    <a:pt x="101" y="58"/>
                    <a:pt x="112" y="57"/>
                    <a:pt x="113" y="59"/>
                  </a:cubicBezTo>
                  <a:cubicBezTo>
                    <a:pt x="115" y="62"/>
                    <a:pt x="109" y="64"/>
                    <a:pt x="109" y="65"/>
                  </a:cubicBezTo>
                  <a:cubicBezTo>
                    <a:pt x="99" y="70"/>
                    <a:pt x="92" y="77"/>
                    <a:pt x="85" y="85"/>
                  </a:cubicBezTo>
                  <a:cubicBezTo>
                    <a:pt x="83" y="88"/>
                    <a:pt x="75" y="96"/>
                    <a:pt x="72" y="96"/>
                  </a:cubicBezTo>
                  <a:cubicBezTo>
                    <a:pt x="69" y="96"/>
                    <a:pt x="61" y="88"/>
                    <a:pt x="58" y="86"/>
                  </a:cubicBezTo>
                  <a:cubicBezTo>
                    <a:pt x="53" y="83"/>
                    <a:pt x="50" y="82"/>
                    <a:pt x="47" y="80"/>
                  </a:cubicBezTo>
                  <a:cubicBezTo>
                    <a:pt x="44" y="79"/>
                    <a:pt x="41" y="75"/>
                    <a:pt x="38" y="76"/>
                  </a:cubicBezTo>
                  <a:cubicBezTo>
                    <a:pt x="36" y="76"/>
                    <a:pt x="36" y="81"/>
                    <a:pt x="37" y="83"/>
                  </a:cubicBezTo>
                  <a:cubicBezTo>
                    <a:pt x="38" y="85"/>
                    <a:pt x="40" y="85"/>
                    <a:pt x="42" y="85"/>
                  </a:cubicBezTo>
                  <a:cubicBezTo>
                    <a:pt x="44" y="86"/>
                    <a:pt x="50" y="95"/>
                    <a:pt x="54" y="94"/>
                  </a:cubicBezTo>
                  <a:cubicBezTo>
                    <a:pt x="55" y="94"/>
                    <a:pt x="55" y="91"/>
                    <a:pt x="56" y="91"/>
                  </a:cubicBezTo>
                  <a:cubicBezTo>
                    <a:pt x="58" y="89"/>
                    <a:pt x="61" y="93"/>
                    <a:pt x="63" y="94"/>
                  </a:cubicBezTo>
                  <a:cubicBezTo>
                    <a:pt x="64" y="95"/>
                    <a:pt x="69" y="97"/>
                    <a:pt x="69" y="99"/>
                  </a:cubicBezTo>
                  <a:cubicBezTo>
                    <a:pt x="69" y="102"/>
                    <a:pt x="62" y="107"/>
                    <a:pt x="59" y="109"/>
                  </a:cubicBezTo>
                  <a:cubicBezTo>
                    <a:pt x="56" y="113"/>
                    <a:pt x="53" y="120"/>
                    <a:pt x="48" y="119"/>
                  </a:cubicBezTo>
                  <a:cubicBezTo>
                    <a:pt x="47" y="121"/>
                    <a:pt x="48" y="123"/>
                    <a:pt x="46" y="125"/>
                  </a:cubicBezTo>
                  <a:cubicBezTo>
                    <a:pt x="42" y="123"/>
                    <a:pt x="39" y="118"/>
                    <a:pt x="35" y="117"/>
                  </a:cubicBezTo>
                  <a:cubicBezTo>
                    <a:pt x="26" y="114"/>
                    <a:pt x="29" y="122"/>
                    <a:pt x="32" y="125"/>
                  </a:cubicBezTo>
                  <a:cubicBezTo>
                    <a:pt x="35" y="129"/>
                    <a:pt x="42" y="133"/>
                    <a:pt x="47" y="137"/>
                  </a:cubicBezTo>
                  <a:cubicBezTo>
                    <a:pt x="48" y="139"/>
                    <a:pt x="52" y="140"/>
                    <a:pt x="52" y="142"/>
                  </a:cubicBezTo>
                  <a:cubicBezTo>
                    <a:pt x="53" y="142"/>
                    <a:pt x="52" y="144"/>
                    <a:pt x="52" y="145"/>
                  </a:cubicBezTo>
                  <a:cubicBezTo>
                    <a:pt x="53" y="147"/>
                    <a:pt x="60" y="154"/>
                    <a:pt x="61" y="154"/>
                  </a:cubicBezTo>
                  <a:cubicBezTo>
                    <a:pt x="63" y="154"/>
                    <a:pt x="63" y="151"/>
                    <a:pt x="65" y="150"/>
                  </a:cubicBezTo>
                  <a:cubicBezTo>
                    <a:pt x="69" y="153"/>
                    <a:pt x="83" y="165"/>
                    <a:pt x="79" y="153"/>
                  </a:cubicBezTo>
                  <a:cubicBezTo>
                    <a:pt x="88" y="157"/>
                    <a:pt x="95" y="165"/>
                    <a:pt x="104" y="167"/>
                  </a:cubicBezTo>
                  <a:cubicBezTo>
                    <a:pt x="95" y="156"/>
                    <a:pt x="79" y="152"/>
                    <a:pt x="68" y="143"/>
                  </a:cubicBezTo>
                  <a:cubicBezTo>
                    <a:pt x="69" y="141"/>
                    <a:pt x="71" y="138"/>
                    <a:pt x="69" y="136"/>
                  </a:cubicBezTo>
                  <a:cubicBezTo>
                    <a:pt x="74" y="129"/>
                    <a:pt x="79" y="125"/>
                    <a:pt x="85" y="119"/>
                  </a:cubicBezTo>
                  <a:cubicBezTo>
                    <a:pt x="87" y="118"/>
                    <a:pt x="90" y="114"/>
                    <a:pt x="92" y="114"/>
                  </a:cubicBezTo>
                  <a:cubicBezTo>
                    <a:pt x="93" y="114"/>
                    <a:pt x="100" y="120"/>
                    <a:pt x="102" y="121"/>
                  </a:cubicBezTo>
                  <a:cubicBezTo>
                    <a:pt x="104" y="123"/>
                    <a:pt x="106" y="125"/>
                    <a:pt x="109" y="127"/>
                  </a:cubicBezTo>
                  <a:cubicBezTo>
                    <a:pt x="110" y="128"/>
                    <a:pt x="115" y="131"/>
                    <a:pt x="115" y="133"/>
                  </a:cubicBezTo>
                  <a:cubicBezTo>
                    <a:pt x="117" y="136"/>
                    <a:pt x="116" y="143"/>
                    <a:pt x="116" y="148"/>
                  </a:cubicBezTo>
                  <a:cubicBezTo>
                    <a:pt x="118" y="166"/>
                    <a:pt x="118" y="184"/>
                    <a:pt x="118" y="202"/>
                  </a:cubicBezTo>
                  <a:cubicBezTo>
                    <a:pt x="119" y="205"/>
                    <a:pt x="119" y="209"/>
                    <a:pt x="118" y="210"/>
                  </a:cubicBezTo>
                  <a:cubicBezTo>
                    <a:pt x="118" y="212"/>
                    <a:pt x="116" y="212"/>
                    <a:pt x="116" y="213"/>
                  </a:cubicBezTo>
                  <a:cubicBezTo>
                    <a:pt x="116" y="215"/>
                    <a:pt x="119" y="216"/>
                    <a:pt x="118" y="219"/>
                  </a:cubicBezTo>
                  <a:cubicBezTo>
                    <a:pt x="118" y="220"/>
                    <a:pt x="116" y="220"/>
                    <a:pt x="116" y="221"/>
                  </a:cubicBezTo>
                  <a:cubicBezTo>
                    <a:pt x="115" y="224"/>
                    <a:pt x="117" y="225"/>
                    <a:pt x="115" y="225"/>
                  </a:cubicBezTo>
                  <a:cubicBezTo>
                    <a:pt x="113" y="226"/>
                    <a:pt x="103" y="219"/>
                    <a:pt x="103" y="217"/>
                  </a:cubicBezTo>
                  <a:cubicBezTo>
                    <a:pt x="103" y="214"/>
                    <a:pt x="107" y="214"/>
                    <a:pt x="107" y="211"/>
                  </a:cubicBezTo>
                  <a:cubicBezTo>
                    <a:pt x="106" y="205"/>
                    <a:pt x="98" y="215"/>
                    <a:pt x="98" y="215"/>
                  </a:cubicBezTo>
                  <a:cubicBezTo>
                    <a:pt x="95" y="215"/>
                    <a:pt x="88" y="209"/>
                    <a:pt x="87" y="207"/>
                  </a:cubicBezTo>
                  <a:cubicBezTo>
                    <a:pt x="78" y="201"/>
                    <a:pt x="72" y="196"/>
                    <a:pt x="64" y="190"/>
                  </a:cubicBezTo>
                  <a:cubicBezTo>
                    <a:pt x="56" y="182"/>
                    <a:pt x="45" y="176"/>
                    <a:pt x="37" y="169"/>
                  </a:cubicBezTo>
                  <a:cubicBezTo>
                    <a:pt x="32" y="165"/>
                    <a:pt x="28" y="160"/>
                    <a:pt x="22" y="158"/>
                  </a:cubicBezTo>
                  <a:cubicBezTo>
                    <a:pt x="32" y="170"/>
                    <a:pt x="47" y="179"/>
                    <a:pt x="60" y="189"/>
                  </a:cubicBezTo>
                  <a:cubicBezTo>
                    <a:pt x="69" y="197"/>
                    <a:pt x="79" y="205"/>
                    <a:pt x="89" y="212"/>
                  </a:cubicBezTo>
                  <a:cubicBezTo>
                    <a:pt x="91" y="214"/>
                    <a:pt x="98" y="217"/>
                    <a:pt x="99" y="220"/>
                  </a:cubicBezTo>
                  <a:cubicBezTo>
                    <a:pt x="99" y="223"/>
                    <a:pt x="96" y="229"/>
                    <a:pt x="94" y="233"/>
                  </a:cubicBezTo>
                  <a:cubicBezTo>
                    <a:pt x="91" y="241"/>
                    <a:pt x="87" y="248"/>
                    <a:pt x="84" y="256"/>
                  </a:cubicBezTo>
                  <a:cubicBezTo>
                    <a:pt x="83" y="258"/>
                    <a:pt x="80" y="265"/>
                    <a:pt x="79" y="265"/>
                  </a:cubicBezTo>
                  <a:cubicBezTo>
                    <a:pt x="76" y="265"/>
                    <a:pt x="73" y="261"/>
                    <a:pt x="71" y="260"/>
                  </a:cubicBezTo>
                  <a:cubicBezTo>
                    <a:pt x="66" y="258"/>
                    <a:pt x="67" y="264"/>
                    <a:pt x="70" y="265"/>
                  </a:cubicBezTo>
                  <a:cubicBezTo>
                    <a:pt x="68" y="268"/>
                    <a:pt x="70" y="276"/>
                    <a:pt x="73" y="275"/>
                  </a:cubicBezTo>
                  <a:cubicBezTo>
                    <a:pt x="74" y="275"/>
                    <a:pt x="73" y="273"/>
                    <a:pt x="75" y="273"/>
                  </a:cubicBezTo>
                  <a:cubicBezTo>
                    <a:pt x="73" y="282"/>
                    <a:pt x="69" y="292"/>
                    <a:pt x="65" y="300"/>
                  </a:cubicBezTo>
                  <a:cubicBezTo>
                    <a:pt x="55" y="292"/>
                    <a:pt x="43" y="281"/>
                    <a:pt x="34" y="272"/>
                  </a:cubicBezTo>
                  <a:cubicBezTo>
                    <a:pt x="34" y="272"/>
                    <a:pt x="29" y="264"/>
                    <a:pt x="27" y="268"/>
                  </a:cubicBezTo>
                  <a:cubicBezTo>
                    <a:pt x="24" y="271"/>
                    <a:pt x="33" y="273"/>
                    <a:pt x="33" y="276"/>
                  </a:cubicBezTo>
                  <a:cubicBezTo>
                    <a:pt x="31" y="276"/>
                    <a:pt x="32" y="278"/>
                    <a:pt x="30" y="279"/>
                  </a:cubicBezTo>
                  <a:cubicBezTo>
                    <a:pt x="33" y="280"/>
                    <a:pt x="31" y="284"/>
                    <a:pt x="33" y="285"/>
                  </a:cubicBezTo>
                  <a:cubicBezTo>
                    <a:pt x="35" y="286"/>
                    <a:pt x="38" y="285"/>
                    <a:pt x="40" y="284"/>
                  </a:cubicBezTo>
                  <a:cubicBezTo>
                    <a:pt x="45" y="286"/>
                    <a:pt x="49" y="290"/>
                    <a:pt x="54" y="294"/>
                  </a:cubicBezTo>
                  <a:cubicBezTo>
                    <a:pt x="56" y="296"/>
                    <a:pt x="64" y="300"/>
                    <a:pt x="64" y="303"/>
                  </a:cubicBezTo>
                  <a:cubicBezTo>
                    <a:pt x="64" y="307"/>
                    <a:pt x="60" y="315"/>
                    <a:pt x="58" y="320"/>
                  </a:cubicBezTo>
                  <a:cubicBezTo>
                    <a:pt x="53" y="329"/>
                    <a:pt x="51" y="339"/>
                    <a:pt x="46" y="347"/>
                  </a:cubicBezTo>
                  <a:cubicBezTo>
                    <a:pt x="42" y="355"/>
                    <a:pt x="38" y="364"/>
                    <a:pt x="34" y="372"/>
                  </a:cubicBezTo>
                  <a:cubicBezTo>
                    <a:pt x="33" y="374"/>
                    <a:pt x="30" y="377"/>
                    <a:pt x="30" y="380"/>
                  </a:cubicBezTo>
                  <a:cubicBezTo>
                    <a:pt x="30" y="381"/>
                    <a:pt x="32" y="382"/>
                    <a:pt x="32" y="383"/>
                  </a:cubicBezTo>
                  <a:cubicBezTo>
                    <a:pt x="31" y="386"/>
                    <a:pt x="24" y="381"/>
                    <a:pt x="22" y="380"/>
                  </a:cubicBezTo>
                  <a:cubicBezTo>
                    <a:pt x="17" y="377"/>
                    <a:pt x="12" y="375"/>
                    <a:pt x="7" y="372"/>
                  </a:cubicBezTo>
                  <a:cubicBezTo>
                    <a:pt x="7" y="372"/>
                    <a:pt x="0" y="366"/>
                    <a:pt x="0" y="371"/>
                  </a:cubicBezTo>
                  <a:cubicBezTo>
                    <a:pt x="0" y="372"/>
                    <a:pt x="2" y="372"/>
                    <a:pt x="5" y="374"/>
                  </a:cubicBezTo>
                  <a:cubicBezTo>
                    <a:pt x="9" y="375"/>
                    <a:pt x="13" y="378"/>
                    <a:pt x="17" y="380"/>
                  </a:cubicBezTo>
                  <a:cubicBezTo>
                    <a:pt x="20" y="381"/>
                    <a:pt x="29" y="386"/>
                    <a:pt x="30" y="388"/>
                  </a:cubicBezTo>
                  <a:cubicBezTo>
                    <a:pt x="30" y="390"/>
                    <a:pt x="28" y="395"/>
                    <a:pt x="27" y="396"/>
                  </a:cubicBezTo>
                  <a:cubicBezTo>
                    <a:pt x="23" y="397"/>
                    <a:pt x="3" y="393"/>
                    <a:pt x="2" y="397"/>
                  </a:cubicBezTo>
                  <a:cubicBezTo>
                    <a:pt x="2" y="401"/>
                    <a:pt x="15" y="399"/>
                    <a:pt x="19" y="399"/>
                  </a:cubicBezTo>
                  <a:cubicBezTo>
                    <a:pt x="20" y="399"/>
                    <a:pt x="25" y="399"/>
                    <a:pt x="26" y="399"/>
                  </a:cubicBezTo>
                  <a:cubicBezTo>
                    <a:pt x="21" y="411"/>
                    <a:pt x="15" y="422"/>
                    <a:pt x="9" y="432"/>
                  </a:cubicBezTo>
                  <a:cubicBezTo>
                    <a:pt x="8" y="433"/>
                    <a:pt x="5" y="439"/>
                    <a:pt x="8" y="440"/>
                  </a:cubicBezTo>
                  <a:cubicBezTo>
                    <a:pt x="11" y="441"/>
                    <a:pt x="11" y="437"/>
                    <a:pt x="12" y="435"/>
                  </a:cubicBezTo>
                  <a:cubicBezTo>
                    <a:pt x="14" y="430"/>
                    <a:pt x="16" y="427"/>
                    <a:pt x="18" y="422"/>
                  </a:cubicBezTo>
                  <a:cubicBezTo>
                    <a:pt x="19" y="420"/>
                    <a:pt x="20" y="418"/>
                    <a:pt x="21" y="416"/>
                  </a:cubicBezTo>
                  <a:cubicBezTo>
                    <a:pt x="22" y="412"/>
                    <a:pt x="26" y="400"/>
                    <a:pt x="29" y="399"/>
                  </a:cubicBezTo>
                  <a:cubicBezTo>
                    <a:pt x="33" y="397"/>
                    <a:pt x="33" y="402"/>
                    <a:pt x="36" y="402"/>
                  </a:cubicBezTo>
                  <a:cubicBezTo>
                    <a:pt x="37" y="402"/>
                    <a:pt x="38" y="399"/>
                    <a:pt x="39" y="399"/>
                  </a:cubicBezTo>
                  <a:cubicBezTo>
                    <a:pt x="47" y="397"/>
                    <a:pt x="60" y="400"/>
                    <a:pt x="63" y="403"/>
                  </a:cubicBezTo>
                  <a:cubicBezTo>
                    <a:pt x="65" y="404"/>
                    <a:pt x="64" y="406"/>
                    <a:pt x="66" y="407"/>
                  </a:cubicBezTo>
                  <a:cubicBezTo>
                    <a:pt x="68" y="407"/>
                    <a:pt x="75" y="406"/>
                    <a:pt x="74" y="403"/>
                  </a:cubicBezTo>
                  <a:cubicBezTo>
                    <a:pt x="73" y="400"/>
                    <a:pt x="66" y="402"/>
                    <a:pt x="64" y="399"/>
                  </a:cubicBezTo>
                  <a:cubicBezTo>
                    <a:pt x="76" y="397"/>
                    <a:pt x="88" y="400"/>
                    <a:pt x="100" y="399"/>
                  </a:cubicBezTo>
                  <a:cubicBezTo>
                    <a:pt x="103" y="402"/>
                    <a:pt x="106" y="403"/>
                    <a:pt x="110" y="405"/>
                  </a:cubicBezTo>
                  <a:cubicBezTo>
                    <a:pt x="112" y="406"/>
                    <a:pt x="118" y="407"/>
                    <a:pt x="118" y="408"/>
                  </a:cubicBezTo>
                  <a:cubicBezTo>
                    <a:pt x="119" y="409"/>
                    <a:pt x="118" y="414"/>
                    <a:pt x="118" y="416"/>
                  </a:cubicBezTo>
                  <a:cubicBezTo>
                    <a:pt x="117" y="422"/>
                    <a:pt x="117" y="431"/>
                    <a:pt x="116" y="434"/>
                  </a:cubicBezTo>
                  <a:cubicBezTo>
                    <a:pt x="116" y="435"/>
                    <a:pt x="115" y="436"/>
                    <a:pt x="115" y="437"/>
                  </a:cubicBezTo>
                  <a:cubicBezTo>
                    <a:pt x="115" y="440"/>
                    <a:pt x="118" y="443"/>
                    <a:pt x="120" y="440"/>
                  </a:cubicBezTo>
                  <a:cubicBezTo>
                    <a:pt x="122" y="436"/>
                    <a:pt x="121" y="425"/>
                    <a:pt x="121" y="420"/>
                  </a:cubicBezTo>
                  <a:cubicBezTo>
                    <a:pt x="121" y="420"/>
                    <a:pt x="119" y="409"/>
                    <a:pt x="122" y="408"/>
                  </a:cubicBezTo>
                  <a:cubicBezTo>
                    <a:pt x="124" y="407"/>
                    <a:pt x="131" y="408"/>
                    <a:pt x="134" y="408"/>
                  </a:cubicBezTo>
                  <a:cubicBezTo>
                    <a:pt x="152" y="409"/>
                    <a:pt x="165" y="404"/>
                    <a:pt x="179" y="398"/>
                  </a:cubicBezTo>
                  <a:cubicBezTo>
                    <a:pt x="185" y="396"/>
                    <a:pt x="196" y="392"/>
                    <a:pt x="201" y="393"/>
                  </a:cubicBezTo>
                  <a:cubicBezTo>
                    <a:pt x="205" y="393"/>
                    <a:pt x="209" y="393"/>
                    <a:pt x="213" y="394"/>
                  </a:cubicBezTo>
                  <a:cubicBezTo>
                    <a:pt x="227" y="394"/>
                    <a:pt x="240" y="392"/>
                    <a:pt x="254" y="393"/>
                  </a:cubicBezTo>
                  <a:cubicBezTo>
                    <a:pt x="254" y="399"/>
                    <a:pt x="254" y="404"/>
                    <a:pt x="255" y="410"/>
                  </a:cubicBezTo>
                  <a:cubicBezTo>
                    <a:pt x="255" y="414"/>
                    <a:pt x="256" y="430"/>
                    <a:pt x="260" y="429"/>
                  </a:cubicBezTo>
                  <a:cubicBezTo>
                    <a:pt x="262" y="428"/>
                    <a:pt x="261" y="426"/>
                    <a:pt x="261" y="424"/>
                  </a:cubicBezTo>
                  <a:cubicBezTo>
                    <a:pt x="261" y="415"/>
                    <a:pt x="261" y="402"/>
                    <a:pt x="261" y="391"/>
                  </a:cubicBezTo>
                  <a:cubicBezTo>
                    <a:pt x="286" y="392"/>
                    <a:pt x="314" y="397"/>
                    <a:pt x="338" y="393"/>
                  </a:cubicBezTo>
                  <a:cubicBezTo>
                    <a:pt x="338" y="393"/>
                    <a:pt x="337" y="392"/>
                    <a:pt x="338" y="391"/>
                  </a:cubicBezTo>
                  <a:cubicBezTo>
                    <a:pt x="340" y="393"/>
                    <a:pt x="342" y="390"/>
                    <a:pt x="344" y="389"/>
                  </a:cubicBezTo>
                  <a:cubicBezTo>
                    <a:pt x="343" y="389"/>
                    <a:pt x="340" y="390"/>
                    <a:pt x="338" y="389"/>
                  </a:cubicBezTo>
                  <a:cubicBezTo>
                    <a:pt x="328" y="395"/>
                    <a:pt x="314" y="393"/>
                    <a:pt x="302" y="392"/>
                  </a:cubicBezTo>
                  <a:cubicBezTo>
                    <a:pt x="288" y="391"/>
                    <a:pt x="274" y="390"/>
                    <a:pt x="261" y="389"/>
                  </a:cubicBezTo>
                  <a:cubicBezTo>
                    <a:pt x="260" y="368"/>
                    <a:pt x="261" y="348"/>
                    <a:pt x="262" y="329"/>
                  </a:cubicBezTo>
                  <a:cubicBezTo>
                    <a:pt x="268" y="332"/>
                    <a:pt x="274" y="338"/>
                    <a:pt x="280" y="339"/>
                  </a:cubicBezTo>
                  <a:cubicBezTo>
                    <a:pt x="278" y="334"/>
                    <a:pt x="275" y="334"/>
                    <a:pt x="271" y="332"/>
                  </a:cubicBezTo>
                  <a:cubicBezTo>
                    <a:pt x="270" y="331"/>
                    <a:pt x="263" y="328"/>
                    <a:pt x="262" y="325"/>
                  </a:cubicBezTo>
                  <a:cubicBezTo>
                    <a:pt x="261" y="322"/>
                    <a:pt x="264" y="317"/>
                    <a:pt x="265" y="312"/>
                  </a:cubicBezTo>
                  <a:cubicBezTo>
                    <a:pt x="265" y="308"/>
                    <a:pt x="266" y="304"/>
                    <a:pt x="266" y="302"/>
                  </a:cubicBezTo>
                  <a:cubicBezTo>
                    <a:pt x="266" y="300"/>
                    <a:pt x="265" y="294"/>
                    <a:pt x="267" y="293"/>
                  </a:cubicBezTo>
                  <a:cubicBezTo>
                    <a:pt x="271" y="291"/>
                    <a:pt x="276" y="296"/>
                    <a:pt x="278" y="292"/>
                  </a:cubicBezTo>
                  <a:cubicBezTo>
                    <a:pt x="277" y="288"/>
                    <a:pt x="268" y="290"/>
                    <a:pt x="267" y="286"/>
                  </a:cubicBezTo>
                  <a:cubicBezTo>
                    <a:pt x="265" y="282"/>
                    <a:pt x="267" y="276"/>
                    <a:pt x="267" y="271"/>
                  </a:cubicBezTo>
                  <a:cubicBezTo>
                    <a:pt x="267" y="262"/>
                    <a:pt x="267" y="252"/>
                    <a:pt x="265" y="245"/>
                  </a:cubicBezTo>
                  <a:cubicBezTo>
                    <a:pt x="264" y="241"/>
                    <a:pt x="261" y="240"/>
                    <a:pt x="262" y="236"/>
                  </a:cubicBezTo>
                  <a:cubicBezTo>
                    <a:pt x="272" y="242"/>
                    <a:pt x="280" y="251"/>
                    <a:pt x="289" y="258"/>
                  </a:cubicBezTo>
                  <a:cubicBezTo>
                    <a:pt x="294" y="261"/>
                    <a:pt x="298" y="265"/>
                    <a:pt x="304" y="267"/>
                  </a:cubicBezTo>
                  <a:cubicBezTo>
                    <a:pt x="305" y="264"/>
                    <a:pt x="302" y="263"/>
                    <a:pt x="300" y="262"/>
                  </a:cubicBezTo>
                  <a:cubicBezTo>
                    <a:pt x="291" y="256"/>
                    <a:pt x="284" y="249"/>
                    <a:pt x="275" y="242"/>
                  </a:cubicBezTo>
                  <a:cubicBezTo>
                    <a:pt x="271" y="239"/>
                    <a:pt x="263" y="235"/>
                    <a:pt x="262" y="231"/>
                  </a:cubicBezTo>
                  <a:cubicBezTo>
                    <a:pt x="260" y="225"/>
                    <a:pt x="263" y="213"/>
                    <a:pt x="263" y="207"/>
                  </a:cubicBezTo>
                  <a:cubicBezTo>
                    <a:pt x="262" y="201"/>
                    <a:pt x="262" y="193"/>
                    <a:pt x="262" y="186"/>
                  </a:cubicBezTo>
                  <a:cubicBezTo>
                    <a:pt x="262" y="181"/>
                    <a:pt x="263" y="176"/>
                    <a:pt x="263" y="170"/>
                  </a:cubicBezTo>
                  <a:cubicBezTo>
                    <a:pt x="263" y="157"/>
                    <a:pt x="253" y="169"/>
                    <a:pt x="258" y="175"/>
                  </a:cubicBezTo>
                  <a:cubicBezTo>
                    <a:pt x="259" y="174"/>
                    <a:pt x="259" y="172"/>
                    <a:pt x="260" y="172"/>
                  </a:cubicBezTo>
                  <a:cubicBezTo>
                    <a:pt x="260" y="190"/>
                    <a:pt x="262" y="212"/>
                    <a:pt x="259" y="229"/>
                  </a:cubicBezTo>
                  <a:cubicBezTo>
                    <a:pt x="253" y="226"/>
                    <a:pt x="249" y="221"/>
                    <a:pt x="245" y="217"/>
                  </a:cubicBezTo>
                  <a:cubicBezTo>
                    <a:pt x="243" y="215"/>
                    <a:pt x="240" y="214"/>
                    <a:pt x="239" y="211"/>
                  </a:cubicBezTo>
                  <a:cubicBezTo>
                    <a:pt x="236" y="204"/>
                    <a:pt x="238" y="187"/>
                    <a:pt x="238" y="179"/>
                  </a:cubicBezTo>
                  <a:cubicBezTo>
                    <a:pt x="237" y="174"/>
                    <a:pt x="237" y="160"/>
                    <a:pt x="242" y="159"/>
                  </a:cubicBezTo>
                  <a:cubicBezTo>
                    <a:pt x="246" y="158"/>
                    <a:pt x="252" y="162"/>
                    <a:pt x="254" y="158"/>
                  </a:cubicBezTo>
                  <a:cubicBezTo>
                    <a:pt x="255" y="154"/>
                    <a:pt x="245" y="154"/>
                    <a:pt x="244" y="152"/>
                  </a:cubicBezTo>
                  <a:cubicBezTo>
                    <a:pt x="243" y="149"/>
                    <a:pt x="246" y="144"/>
                    <a:pt x="247" y="141"/>
                  </a:cubicBezTo>
                  <a:cubicBezTo>
                    <a:pt x="249" y="131"/>
                    <a:pt x="248" y="117"/>
                    <a:pt x="243" y="111"/>
                  </a:cubicBezTo>
                  <a:cubicBezTo>
                    <a:pt x="246" y="111"/>
                    <a:pt x="250" y="112"/>
                    <a:pt x="250" y="109"/>
                  </a:cubicBezTo>
                  <a:close/>
                  <a:moveTo>
                    <a:pt x="205" y="68"/>
                  </a:moveTo>
                  <a:cubicBezTo>
                    <a:pt x="190" y="67"/>
                    <a:pt x="180" y="60"/>
                    <a:pt x="165" y="58"/>
                  </a:cubicBezTo>
                  <a:cubicBezTo>
                    <a:pt x="180" y="57"/>
                    <a:pt x="195" y="62"/>
                    <a:pt x="205" y="68"/>
                  </a:cubicBezTo>
                  <a:close/>
                  <a:moveTo>
                    <a:pt x="116" y="58"/>
                  </a:moveTo>
                  <a:cubicBezTo>
                    <a:pt x="118" y="58"/>
                    <a:pt x="118" y="59"/>
                    <a:pt x="119" y="59"/>
                  </a:cubicBezTo>
                  <a:cubicBezTo>
                    <a:pt x="119" y="59"/>
                    <a:pt x="118" y="60"/>
                    <a:pt x="116" y="60"/>
                  </a:cubicBezTo>
                  <a:cubicBezTo>
                    <a:pt x="116" y="59"/>
                    <a:pt x="116" y="59"/>
                    <a:pt x="116" y="58"/>
                  </a:cubicBezTo>
                  <a:close/>
                  <a:moveTo>
                    <a:pt x="128" y="60"/>
                  </a:moveTo>
                  <a:cubicBezTo>
                    <a:pt x="125" y="63"/>
                    <a:pt x="121" y="66"/>
                    <a:pt x="117" y="68"/>
                  </a:cubicBezTo>
                  <a:cubicBezTo>
                    <a:pt x="116" y="67"/>
                    <a:pt x="116" y="66"/>
                    <a:pt x="116" y="65"/>
                  </a:cubicBezTo>
                  <a:cubicBezTo>
                    <a:pt x="120" y="63"/>
                    <a:pt x="124" y="61"/>
                    <a:pt x="128" y="60"/>
                  </a:cubicBezTo>
                  <a:close/>
                  <a:moveTo>
                    <a:pt x="147" y="64"/>
                  </a:moveTo>
                  <a:cubicBezTo>
                    <a:pt x="147" y="66"/>
                    <a:pt x="148" y="67"/>
                    <a:pt x="148" y="68"/>
                  </a:cubicBezTo>
                  <a:cubicBezTo>
                    <a:pt x="144" y="68"/>
                    <a:pt x="139" y="68"/>
                    <a:pt x="135" y="67"/>
                  </a:cubicBezTo>
                  <a:cubicBezTo>
                    <a:pt x="138" y="65"/>
                    <a:pt x="142" y="65"/>
                    <a:pt x="147" y="64"/>
                  </a:cubicBezTo>
                  <a:close/>
                  <a:moveTo>
                    <a:pt x="187" y="69"/>
                  </a:moveTo>
                  <a:cubicBezTo>
                    <a:pt x="177" y="69"/>
                    <a:pt x="165" y="71"/>
                    <a:pt x="159" y="67"/>
                  </a:cubicBezTo>
                  <a:cubicBezTo>
                    <a:pt x="168" y="66"/>
                    <a:pt x="180" y="67"/>
                    <a:pt x="187" y="69"/>
                  </a:cubicBezTo>
                  <a:close/>
                  <a:moveTo>
                    <a:pt x="161" y="78"/>
                  </a:moveTo>
                  <a:cubicBezTo>
                    <a:pt x="149" y="78"/>
                    <a:pt x="132" y="78"/>
                    <a:pt x="118" y="76"/>
                  </a:cubicBezTo>
                  <a:cubicBezTo>
                    <a:pt x="121" y="75"/>
                    <a:pt x="120" y="71"/>
                    <a:pt x="124" y="71"/>
                  </a:cubicBezTo>
                  <a:cubicBezTo>
                    <a:pt x="134" y="72"/>
                    <a:pt x="150" y="77"/>
                    <a:pt x="161" y="78"/>
                  </a:cubicBezTo>
                  <a:close/>
                  <a:moveTo>
                    <a:pt x="152" y="72"/>
                  </a:moveTo>
                  <a:cubicBezTo>
                    <a:pt x="174" y="74"/>
                    <a:pt x="201" y="69"/>
                    <a:pt x="213" y="81"/>
                  </a:cubicBezTo>
                  <a:cubicBezTo>
                    <a:pt x="193" y="78"/>
                    <a:pt x="170" y="77"/>
                    <a:pt x="152" y="72"/>
                  </a:cubicBezTo>
                  <a:close/>
                  <a:moveTo>
                    <a:pt x="103" y="73"/>
                  </a:moveTo>
                  <a:cubicBezTo>
                    <a:pt x="102" y="75"/>
                    <a:pt x="100" y="76"/>
                    <a:pt x="98" y="77"/>
                  </a:cubicBezTo>
                  <a:cubicBezTo>
                    <a:pt x="99" y="76"/>
                    <a:pt x="101" y="74"/>
                    <a:pt x="103" y="73"/>
                  </a:cubicBezTo>
                  <a:close/>
                  <a:moveTo>
                    <a:pt x="221" y="80"/>
                  </a:moveTo>
                  <a:cubicBezTo>
                    <a:pt x="218" y="78"/>
                    <a:pt x="215" y="76"/>
                    <a:pt x="212" y="74"/>
                  </a:cubicBezTo>
                  <a:cubicBezTo>
                    <a:pt x="212" y="74"/>
                    <a:pt x="212" y="74"/>
                    <a:pt x="212" y="74"/>
                  </a:cubicBezTo>
                  <a:cubicBezTo>
                    <a:pt x="218" y="72"/>
                    <a:pt x="220" y="78"/>
                    <a:pt x="221" y="80"/>
                  </a:cubicBezTo>
                  <a:close/>
                  <a:moveTo>
                    <a:pt x="114" y="88"/>
                  </a:moveTo>
                  <a:cubicBezTo>
                    <a:pt x="108" y="91"/>
                    <a:pt x="102" y="94"/>
                    <a:pt x="96" y="97"/>
                  </a:cubicBezTo>
                  <a:cubicBezTo>
                    <a:pt x="97" y="93"/>
                    <a:pt x="102" y="89"/>
                    <a:pt x="105" y="85"/>
                  </a:cubicBezTo>
                  <a:cubicBezTo>
                    <a:pt x="109" y="80"/>
                    <a:pt x="115" y="76"/>
                    <a:pt x="114" y="88"/>
                  </a:cubicBezTo>
                  <a:close/>
                  <a:moveTo>
                    <a:pt x="145" y="81"/>
                  </a:moveTo>
                  <a:cubicBezTo>
                    <a:pt x="156" y="81"/>
                    <a:pt x="169" y="82"/>
                    <a:pt x="181" y="82"/>
                  </a:cubicBezTo>
                  <a:cubicBezTo>
                    <a:pt x="193" y="83"/>
                    <a:pt x="206" y="86"/>
                    <a:pt x="216" y="86"/>
                  </a:cubicBezTo>
                  <a:cubicBezTo>
                    <a:pt x="217" y="86"/>
                    <a:pt x="218" y="85"/>
                    <a:pt x="219" y="85"/>
                  </a:cubicBezTo>
                  <a:cubicBezTo>
                    <a:pt x="222" y="85"/>
                    <a:pt x="224" y="90"/>
                    <a:pt x="225" y="93"/>
                  </a:cubicBezTo>
                  <a:cubicBezTo>
                    <a:pt x="197" y="91"/>
                    <a:pt x="169" y="87"/>
                    <a:pt x="145" y="81"/>
                  </a:cubicBezTo>
                  <a:close/>
                  <a:moveTo>
                    <a:pt x="117" y="81"/>
                  </a:moveTo>
                  <a:cubicBezTo>
                    <a:pt x="120" y="81"/>
                    <a:pt x="123" y="82"/>
                    <a:pt x="125" y="83"/>
                  </a:cubicBezTo>
                  <a:cubicBezTo>
                    <a:pt x="124" y="85"/>
                    <a:pt x="121" y="87"/>
                    <a:pt x="118" y="88"/>
                  </a:cubicBezTo>
                  <a:cubicBezTo>
                    <a:pt x="117" y="86"/>
                    <a:pt x="117" y="83"/>
                    <a:pt x="117" y="81"/>
                  </a:cubicBezTo>
                  <a:close/>
                  <a:moveTo>
                    <a:pt x="194" y="93"/>
                  </a:moveTo>
                  <a:cubicBezTo>
                    <a:pt x="171" y="94"/>
                    <a:pt x="148" y="90"/>
                    <a:pt x="126" y="88"/>
                  </a:cubicBezTo>
                  <a:cubicBezTo>
                    <a:pt x="127" y="87"/>
                    <a:pt x="130" y="83"/>
                    <a:pt x="132" y="83"/>
                  </a:cubicBezTo>
                  <a:cubicBezTo>
                    <a:pt x="142" y="83"/>
                    <a:pt x="153" y="86"/>
                    <a:pt x="164" y="88"/>
                  </a:cubicBezTo>
                  <a:cubicBezTo>
                    <a:pt x="174" y="90"/>
                    <a:pt x="185" y="91"/>
                    <a:pt x="194" y="93"/>
                  </a:cubicBezTo>
                  <a:close/>
                  <a:moveTo>
                    <a:pt x="137" y="95"/>
                  </a:moveTo>
                  <a:cubicBezTo>
                    <a:pt x="131" y="95"/>
                    <a:pt x="123" y="94"/>
                    <a:pt x="118" y="94"/>
                  </a:cubicBezTo>
                  <a:cubicBezTo>
                    <a:pt x="123" y="92"/>
                    <a:pt x="132" y="94"/>
                    <a:pt x="137" y="95"/>
                  </a:cubicBezTo>
                  <a:close/>
                  <a:moveTo>
                    <a:pt x="154" y="100"/>
                  </a:moveTo>
                  <a:cubicBezTo>
                    <a:pt x="150" y="98"/>
                    <a:pt x="143" y="97"/>
                    <a:pt x="138" y="95"/>
                  </a:cubicBezTo>
                  <a:cubicBezTo>
                    <a:pt x="144" y="94"/>
                    <a:pt x="150" y="97"/>
                    <a:pt x="154" y="100"/>
                  </a:cubicBezTo>
                  <a:close/>
                  <a:moveTo>
                    <a:pt x="233" y="104"/>
                  </a:moveTo>
                  <a:cubicBezTo>
                    <a:pt x="211" y="102"/>
                    <a:pt x="188" y="99"/>
                    <a:pt x="169" y="95"/>
                  </a:cubicBezTo>
                  <a:cubicBezTo>
                    <a:pt x="178" y="96"/>
                    <a:pt x="191" y="96"/>
                    <a:pt x="204" y="96"/>
                  </a:cubicBezTo>
                  <a:cubicBezTo>
                    <a:pt x="215" y="97"/>
                    <a:pt x="232" y="94"/>
                    <a:pt x="233" y="104"/>
                  </a:cubicBezTo>
                  <a:close/>
                  <a:moveTo>
                    <a:pt x="90" y="97"/>
                  </a:moveTo>
                  <a:cubicBezTo>
                    <a:pt x="89" y="99"/>
                    <a:pt x="86" y="106"/>
                    <a:pt x="82" y="104"/>
                  </a:cubicBezTo>
                  <a:cubicBezTo>
                    <a:pt x="84" y="101"/>
                    <a:pt x="87" y="99"/>
                    <a:pt x="90" y="97"/>
                  </a:cubicBezTo>
                  <a:close/>
                  <a:moveTo>
                    <a:pt x="218" y="106"/>
                  </a:moveTo>
                  <a:cubicBezTo>
                    <a:pt x="199" y="104"/>
                    <a:pt x="177" y="105"/>
                    <a:pt x="163" y="98"/>
                  </a:cubicBezTo>
                  <a:cubicBezTo>
                    <a:pt x="181" y="100"/>
                    <a:pt x="199" y="104"/>
                    <a:pt x="218" y="106"/>
                  </a:cubicBezTo>
                  <a:close/>
                  <a:moveTo>
                    <a:pt x="117" y="100"/>
                  </a:moveTo>
                  <a:cubicBezTo>
                    <a:pt x="138" y="96"/>
                    <a:pt x="158" y="106"/>
                    <a:pt x="167" y="117"/>
                  </a:cubicBezTo>
                  <a:cubicBezTo>
                    <a:pt x="173" y="125"/>
                    <a:pt x="174" y="136"/>
                    <a:pt x="172" y="149"/>
                  </a:cubicBezTo>
                  <a:cubicBezTo>
                    <a:pt x="172" y="151"/>
                    <a:pt x="170" y="154"/>
                    <a:pt x="169" y="157"/>
                  </a:cubicBezTo>
                  <a:cubicBezTo>
                    <a:pt x="168" y="159"/>
                    <a:pt x="167" y="164"/>
                    <a:pt x="165" y="165"/>
                  </a:cubicBezTo>
                  <a:cubicBezTo>
                    <a:pt x="163" y="165"/>
                    <a:pt x="155" y="158"/>
                    <a:pt x="153" y="157"/>
                  </a:cubicBezTo>
                  <a:cubicBezTo>
                    <a:pt x="144" y="151"/>
                    <a:pt x="138" y="145"/>
                    <a:pt x="130" y="139"/>
                  </a:cubicBezTo>
                  <a:cubicBezTo>
                    <a:pt x="127" y="137"/>
                    <a:pt x="119" y="133"/>
                    <a:pt x="118" y="131"/>
                  </a:cubicBezTo>
                  <a:cubicBezTo>
                    <a:pt x="115" y="124"/>
                    <a:pt x="120" y="109"/>
                    <a:pt x="117" y="100"/>
                  </a:cubicBezTo>
                  <a:close/>
                  <a:moveTo>
                    <a:pt x="155" y="100"/>
                  </a:moveTo>
                  <a:cubicBezTo>
                    <a:pt x="157" y="101"/>
                    <a:pt x="159" y="101"/>
                    <a:pt x="160" y="104"/>
                  </a:cubicBezTo>
                  <a:cubicBezTo>
                    <a:pt x="158" y="103"/>
                    <a:pt x="156" y="101"/>
                    <a:pt x="155" y="100"/>
                  </a:cubicBezTo>
                  <a:close/>
                  <a:moveTo>
                    <a:pt x="114" y="100"/>
                  </a:moveTo>
                  <a:cubicBezTo>
                    <a:pt x="115" y="109"/>
                    <a:pt x="116" y="119"/>
                    <a:pt x="115" y="128"/>
                  </a:cubicBezTo>
                  <a:cubicBezTo>
                    <a:pt x="109" y="125"/>
                    <a:pt x="105" y="120"/>
                    <a:pt x="99" y="116"/>
                  </a:cubicBezTo>
                  <a:cubicBezTo>
                    <a:pt x="98" y="115"/>
                    <a:pt x="94" y="113"/>
                    <a:pt x="94" y="112"/>
                  </a:cubicBezTo>
                  <a:cubicBezTo>
                    <a:pt x="94" y="111"/>
                    <a:pt x="101" y="107"/>
                    <a:pt x="102" y="106"/>
                  </a:cubicBezTo>
                  <a:cubicBezTo>
                    <a:pt x="106" y="103"/>
                    <a:pt x="110" y="101"/>
                    <a:pt x="114" y="100"/>
                  </a:cubicBezTo>
                  <a:close/>
                  <a:moveTo>
                    <a:pt x="98" y="103"/>
                  </a:moveTo>
                  <a:cubicBezTo>
                    <a:pt x="96" y="105"/>
                    <a:pt x="93" y="107"/>
                    <a:pt x="89" y="108"/>
                  </a:cubicBezTo>
                  <a:cubicBezTo>
                    <a:pt x="91" y="106"/>
                    <a:pt x="95" y="104"/>
                    <a:pt x="98" y="103"/>
                  </a:cubicBezTo>
                  <a:close/>
                  <a:moveTo>
                    <a:pt x="160" y="105"/>
                  </a:moveTo>
                  <a:cubicBezTo>
                    <a:pt x="167" y="105"/>
                    <a:pt x="173" y="111"/>
                    <a:pt x="173" y="117"/>
                  </a:cubicBezTo>
                  <a:cubicBezTo>
                    <a:pt x="170" y="113"/>
                    <a:pt x="165" y="109"/>
                    <a:pt x="160" y="105"/>
                  </a:cubicBezTo>
                  <a:close/>
                  <a:moveTo>
                    <a:pt x="70" y="120"/>
                  </a:moveTo>
                  <a:cubicBezTo>
                    <a:pt x="69" y="120"/>
                    <a:pt x="69" y="119"/>
                    <a:pt x="66" y="119"/>
                  </a:cubicBezTo>
                  <a:cubicBezTo>
                    <a:pt x="69" y="113"/>
                    <a:pt x="75" y="111"/>
                    <a:pt x="79" y="106"/>
                  </a:cubicBezTo>
                  <a:cubicBezTo>
                    <a:pt x="85" y="109"/>
                    <a:pt x="73" y="117"/>
                    <a:pt x="70" y="120"/>
                  </a:cubicBezTo>
                  <a:close/>
                  <a:moveTo>
                    <a:pt x="175" y="107"/>
                  </a:moveTo>
                  <a:cubicBezTo>
                    <a:pt x="191" y="110"/>
                    <a:pt x="206" y="113"/>
                    <a:pt x="221" y="115"/>
                  </a:cubicBezTo>
                  <a:cubicBezTo>
                    <a:pt x="212" y="116"/>
                    <a:pt x="196" y="114"/>
                    <a:pt x="184" y="114"/>
                  </a:cubicBezTo>
                  <a:cubicBezTo>
                    <a:pt x="178" y="113"/>
                    <a:pt x="177" y="111"/>
                    <a:pt x="175" y="107"/>
                  </a:cubicBezTo>
                  <a:close/>
                  <a:moveTo>
                    <a:pt x="235" y="110"/>
                  </a:moveTo>
                  <a:cubicBezTo>
                    <a:pt x="236" y="111"/>
                    <a:pt x="236" y="113"/>
                    <a:pt x="235" y="114"/>
                  </a:cubicBezTo>
                  <a:cubicBezTo>
                    <a:pt x="225" y="112"/>
                    <a:pt x="214" y="112"/>
                    <a:pt x="205" y="109"/>
                  </a:cubicBezTo>
                  <a:cubicBezTo>
                    <a:pt x="205" y="109"/>
                    <a:pt x="205" y="109"/>
                    <a:pt x="205" y="109"/>
                  </a:cubicBezTo>
                  <a:cubicBezTo>
                    <a:pt x="215" y="109"/>
                    <a:pt x="226" y="110"/>
                    <a:pt x="235" y="110"/>
                  </a:cubicBezTo>
                  <a:close/>
                  <a:moveTo>
                    <a:pt x="235" y="120"/>
                  </a:moveTo>
                  <a:cubicBezTo>
                    <a:pt x="236" y="122"/>
                    <a:pt x="236" y="125"/>
                    <a:pt x="235" y="127"/>
                  </a:cubicBezTo>
                  <a:cubicBezTo>
                    <a:pt x="220" y="124"/>
                    <a:pt x="203" y="123"/>
                    <a:pt x="191" y="117"/>
                  </a:cubicBezTo>
                  <a:cubicBezTo>
                    <a:pt x="206" y="117"/>
                    <a:pt x="221" y="119"/>
                    <a:pt x="235" y="120"/>
                  </a:cubicBezTo>
                  <a:close/>
                  <a:moveTo>
                    <a:pt x="204" y="125"/>
                  </a:moveTo>
                  <a:cubicBezTo>
                    <a:pt x="200" y="126"/>
                    <a:pt x="198" y="126"/>
                    <a:pt x="193" y="126"/>
                  </a:cubicBezTo>
                  <a:cubicBezTo>
                    <a:pt x="190" y="126"/>
                    <a:pt x="183" y="125"/>
                    <a:pt x="183" y="128"/>
                  </a:cubicBezTo>
                  <a:cubicBezTo>
                    <a:pt x="183" y="130"/>
                    <a:pt x="189" y="131"/>
                    <a:pt x="190" y="132"/>
                  </a:cubicBezTo>
                  <a:cubicBezTo>
                    <a:pt x="201" y="134"/>
                    <a:pt x="216" y="136"/>
                    <a:pt x="226" y="139"/>
                  </a:cubicBezTo>
                  <a:cubicBezTo>
                    <a:pt x="219" y="140"/>
                    <a:pt x="209" y="140"/>
                    <a:pt x="199" y="140"/>
                  </a:cubicBezTo>
                  <a:cubicBezTo>
                    <a:pt x="197" y="140"/>
                    <a:pt x="189" y="139"/>
                    <a:pt x="189" y="141"/>
                  </a:cubicBezTo>
                  <a:cubicBezTo>
                    <a:pt x="188" y="145"/>
                    <a:pt x="199" y="147"/>
                    <a:pt x="202" y="148"/>
                  </a:cubicBezTo>
                  <a:cubicBezTo>
                    <a:pt x="212" y="150"/>
                    <a:pt x="222" y="151"/>
                    <a:pt x="232" y="153"/>
                  </a:cubicBezTo>
                  <a:cubicBezTo>
                    <a:pt x="216" y="155"/>
                    <a:pt x="198" y="150"/>
                    <a:pt x="181" y="151"/>
                  </a:cubicBezTo>
                  <a:cubicBezTo>
                    <a:pt x="182" y="140"/>
                    <a:pt x="179" y="130"/>
                    <a:pt x="179" y="119"/>
                  </a:cubicBezTo>
                  <a:cubicBezTo>
                    <a:pt x="188" y="121"/>
                    <a:pt x="197" y="123"/>
                    <a:pt x="204" y="125"/>
                  </a:cubicBezTo>
                  <a:close/>
                  <a:moveTo>
                    <a:pt x="66" y="126"/>
                  </a:moveTo>
                  <a:cubicBezTo>
                    <a:pt x="64" y="129"/>
                    <a:pt x="63" y="136"/>
                    <a:pt x="60" y="136"/>
                  </a:cubicBezTo>
                  <a:cubicBezTo>
                    <a:pt x="59" y="136"/>
                    <a:pt x="57" y="135"/>
                    <a:pt x="57" y="135"/>
                  </a:cubicBezTo>
                  <a:cubicBezTo>
                    <a:pt x="57" y="132"/>
                    <a:pt x="65" y="128"/>
                    <a:pt x="66" y="126"/>
                  </a:cubicBezTo>
                  <a:close/>
                  <a:moveTo>
                    <a:pt x="242" y="129"/>
                  </a:moveTo>
                  <a:cubicBezTo>
                    <a:pt x="243" y="131"/>
                    <a:pt x="244" y="137"/>
                    <a:pt x="241" y="138"/>
                  </a:cubicBezTo>
                  <a:cubicBezTo>
                    <a:pt x="241" y="134"/>
                    <a:pt x="242" y="132"/>
                    <a:pt x="242" y="129"/>
                  </a:cubicBezTo>
                  <a:close/>
                  <a:moveTo>
                    <a:pt x="235" y="131"/>
                  </a:moveTo>
                  <a:cubicBezTo>
                    <a:pt x="235" y="133"/>
                    <a:pt x="236" y="136"/>
                    <a:pt x="235" y="137"/>
                  </a:cubicBezTo>
                  <a:cubicBezTo>
                    <a:pt x="223" y="135"/>
                    <a:pt x="211" y="132"/>
                    <a:pt x="200" y="130"/>
                  </a:cubicBezTo>
                  <a:cubicBezTo>
                    <a:pt x="210" y="128"/>
                    <a:pt x="224" y="130"/>
                    <a:pt x="235" y="131"/>
                  </a:cubicBezTo>
                  <a:close/>
                  <a:moveTo>
                    <a:pt x="118" y="135"/>
                  </a:moveTo>
                  <a:cubicBezTo>
                    <a:pt x="131" y="143"/>
                    <a:pt x="147" y="157"/>
                    <a:pt x="160" y="165"/>
                  </a:cubicBezTo>
                  <a:cubicBezTo>
                    <a:pt x="162" y="166"/>
                    <a:pt x="164" y="167"/>
                    <a:pt x="164" y="168"/>
                  </a:cubicBezTo>
                  <a:cubicBezTo>
                    <a:pt x="165" y="169"/>
                    <a:pt x="161" y="176"/>
                    <a:pt x="160" y="178"/>
                  </a:cubicBezTo>
                  <a:cubicBezTo>
                    <a:pt x="153" y="191"/>
                    <a:pt x="144" y="201"/>
                    <a:pt x="134" y="211"/>
                  </a:cubicBezTo>
                  <a:cubicBezTo>
                    <a:pt x="131" y="215"/>
                    <a:pt x="125" y="222"/>
                    <a:pt x="122" y="215"/>
                  </a:cubicBezTo>
                  <a:cubicBezTo>
                    <a:pt x="121" y="214"/>
                    <a:pt x="121" y="212"/>
                    <a:pt x="121" y="211"/>
                  </a:cubicBezTo>
                  <a:cubicBezTo>
                    <a:pt x="120" y="207"/>
                    <a:pt x="120" y="201"/>
                    <a:pt x="120" y="196"/>
                  </a:cubicBezTo>
                  <a:cubicBezTo>
                    <a:pt x="121" y="177"/>
                    <a:pt x="118" y="155"/>
                    <a:pt x="118" y="135"/>
                  </a:cubicBezTo>
                  <a:close/>
                  <a:moveTo>
                    <a:pt x="235" y="144"/>
                  </a:moveTo>
                  <a:cubicBezTo>
                    <a:pt x="234" y="146"/>
                    <a:pt x="234" y="148"/>
                    <a:pt x="233" y="150"/>
                  </a:cubicBezTo>
                  <a:cubicBezTo>
                    <a:pt x="221" y="149"/>
                    <a:pt x="208" y="147"/>
                    <a:pt x="198" y="143"/>
                  </a:cubicBezTo>
                  <a:cubicBezTo>
                    <a:pt x="210" y="142"/>
                    <a:pt x="223" y="142"/>
                    <a:pt x="235" y="144"/>
                  </a:cubicBezTo>
                  <a:close/>
                  <a:moveTo>
                    <a:pt x="240" y="144"/>
                  </a:moveTo>
                  <a:cubicBezTo>
                    <a:pt x="241" y="145"/>
                    <a:pt x="240" y="147"/>
                    <a:pt x="239" y="148"/>
                  </a:cubicBezTo>
                  <a:cubicBezTo>
                    <a:pt x="238" y="147"/>
                    <a:pt x="240" y="145"/>
                    <a:pt x="240" y="144"/>
                  </a:cubicBezTo>
                  <a:close/>
                  <a:moveTo>
                    <a:pt x="230" y="157"/>
                  </a:moveTo>
                  <a:cubicBezTo>
                    <a:pt x="230" y="160"/>
                    <a:pt x="229" y="162"/>
                    <a:pt x="227" y="163"/>
                  </a:cubicBezTo>
                  <a:cubicBezTo>
                    <a:pt x="214" y="160"/>
                    <a:pt x="200" y="159"/>
                    <a:pt x="189" y="154"/>
                  </a:cubicBezTo>
                  <a:cubicBezTo>
                    <a:pt x="203" y="154"/>
                    <a:pt x="216" y="156"/>
                    <a:pt x="230" y="157"/>
                  </a:cubicBezTo>
                  <a:close/>
                  <a:moveTo>
                    <a:pt x="215" y="165"/>
                  </a:moveTo>
                  <a:cubicBezTo>
                    <a:pt x="202" y="165"/>
                    <a:pt x="190" y="165"/>
                    <a:pt x="179" y="163"/>
                  </a:cubicBezTo>
                  <a:cubicBezTo>
                    <a:pt x="180" y="161"/>
                    <a:pt x="180" y="158"/>
                    <a:pt x="181" y="156"/>
                  </a:cubicBezTo>
                  <a:cubicBezTo>
                    <a:pt x="191" y="160"/>
                    <a:pt x="205" y="160"/>
                    <a:pt x="215" y="165"/>
                  </a:cubicBezTo>
                  <a:close/>
                  <a:moveTo>
                    <a:pt x="174" y="157"/>
                  </a:moveTo>
                  <a:cubicBezTo>
                    <a:pt x="175" y="161"/>
                    <a:pt x="173" y="165"/>
                    <a:pt x="171" y="168"/>
                  </a:cubicBezTo>
                  <a:cubicBezTo>
                    <a:pt x="170" y="164"/>
                    <a:pt x="173" y="161"/>
                    <a:pt x="174" y="157"/>
                  </a:cubicBezTo>
                  <a:close/>
                  <a:moveTo>
                    <a:pt x="225" y="169"/>
                  </a:moveTo>
                  <a:cubicBezTo>
                    <a:pt x="224" y="171"/>
                    <a:pt x="223" y="176"/>
                    <a:pt x="221" y="177"/>
                  </a:cubicBezTo>
                  <a:cubicBezTo>
                    <a:pt x="219" y="177"/>
                    <a:pt x="215" y="175"/>
                    <a:pt x="213" y="175"/>
                  </a:cubicBezTo>
                  <a:cubicBezTo>
                    <a:pt x="204" y="172"/>
                    <a:pt x="193" y="171"/>
                    <a:pt x="186" y="168"/>
                  </a:cubicBezTo>
                  <a:cubicBezTo>
                    <a:pt x="198" y="167"/>
                    <a:pt x="213" y="168"/>
                    <a:pt x="225" y="169"/>
                  </a:cubicBezTo>
                  <a:close/>
                  <a:moveTo>
                    <a:pt x="206" y="177"/>
                  </a:moveTo>
                  <a:cubicBezTo>
                    <a:pt x="198" y="176"/>
                    <a:pt x="173" y="179"/>
                    <a:pt x="177" y="169"/>
                  </a:cubicBezTo>
                  <a:cubicBezTo>
                    <a:pt x="186" y="172"/>
                    <a:pt x="196" y="175"/>
                    <a:pt x="206" y="177"/>
                  </a:cubicBezTo>
                  <a:close/>
                  <a:moveTo>
                    <a:pt x="169" y="171"/>
                  </a:moveTo>
                  <a:cubicBezTo>
                    <a:pt x="169" y="177"/>
                    <a:pt x="164" y="185"/>
                    <a:pt x="160" y="190"/>
                  </a:cubicBezTo>
                  <a:cubicBezTo>
                    <a:pt x="160" y="192"/>
                    <a:pt x="158" y="194"/>
                    <a:pt x="156" y="193"/>
                  </a:cubicBezTo>
                  <a:cubicBezTo>
                    <a:pt x="161" y="187"/>
                    <a:pt x="164" y="178"/>
                    <a:pt x="169" y="171"/>
                  </a:cubicBezTo>
                  <a:close/>
                  <a:moveTo>
                    <a:pt x="235" y="171"/>
                  </a:moveTo>
                  <a:cubicBezTo>
                    <a:pt x="235" y="183"/>
                    <a:pt x="236" y="197"/>
                    <a:pt x="235" y="209"/>
                  </a:cubicBezTo>
                  <a:cubicBezTo>
                    <a:pt x="226" y="206"/>
                    <a:pt x="217" y="204"/>
                    <a:pt x="212" y="198"/>
                  </a:cubicBezTo>
                  <a:cubicBezTo>
                    <a:pt x="221" y="191"/>
                    <a:pt x="227" y="180"/>
                    <a:pt x="235" y="171"/>
                  </a:cubicBezTo>
                  <a:close/>
                  <a:moveTo>
                    <a:pt x="186" y="179"/>
                  </a:moveTo>
                  <a:cubicBezTo>
                    <a:pt x="198" y="180"/>
                    <a:pt x="206" y="180"/>
                    <a:pt x="216" y="182"/>
                  </a:cubicBezTo>
                  <a:cubicBezTo>
                    <a:pt x="215" y="183"/>
                    <a:pt x="214" y="186"/>
                    <a:pt x="211" y="187"/>
                  </a:cubicBezTo>
                  <a:cubicBezTo>
                    <a:pt x="207" y="188"/>
                    <a:pt x="189" y="182"/>
                    <a:pt x="186" y="179"/>
                  </a:cubicBezTo>
                  <a:close/>
                  <a:moveTo>
                    <a:pt x="190" y="187"/>
                  </a:moveTo>
                  <a:cubicBezTo>
                    <a:pt x="183" y="187"/>
                    <a:pt x="175" y="187"/>
                    <a:pt x="168" y="187"/>
                  </a:cubicBezTo>
                  <a:cubicBezTo>
                    <a:pt x="169" y="186"/>
                    <a:pt x="171" y="179"/>
                    <a:pt x="172" y="180"/>
                  </a:cubicBezTo>
                  <a:cubicBezTo>
                    <a:pt x="177" y="181"/>
                    <a:pt x="186" y="184"/>
                    <a:pt x="190" y="187"/>
                  </a:cubicBezTo>
                  <a:close/>
                  <a:moveTo>
                    <a:pt x="174" y="191"/>
                  </a:moveTo>
                  <a:cubicBezTo>
                    <a:pt x="179" y="189"/>
                    <a:pt x="191" y="189"/>
                    <a:pt x="196" y="190"/>
                  </a:cubicBezTo>
                  <a:cubicBezTo>
                    <a:pt x="200" y="192"/>
                    <a:pt x="201" y="196"/>
                    <a:pt x="195" y="197"/>
                  </a:cubicBezTo>
                  <a:cubicBezTo>
                    <a:pt x="188" y="198"/>
                    <a:pt x="180" y="193"/>
                    <a:pt x="174" y="191"/>
                  </a:cubicBezTo>
                  <a:close/>
                  <a:moveTo>
                    <a:pt x="166" y="190"/>
                  </a:moveTo>
                  <a:cubicBezTo>
                    <a:pt x="167" y="191"/>
                    <a:pt x="168" y="192"/>
                    <a:pt x="168" y="193"/>
                  </a:cubicBezTo>
                  <a:cubicBezTo>
                    <a:pt x="168" y="194"/>
                    <a:pt x="166" y="194"/>
                    <a:pt x="165" y="193"/>
                  </a:cubicBezTo>
                  <a:cubicBezTo>
                    <a:pt x="165" y="192"/>
                    <a:pt x="166" y="191"/>
                    <a:pt x="166" y="190"/>
                  </a:cubicBezTo>
                  <a:close/>
                  <a:moveTo>
                    <a:pt x="190" y="200"/>
                  </a:moveTo>
                  <a:cubicBezTo>
                    <a:pt x="189" y="202"/>
                    <a:pt x="188" y="204"/>
                    <a:pt x="190" y="206"/>
                  </a:cubicBezTo>
                  <a:cubicBezTo>
                    <a:pt x="179" y="205"/>
                    <a:pt x="170" y="202"/>
                    <a:pt x="162" y="198"/>
                  </a:cubicBezTo>
                  <a:cubicBezTo>
                    <a:pt x="162" y="196"/>
                    <a:pt x="165" y="196"/>
                    <a:pt x="168" y="197"/>
                  </a:cubicBezTo>
                  <a:cubicBezTo>
                    <a:pt x="174" y="197"/>
                    <a:pt x="185" y="199"/>
                    <a:pt x="190" y="200"/>
                  </a:cubicBezTo>
                  <a:close/>
                  <a:moveTo>
                    <a:pt x="153" y="199"/>
                  </a:moveTo>
                  <a:cubicBezTo>
                    <a:pt x="150" y="204"/>
                    <a:pt x="147" y="208"/>
                    <a:pt x="142" y="211"/>
                  </a:cubicBezTo>
                  <a:cubicBezTo>
                    <a:pt x="145" y="207"/>
                    <a:pt x="148" y="200"/>
                    <a:pt x="153" y="199"/>
                  </a:cubicBezTo>
                  <a:close/>
                  <a:moveTo>
                    <a:pt x="198" y="211"/>
                  </a:moveTo>
                  <a:cubicBezTo>
                    <a:pt x="182" y="212"/>
                    <a:pt x="167" y="212"/>
                    <a:pt x="151" y="210"/>
                  </a:cubicBezTo>
                  <a:cubicBezTo>
                    <a:pt x="154" y="209"/>
                    <a:pt x="155" y="202"/>
                    <a:pt x="159" y="201"/>
                  </a:cubicBezTo>
                  <a:cubicBezTo>
                    <a:pt x="159" y="201"/>
                    <a:pt x="159" y="201"/>
                    <a:pt x="159" y="201"/>
                  </a:cubicBezTo>
                  <a:cubicBezTo>
                    <a:pt x="170" y="203"/>
                    <a:pt x="186" y="209"/>
                    <a:pt x="198" y="211"/>
                  </a:cubicBezTo>
                  <a:close/>
                  <a:moveTo>
                    <a:pt x="217" y="211"/>
                  </a:moveTo>
                  <a:cubicBezTo>
                    <a:pt x="209" y="210"/>
                    <a:pt x="200" y="208"/>
                    <a:pt x="192" y="207"/>
                  </a:cubicBezTo>
                  <a:cubicBezTo>
                    <a:pt x="199" y="204"/>
                    <a:pt x="211" y="207"/>
                    <a:pt x="217" y="211"/>
                  </a:cubicBezTo>
                  <a:close/>
                  <a:moveTo>
                    <a:pt x="159" y="214"/>
                  </a:moveTo>
                  <a:cubicBezTo>
                    <a:pt x="174" y="213"/>
                    <a:pt x="198" y="215"/>
                    <a:pt x="215" y="216"/>
                  </a:cubicBezTo>
                  <a:cubicBezTo>
                    <a:pt x="225" y="216"/>
                    <a:pt x="237" y="216"/>
                    <a:pt x="235" y="228"/>
                  </a:cubicBezTo>
                  <a:cubicBezTo>
                    <a:pt x="209" y="224"/>
                    <a:pt x="184" y="220"/>
                    <a:pt x="159" y="214"/>
                  </a:cubicBezTo>
                  <a:close/>
                  <a:moveTo>
                    <a:pt x="232" y="231"/>
                  </a:moveTo>
                  <a:cubicBezTo>
                    <a:pt x="199" y="230"/>
                    <a:pt x="170" y="225"/>
                    <a:pt x="138" y="222"/>
                  </a:cubicBezTo>
                  <a:cubicBezTo>
                    <a:pt x="140" y="220"/>
                    <a:pt x="142" y="216"/>
                    <a:pt x="146" y="215"/>
                  </a:cubicBezTo>
                  <a:cubicBezTo>
                    <a:pt x="148" y="215"/>
                    <a:pt x="153" y="217"/>
                    <a:pt x="156" y="217"/>
                  </a:cubicBezTo>
                  <a:cubicBezTo>
                    <a:pt x="181" y="221"/>
                    <a:pt x="211" y="226"/>
                    <a:pt x="232" y="231"/>
                  </a:cubicBezTo>
                  <a:close/>
                  <a:moveTo>
                    <a:pt x="112" y="227"/>
                  </a:moveTo>
                  <a:cubicBezTo>
                    <a:pt x="109" y="233"/>
                    <a:pt x="117" y="228"/>
                    <a:pt x="119" y="231"/>
                  </a:cubicBezTo>
                  <a:cubicBezTo>
                    <a:pt x="120" y="235"/>
                    <a:pt x="118" y="248"/>
                    <a:pt x="118" y="253"/>
                  </a:cubicBezTo>
                  <a:cubicBezTo>
                    <a:pt x="116" y="265"/>
                    <a:pt x="117" y="278"/>
                    <a:pt x="116" y="287"/>
                  </a:cubicBezTo>
                  <a:cubicBezTo>
                    <a:pt x="115" y="311"/>
                    <a:pt x="120" y="330"/>
                    <a:pt x="118" y="351"/>
                  </a:cubicBezTo>
                  <a:cubicBezTo>
                    <a:pt x="115" y="349"/>
                    <a:pt x="112" y="351"/>
                    <a:pt x="110" y="351"/>
                  </a:cubicBezTo>
                  <a:cubicBezTo>
                    <a:pt x="104" y="352"/>
                    <a:pt x="99" y="346"/>
                    <a:pt x="96" y="343"/>
                  </a:cubicBezTo>
                  <a:cubicBezTo>
                    <a:pt x="101" y="338"/>
                    <a:pt x="91" y="335"/>
                    <a:pt x="89" y="331"/>
                  </a:cubicBezTo>
                  <a:cubicBezTo>
                    <a:pt x="92" y="328"/>
                    <a:pt x="87" y="327"/>
                    <a:pt x="87" y="323"/>
                  </a:cubicBezTo>
                  <a:cubicBezTo>
                    <a:pt x="91" y="325"/>
                    <a:pt x="93" y="327"/>
                    <a:pt x="96" y="330"/>
                  </a:cubicBezTo>
                  <a:cubicBezTo>
                    <a:pt x="96" y="324"/>
                    <a:pt x="88" y="322"/>
                    <a:pt x="85" y="317"/>
                  </a:cubicBezTo>
                  <a:cubicBezTo>
                    <a:pt x="80" y="308"/>
                    <a:pt x="82" y="297"/>
                    <a:pt x="88" y="291"/>
                  </a:cubicBezTo>
                  <a:cubicBezTo>
                    <a:pt x="89" y="289"/>
                    <a:pt x="90" y="284"/>
                    <a:pt x="92" y="283"/>
                  </a:cubicBezTo>
                  <a:cubicBezTo>
                    <a:pt x="95" y="283"/>
                    <a:pt x="99" y="289"/>
                    <a:pt x="100" y="283"/>
                  </a:cubicBezTo>
                  <a:cubicBezTo>
                    <a:pt x="100" y="280"/>
                    <a:pt x="97" y="281"/>
                    <a:pt x="95" y="279"/>
                  </a:cubicBezTo>
                  <a:cubicBezTo>
                    <a:pt x="93" y="274"/>
                    <a:pt x="99" y="275"/>
                    <a:pt x="102" y="273"/>
                  </a:cubicBezTo>
                  <a:cubicBezTo>
                    <a:pt x="104" y="271"/>
                    <a:pt x="102" y="267"/>
                    <a:pt x="100" y="266"/>
                  </a:cubicBezTo>
                  <a:cubicBezTo>
                    <a:pt x="100" y="262"/>
                    <a:pt x="106" y="260"/>
                    <a:pt x="104" y="255"/>
                  </a:cubicBezTo>
                  <a:cubicBezTo>
                    <a:pt x="103" y="251"/>
                    <a:pt x="97" y="256"/>
                    <a:pt x="97" y="258"/>
                  </a:cubicBezTo>
                  <a:cubicBezTo>
                    <a:pt x="97" y="259"/>
                    <a:pt x="98" y="260"/>
                    <a:pt x="98" y="261"/>
                  </a:cubicBezTo>
                  <a:cubicBezTo>
                    <a:pt x="98" y="269"/>
                    <a:pt x="87" y="270"/>
                    <a:pt x="83" y="265"/>
                  </a:cubicBezTo>
                  <a:cubicBezTo>
                    <a:pt x="89" y="252"/>
                    <a:pt x="95" y="234"/>
                    <a:pt x="101" y="221"/>
                  </a:cubicBezTo>
                  <a:cubicBezTo>
                    <a:pt x="103" y="219"/>
                    <a:pt x="110" y="226"/>
                    <a:pt x="112" y="227"/>
                  </a:cubicBezTo>
                  <a:close/>
                  <a:moveTo>
                    <a:pt x="245" y="224"/>
                  </a:moveTo>
                  <a:cubicBezTo>
                    <a:pt x="247" y="225"/>
                    <a:pt x="249" y="227"/>
                    <a:pt x="250" y="229"/>
                  </a:cubicBezTo>
                  <a:cubicBezTo>
                    <a:pt x="249" y="227"/>
                    <a:pt x="247" y="225"/>
                    <a:pt x="245" y="224"/>
                  </a:cubicBezTo>
                  <a:close/>
                  <a:moveTo>
                    <a:pt x="196" y="238"/>
                  </a:moveTo>
                  <a:cubicBezTo>
                    <a:pt x="184" y="239"/>
                    <a:pt x="172" y="233"/>
                    <a:pt x="158" y="235"/>
                  </a:cubicBezTo>
                  <a:cubicBezTo>
                    <a:pt x="150" y="236"/>
                    <a:pt x="159" y="240"/>
                    <a:pt x="162" y="241"/>
                  </a:cubicBezTo>
                  <a:cubicBezTo>
                    <a:pt x="186" y="247"/>
                    <a:pt x="216" y="250"/>
                    <a:pt x="238" y="257"/>
                  </a:cubicBezTo>
                  <a:cubicBezTo>
                    <a:pt x="215" y="257"/>
                    <a:pt x="191" y="252"/>
                    <a:pt x="168" y="253"/>
                  </a:cubicBezTo>
                  <a:cubicBezTo>
                    <a:pt x="170" y="257"/>
                    <a:pt x="176" y="258"/>
                    <a:pt x="181" y="259"/>
                  </a:cubicBezTo>
                  <a:cubicBezTo>
                    <a:pt x="198" y="263"/>
                    <a:pt x="217" y="266"/>
                    <a:pt x="233" y="272"/>
                  </a:cubicBezTo>
                  <a:cubicBezTo>
                    <a:pt x="221" y="273"/>
                    <a:pt x="205" y="268"/>
                    <a:pt x="193" y="270"/>
                  </a:cubicBezTo>
                  <a:cubicBezTo>
                    <a:pt x="192" y="270"/>
                    <a:pt x="191" y="271"/>
                    <a:pt x="190" y="271"/>
                  </a:cubicBezTo>
                  <a:cubicBezTo>
                    <a:pt x="188" y="271"/>
                    <a:pt x="186" y="268"/>
                    <a:pt x="184" y="270"/>
                  </a:cubicBezTo>
                  <a:cubicBezTo>
                    <a:pt x="166" y="257"/>
                    <a:pt x="147" y="242"/>
                    <a:pt x="133" y="225"/>
                  </a:cubicBezTo>
                  <a:cubicBezTo>
                    <a:pt x="133" y="225"/>
                    <a:pt x="133" y="225"/>
                    <a:pt x="133" y="225"/>
                  </a:cubicBezTo>
                  <a:cubicBezTo>
                    <a:pt x="150" y="232"/>
                    <a:pt x="176" y="233"/>
                    <a:pt x="196" y="238"/>
                  </a:cubicBezTo>
                  <a:close/>
                  <a:moveTo>
                    <a:pt x="152" y="226"/>
                  </a:moveTo>
                  <a:cubicBezTo>
                    <a:pt x="182" y="228"/>
                    <a:pt x="208" y="232"/>
                    <a:pt x="236" y="235"/>
                  </a:cubicBezTo>
                  <a:cubicBezTo>
                    <a:pt x="236" y="239"/>
                    <a:pt x="241" y="240"/>
                    <a:pt x="242" y="235"/>
                  </a:cubicBezTo>
                  <a:cubicBezTo>
                    <a:pt x="250" y="234"/>
                    <a:pt x="253" y="237"/>
                    <a:pt x="254" y="244"/>
                  </a:cubicBezTo>
                  <a:cubicBezTo>
                    <a:pt x="219" y="239"/>
                    <a:pt x="185" y="234"/>
                    <a:pt x="152" y="226"/>
                  </a:cubicBezTo>
                  <a:close/>
                  <a:moveTo>
                    <a:pt x="241" y="227"/>
                  </a:moveTo>
                  <a:cubicBezTo>
                    <a:pt x="242" y="228"/>
                    <a:pt x="244" y="229"/>
                    <a:pt x="244" y="230"/>
                  </a:cubicBezTo>
                  <a:cubicBezTo>
                    <a:pt x="242" y="230"/>
                    <a:pt x="240" y="229"/>
                    <a:pt x="241" y="227"/>
                  </a:cubicBezTo>
                  <a:close/>
                  <a:moveTo>
                    <a:pt x="122" y="229"/>
                  </a:moveTo>
                  <a:cubicBezTo>
                    <a:pt x="123" y="229"/>
                    <a:pt x="124" y="230"/>
                    <a:pt x="125" y="231"/>
                  </a:cubicBezTo>
                  <a:cubicBezTo>
                    <a:pt x="123" y="231"/>
                    <a:pt x="122" y="230"/>
                    <a:pt x="122" y="229"/>
                  </a:cubicBezTo>
                  <a:close/>
                  <a:moveTo>
                    <a:pt x="252" y="230"/>
                  </a:moveTo>
                  <a:cubicBezTo>
                    <a:pt x="254" y="232"/>
                    <a:pt x="256" y="233"/>
                    <a:pt x="256" y="236"/>
                  </a:cubicBezTo>
                  <a:cubicBezTo>
                    <a:pt x="254" y="235"/>
                    <a:pt x="253" y="233"/>
                    <a:pt x="252" y="230"/>
                  </a:cubicBezTo>
                  <a:close/>
                  <a:moveTo>
                    <a:pt x="197" y="298"/>
                  </a:moveTo>
                  <a:cubicBezTo>
                    <a:pt x="195" y="297"/>
                    <a:pt x="192" y="287"/>
                    <a:pt x="190" y="294"/>
                  </a:cubicBezTo>
                  <a:cubicBezTo>
                    <a:pt x="189" y="291"/>
                    <a:pt x="186" y="293"/>
                    <a:pt x="183" y="291"/>
                  </a:cubicBezTo>
                  <a:cubicBezTo>
                    <a:pt x="182" y="291"/>
                    <a:pt x="179" y="285"/>
                    <a:pt x="178" y="289"/>
                  </a:cubicBezTo>
                  <a:cubicBezTo>
                    <a:pt x="177" y="295"/>
                    <a:pt x="190" y="301"/>
                    <a:pt x="190" y="307"/>
                  </a:cubicBezTo>
                  <a:cubicBezTo>
                    <a:pt x="191" y="323"/>
                    <a:pt x="189" y="337"/>
                    <a:pt x="180" y="346"/>
                  </a:cubicBezTo>
                  <a:cubicBezTo>
                    <a:pt x="174" y="353"/>
                    <a:pt x="164" y="360"/>
                    <a:pt x="152" y="359"/>
                  </a:cubicBezTo>
                  <a:cubicBezTo>
                    <a:pt x="151" y="359"/>
                    <a:pt x="149" y="359"/>
                    <a:pt x="147" y="359"/>
                  </a:cubicBezTo>
                  <a:cubicBezTo>
                    <a:pt x="146" y="359"/>
                    <a:pt x="145" y="360"/>
                    <a:pt x="144" y="360"/>
                  </a:cubicBezTo>
                  <a:cubicBezTo>
                    <a:pt x="135" y="362"/>
                    <a:pt x="128" y="356"/>
                    <a:pt x="122" y="352"/>
                  </a:cubicBezTo>
                  <a:cubicBezTo>
                    <a:pt x="121" y="327"/>
                    <a:pt x="117" y="301"/>
                    <a:pt x="120" y="277"/>
                  </a:cubicBezTo>
                  <a:cubicBezTo>
                    <a:pt x="121" y="270"/>
                    <a:pt x="120" y="263"/>
                    <a:pt x="120" y="256"/>
                  </a:cubicBezTo>
                  <a:cubicBezTo>
                    <a:pt x="120" y="248"/>
                    <a:pt x="121" y="239"/>
                    <a:pt x="122" y="233"/>
                  </a:cubicBezTo>
                  <a:cubicBezTo>
                    <a:pt x="122" y="233"/>
                    <a:pt x="122" y="233"/>
                    <a:pt x="122" y="234"/>
                  </a:cubicBezTo>
                  <a:cubicBezTo>
                    <a:pt x="131" y="239"/>
                    <a:pt x="142" y="245"/>
                    <a:pt x="150" y="252"/>
                  </a:cubicBezTo>
                  <a:cubicBezTo>
                    <a:pt x="154" y="255"/>
                    <a:pt x="157" y="259"/>
                    <a:pt x="161" y="262"/>
                  </a:cubicBezTo>
                  <a:cubicBezTo>
                    <a:pt x="166" y="266"/>
                    <a:pt x="174" y="268"/>
                    <a:pt x="177" y="273"/>
                  </a:cubicBezTo>
                  <a:cubicBezTo>
                    <a:pt x="180" y="276"/>
                    <a:pt x="183" y="280"/>
                    <a:pt x="186" y="282"/>
                  </a:cubicBezTo>
                  <a:cubicBezTo>
                    <a:pt x="192" y="286"/>
                    <a:pt x="201" y="287"/>
                    <a:pt x="197" y="298"/>
                  </a:cubicBezTo>
                  <a:close/>
                  <a:moveTo>
                    <a:pt x="165" y="238"/>
                  </a:moveTo>
                  <a:cubicBezTo>
                    <a:pt x="189" y="238"/>
                    <a:pt x="212" y="243"/>
                    <a:pt x="235" y="246"/>
                  </a:cubicBezTo>
                  <a:cubicBezTo>
                    <a:pt x="241" y="247"/>
                    <a:pt x="251" y="247"/>
                    <a:pt x="255" y="249"/>
                  </a:cubicBezTo>
                  <a:cubicBezTo>
                    <a:pt x="260" y="251"/>
                    <a:pt x="261" y="264"/>
                    <a:pt x="261" y="271"/>
                  </a:cubicBezTo>
                  <a:cubicBezTo>
                    <a:pt x="260" y="275"/>
                    <a:pt x="260" y="281"/>
                    <a:pt x="260" y="285"/>
                  </a:cubicBezTo>
                  <a:cubicBezTo>
                    <a:pt x="240" y="282"/>
                    <a:pt x="221" y="278"/>
                    <a:pt x="203" y="273"/>
                  </a:cubicBezTo>
                  <a:cubicBezTo>
                    <a:pt x="214" y="272"/>
                    <a:pt x="225" y="274"/>
                    <a:pt x="236" y="275"/>
                  </a:cubicBezTo>
                  <a:cubicBezTo>
                    <a:pt x="243" y="276"/>
                    <a:pt x="251" y="278"/>
                    <a:pt x="256" y="275"/>
                  </a:cubicBezTo>
                  <a:cubicBezTo>
                    <a:pt x="252" y="272"/>
                    <a:pt x="246" y="272"/>
                    <a:pt x="241" y="271"/>
                  </a:cubicBezTo>
                  <a:cubicBezTo>
                    <a:pt x="222" y="266"/>
                    <a:pt x="201" y="261"/>
                    <a:pt x="183" y="255"/>
                  </a:cubicBezTo>
                  <a:cubicBezTo>
                    <a:pt x="205" y="256"/>
                    <a:pt x="224" y="259"/>
                    <a:pt x="244" y="261"/>
                  </a:cubicBezTo>
                  <a:cubicBezTo>
                    <a:pt x="247" y="261"/>
                    <a:pt x="255" y="262"/>
                    <a:pt x="255" y="259"/>
                  </a:cubicBezTo>
                  <a:cubicBezTo>
                    <a:pt x="256" y="256"/>
                    <a:pt x="246" y="256"/>
                    <a:pt x="243" y="255"/>
                  </a:cubicBezTo>
                  <a:cubicBezTo>
                    <a:pt x="219" y="249"/>
                    <a:pt x="190" y="245"/>
                    <a:pt x="166" y="238"/>
                  </a:cubicBezTo>
                  <a:cubicBezTo>
                    <a:pt x="165" y="239"/>
                    <a:pt x="165" y="238"/>
                    <a:pt x="165" y="238"/>
                  </a:cubicBezTo>
                  <a:close/>
                  <a:moveTo>
                    <a:pt x="92" y="274"/>
                  </a:moveTo>
                  <a:cubicBezTo>
                    <a:pt x="88" y="280"/>
                    <a:pt x="84" y="270"/>
                    <a:pt x="92" y="274"/>
                  </a:cubicBezTo>
                  <a:close/>
                  <a:moveTo>
                    <a:pt x="259" y="288"/>
                  </a:moveTo>
                  <a:cubicBezTo>
                    <a:pt x="249" y="288"/>
                    <a:pt x="234" y="286"/>
                    <a:pt x="223" y="285"/>
                  </a:cubicBezTo>
                  <a:cubicBezTo>
                    <a:pt x="218" y="285"/>
                    <a:pt x="207" y="283"/>
                    <a:pt x="206" y="287"/>
                  </a:cubicBezTo>
                  <a:cubicBezTo>
                    <a:pt x="202" y="283"/>
                    <a:pt x="196" y="281"/>
                    <a:pt x="194" y="275"/>
                  </a:cubicBezTo>
                  <a:cubicBezTo>
                    <a:pt x="215" y="279"/>
                    <a:pt x="237" y="284"/>
                    <a:pt x="259" y="288"/>
                  </a:cubicBezTo>
                  <a:close/>
                  <a:moveTo>
                    <a:pt x="33" y="276"/>
                  </a:moveTo>
                  <a:cubicBezTo>
                    <a:pt x="35" y="277"/>
                    <a:pt x="35" y="278"/>
                    <a:pt x="36" y="279"/>
                  </a:cubicBezTo>
                  <a:cubicBezTo>
                    <a:pt x="36" y="280"/>
                    <a:pt x="34" y="279"/>
                    <a:pt x="33" y="279"/>
                  </a:cubicBezTo>
                  <a:cubicBezTo>
                    <a:pt x="33" y="277"/>
                    <a:pt x="34" y="277"/>
                    <a:pt x="33" y="276"/>
                  </a:cubicBezTo>
                  <a:close/>
                  <a:moveTo>
                    <a:pt x="83" y="287"/>
                  </a:moveTo>
                  <a:cubicBezTo>
                    <a:pt x="83" y="285"/>
                    <a:pt x="82" y="284"/>
                    <a:pt x="81" y="283"/>
                  </a:cubicBezTo>
                  <a:cubicBezTo>
                    <a:pt x="83" y="272"/>
                    <a:pt x="95" y="286"/>
                    <a:pt x="83" y="287"/>
                  </a:cubicBezTo>
                  <a:close/>
                  <a:moveTo>
                    <a:pt x="200" y="285"/>
                  </a:moveTo>
                  <a:cubicBezTo>
                    <a:pt x="204" y="288"/>
                    <a:pt x="209" y="292"/>
                    <a:pt x="213" y="296"/>
                  </a:cubicBezTo>
                  <a:cubicBezTo>
                    <a:pt x="210" y="297"/>
                    <a:pt x="204" y="295"/>
                    <a:pt x="203" y="298"/>
                  </a:cubicBezTo>
                  <a:cubicBezTo>
                    <a:pt x="202" y="302"/>
                    <a:pt x="212" y="306"/>
                    <a:pt x="215" y="307"/>
                  </a:cubicBezTo>
                  <a:cubicBezTo>
                    <a:pt x="223" y="310"/>
                    <a:pt x="233" y="311"/>
                    <a:pt x="238" y="314"/>
                  </a:cubicBezTo>
                  <a:cubicBezTo>
                    <a:pt x="226" y="314"/>
                    <a:pt x="214" y="313"/>
                    <a:pt x="202" y="313"/>
                  </a:cubicBezTo>
                  <a:cubicBezTo>
                    <a:pt x="200" y="304"/>
                    <a:pt x="203" y="293"/>
                    <a:pt x="200" y="285"/>
                  </a:cubicBezTo>
                  <a:close/>
                  <a:moveTo>
                    <a:pt x="250" y="291"/>
                  </a:moveTo>
                  <a:cubicBezTo>
                    <a:pt x="251" y="292"/>
                    <a:pt x="251" y="295"/>
                    <a:pt x="250" y="296"/>
                  </a:cubicBezTo>
                  <a:cubicBezTo>
                    <a:pt x="238" y="295"/>
                    <a:pt x="229" y="292"/>
                    <a:pt x="220" y="288"/>
                  </a:cubicBezTo>
                  <a:cubicBezTo>
                    <a:pt x="230" y="288"/>
                    <a:pt x="240" y="289"/>
                    <a:pt x="250" y="291"/>
                  </a:cubicBezTo>
                  <a:close/>
                  <a:moveTo>
                    <a:pt x="209" y="288"/>
                  </a:moveTo>
                  <a:cubicBezTo>
                    <a:pt x="218" y="291"/>
                    <a:pt x="228" y="295"/>
                    <a:pt x="238" y="298"/>
                  </a:cubicBezTo>
                  <a:cubicBezTo>
                    <a:pt x="225" y="299"/>
                    <a:pt x="214" y="296"/>
                    <a:pt x="209" y="288"/>
                  </a:cubicBezTo>
                  <a:close/>
                  <a:moveTo>
                    <a:pt x="259" y="292"/>
                  </a:moveTo>
                  <a:cubicBezTo>
                    <a:pt x="258" y="294"/>
                    <a:pt x="258" y="297"/>
                    <a:pt x="255" y="298"/>
                  </a:cubicBezTo>
                  <a:cubicBezTo>
                    <a:pt x="254" y="296"/>
                    <a:pt x="255" y="289"/>
                    <a:pt x="259" y="292"/>
                  </a:cubicBezTo>
                  <a:close/>
                  <a:moveTo>
                    <a:pt x="231" y="308"/>
                  </a:moveTo>
                  <a:cubicBezTo>
                    <a:pt x="223" y="306"/>
                    <a:pt x="216" y="304"/>
                    <a:pt x="210" y="300"/>
                  </a:cubicBezTo>
                  <a:cubicBezTo>
                    <a:pt x="220" y="297"/>
                    <a:pt x="226" y="304"/>
                    <a:pt x="231" y="308"/>
                  </a:cubicBezTo>
                  <a:close/>
                  <a:moveTo>
                    <a:pt x="250" y="303"/>
                  </a:moveTo>
                  <a:cubicBezTo>
                    <a:pt x="249" y="306"/>
                    <a:pt x="249" y="310"/>
                    <a:pt x="248" y="313"/>
                  </a:cubicBezTo>
                  <a:cubicBezTo>
                    <a:pt x="237" y="311"/>
                    <a:pt x="232" y="305"/>
                    <a:pt x="225" y="300"/>
                  </a:cubicBezTo>
                  <a:cubicBezTo>
                    <a:pt x="233" y="300"/>
                    <a:pt x="243" y="301"/>
                    <a:pt x="250" y="303"/>
                  </a:cubicBezTo>
                  <a:close/>
                  <a:moveTo>
                    <a:pt x="259" y="304"/>
                  </a:moveTo>
                  <a:cubicBezTo>
                    <a:pt x="261" y="309"/>
                    <a:pt x="260" y="318"/>
                    <a:pt x="258" y="323"/>
                  </a:cubicBezTo>
                  <a:cubicBezTo>
                    <a:pt x="257" y="322"/>
                    <a:pt x="255" y="322"/>
                    <a:pt x="255" y="321"/>
                  </a:cubicBezTo>
                  <a:cubicBezTo>
                    <a:pt x="254" y="319"/>
                    <a:pt x="259" y="306"/>
                    <a:pt x="259" y="304"/>
                  </a:cubicBezTo>
                  <a:close/>
                  <a:moveTo>
                    <a:pt x="76" y="305"/>
                  </a:moveTo>
                  <a:cubicBezTo>
                    <a:pt x="77" y="305"/>
                    <a:pt x="77" y="307"/>
                    <a:pt x="76" y="308"/>
                  </a:cubicBezTo>
                  <a:cubicBezTo>
                    <a:pt x="75" y="307"/>
                    <a:pt x="76" y="306"/>
                    <a:pt x="76" y="305"/>
                  </a:cubicBezTo>
                  <a:close/>
                  <a:moveTo>
                    <a:pt x="73" y="312"/>
                  </a:moveTo>
                  <a:cubicBezTo>
                    <a:pt x="74" y="314"/>
                    <a:pt x="73" y="315"/>
                    <a:pt x="72" y="316"/>
                  </a:cubicBezTo>
                  <a:cubicBezTo>
                    <a:pt x="72" y="315"/>
                    <a:pt x="73" y="313"/>
                    <a:pt x="73" y="312"/>
                  </a:cubicBezTo>
                  <a:close/>
                  <a:moveTo>
                    <a:pt x="77" y="314"/>
                  </a:moveTo>
                  <a:cubicBezTo>
                    <a:pt x="79" y="322"/>
                    <a:pt x="80" y="331"/>
                    <a:pt x="85" y="335"/>
                  </a:cubicBezTo>
                  <a:cubicBezTo>
                    <a:pt x="81" y="344"/>
                    <a:pt x="81" y="327"/>
                    <a:pt x="78" y="327"/>
                  </a:cubicBezTo>
                  <a:cubicBezTo>
                    <a:pt x="75" y="326"/>
                    <a:pt x="76" y="333"/>
                    <a:pt x="77" y="336"/>
                  </a:cubicBezTo>
                  <a:cubicBezTo>
                    <a:pt x="66" y="337"/>
                    <a:pt x="70" y="330"/>
                    <a:pt x="73" y="324"/>
                  </a:cubicBezTo>
                  <a:cubicBezTo>
                    <a:pt x="74" y="320"/>
                    <a:pt x="76" y="317"/>
                    <a:pt x="77" y="314"/>
                  </a:cubicBezTo>
                  <a:close/>
                  <a:moveTo>
                    <a:pt x="236" y="318"/>
                  </a:moveTo>
                  <a:cubicBezTo>
                    <a:pt x="235" y="320"/>
                    <a:pt x="235" y="322"/>
                    <a:pt x="235" y="324"/>
                  </a:cubicBezTo>
                  <a:cubicBezTo>
                    <a:pt x="226" y="323"/>
                    <a:pt x="215" y="320"/>
                    <a:pt x="208" y="316"/>
                  </a:cubicBezTo>
                  <a:cubicBezTo>
                    <a:pt x="216" y="315"/>
                    <a:pt x="227" y="316"/>
                    <a:pt x="236" y="318"/>
                  </a:cubicBezTo>
                  <a:close/>
                  <a:moveTo>
                    <a:pt x="71" y="317"/>
                  </a:moveTo>
                  <a:cubicBezTo>
                    <a:pt x="72" y="320"/>
                    <a:pt x="70" y="323"/>
                    <a:pt x="68" y="325"/>
                  </a:cubicBezTo>
                  <a:cubicBezTo>
                    <a:pt x="68" y="323"/>
                    <a:pt x="70" y="320"/>
                    <a:pt x="71" y="317"/>
                  </a:cubicBezTo>
                  <a:close/>
                  <a:moveTo>
                    <a:pt x="239" y="318"/>
                  </a:moveTo>
                  <a:cubicBezTo>
                    <a:pt x="242" y="319"/>
                    <a:pt x="247" y="318"/>
                    <a:pt x="248" y="320"/>
                  </a:cubicBezTo>
                  <a:cubicBezTo>
                    <a:pt x="250" y="326"/>
                    <a:pt x="244" y="328"/>
                    <a:pt x="239" y="325"/>
                  </a:cubicBezTo>
                  <a:cubicBezTo>
                    <a:pt x="240" y="322"/>
                    <a:pt x="239" y="320"/>
                    <a:pt x="239" y="318"/>
                  </a:cubicBezTo>
                  <a:close/>
                  <a:moveTo>
                    <a:pt x="234" y="328"/>
                  </a:moveTo>
                  <a:cubicBezTo>
                    <a:pt x="224" y="330"/>
                    <a:pt x="213" y="328"/>
                    <a:pt x="202" y="328"/>
                  </a:cubicBezTo>
                  <a:cubicBezTo>
                    <a:pt x="203" y="325"/>
                    <a:pt x="202" y="321"/>
                    <a:pt x="203" y="319"/>
                  </a:cubicBezTo>
                  <a:cubicBezTo>
                    <a:pt x="212" y="323"/>
                    <a:pt x="224" y="324"/>
                    <a:pt x="234" y="328"/>
                  </a:cubicBezTo>
                  <a:close/>
                  <a:moveTo>
                    <a:pt x="196" y="390"/>
                  </a:moveTo>
                  <a:cubicBezTo>
                    <a:pt x="216" y="372"/>
                    <a:pt x="242" y="359"/>
                    <a:pt x="251" y="328"/>
                  </a:cubicBezTo>
                  <a:cubicBezTo>
                    <a:pt x="252" y="327"/>
                    <a:pt x="253" y="325"/>
                    <a:pt x="254" y="323"/>
                  </a:cubicBezTo>
                  <a:cubicBezTo>
                    <a:pt x="258" y="324"/>
                    <a:pt x="258" y="327"/>
                    <a:pt x="256" y="331"/>
                  </a:cubicBezTo>
                  <a:cubicBezTo>
                    <a:pt x="255" y="335"/>
                    <a:pt x="251" y="341"/>
                    <a:pt x="249" y="344"/>
                  </a:cubicBezTo>
                  <a:cubicBezTo>
                    <a:pt x="246" y="349"/>
                    <a:pt x="241" y="355"/>
                    <a:pt x="238" y="359"/>
                  </a:cubicBezTo>
                  <a:cubicBezTo>
                    <a:pt x="227" y="373"/>
                    <a:pt x="211" y="383"/>
                    <a:pt x="196" y="390"/>
                  </a:cubicBezTo>
                  <a:close/>
                  <a:moveTo>
                    <a:pt x="234" y="332"/>
                  </a:moveTo>
                  <a:cubicBezTo>
                    <a:pt x="234" y="335"/>
                    <a:pt x="233" y="336"/>
                    <a:pt x="232" y="337"/>
                  </a:cubicBezTo>
                  <a:cubicBezTo>
                    <a:pt x="223" y="336"/>
                    <a:pt x="215" y="335"/>
                    <a:pt x="209" y="331"/>
                  </a:cubicBezTo>
                  <a:cubicBezTo>
                    <a:pt x="217" y="331"/>
                    <a:pt x="226" y="331"/>
                    <a:pt x="234" y="332"/>
                  </a:cubicBezTo>
                  <a:close/>
                  <a:moveTo>
                    <a:pt x="242" y="332"/>
                  </a:moveTo>
                  <a:cubicBezTo>
                    <a:pt x="241" y="335"/>
                    <a:pt x="240" y="339"/>
                    <a:pt x="237" y="339"/>
                  </a:cubicBezTo>
                  <a:cubicBezTo>
                    <a:pt x="237" y="336"/>
                    <a:pt x="238" y="330"/>
                    <a:pt x="242" y="332"/>
                  </a:cubicBezTo>
                  <a:close/>
                  <a:moveTo>
                    <a:pt x="218" y="338"/>
                  </a:moveTo>
                  <a:cubicBezTo>
                    <a:pt x="212" y="339"/>
                    <a:pt x="204" y="338"/>
                    <a:pt x="198" y="338"/>
                  </a:cubicBezTo>
                  <a:cubicBezTo>
                    <a:pt x="198" y="336"/>
                    <a:pt x="199" y="334"/>
                    <a:pt x="200" y="332"/>
                  </a:cubicBezTo>
                  <a:cubicBezTo>
                    <a:pt x="205" y="335"/>
                    <a:pt x="211" y="337"/>
                    <a:pt x="218" y="338"/>
                  </a:cubicBezTo>
                  <a:close/>
                  <a:moveTo>
                    <a:pt x="255" y="389"/>
                  </a:moveTo>
                  <a:cubicBezTo>
                    <a:pt x="242" y="391"/>
                    <a:pt x="229" y="391"/>
                    <a:pt x="217" y="390"/>
                  </a:cubicBezTo>
                  <a:cubicBezTo>
                    <a:pt x="220" y="388"/>
                    <a:pt x="227" y="390"/>
                    <a:pt x="229" y="387"/>
                  </a:cubicBezTo>
                  <a:cubicBezTo>
                    <a:pt x="225" y="385"/>
                    <a:pt x="219" y="387"/>
                    <a:pt x="213" y="386"/>
                  </a:cubicBezTo>
                  <a:cubicBezTo>
                    <a:pt x="230" y="373"/>
                    <a:pt x="248" y="356"/>
                    <a:pt x="259" y="335"/>
                  </a:cubicBezTo>
                  <a:cubicBezTo>
                    <a:pt x="259" y="353"/>
                    <a:pt x="260" y="375"/>
                    <a:pt x="255" y="389"/>
                  </a:cubicBezTo>
                  <a:close/>
                  <a:moveTo>
                    <a:pt x="221" y="342"/>
                  </a:moveTo>
                  <a:cubicBezTo>
                    <a:pt x="220" y="345"/>
                    <a:pt x="220" y="348"/>
                    <a:pt x="219" y="350"/>
                  </a:cubicBezTo>
                  <a:cubicBezTo>
                    <a:pt x="210" y="348"/>
                    <a:pt x="202" y="346"/>
                    <a:pt x="195" y="342"/>
                  </a:cubicBezTo>
                  <a:cubicBezTo>
                    <a:pt x="202" y="340"/>
                    <a:pt x="213" y="341"/>
                    <a:pt x="221" y="342"/>
                  </a:cubicBezTo>
                  <a:close/>
                  <a:moveTo>
                    <a:pt x="225" y="342"/>
                  </a:moveTo>
                  <a:cubicBezTo>
                    <a:pt x="226" y="342"/>
                    <a:pt x="227" y="343"/>
                    <a:pt x="228" y="343"/>
                  </a:cubicBezTo>
                  <a:cubicBezTo>
                    <a:pt x="227" y="344"/>
                    <a:pt x="227" y="346"/>
                    <a:pt x="225" y="346"/>
                  </a:cubicBezTo>
                  <a:cubicBezTo>
                    <a:pt x="225" y="345"/>
                    <a:pt x="225" y="344"/>
                    <a:pt x="225" y="342"/>
                  </a:cubicBezTo>
                  <a:close/>
                  <a:moveTo>
                    <a:pt x="235" y="344"/>
                  </a:moveTo>
                  <a:cubicBezTo>
                    <a:pt x="233" y="346"/>
                    <a:pt x="232" y="349"/>
                    <a:pt x="229" y="351"/>
                  </a:cubicBezTo>
                  <a:cubicBezTo>
                    <a:pt x="230" y="348"/>
                    <a:pt x="232" y="344"/>
                    <a:pt x="235" y="344"/>
                  </a:cubicBezTo>
                  <a:close/>
                  <a:moveTo>
                    <a:pt x="96" y="349"/>
                  </a:moveTo>
                  <a:cubicBezTo>
                    <a:pt x="92" y="349"/>
                    <a:pt x="87" y="349"/>
                    <a:pt x="86" y="346"/>
                  </a:cubicBezTo>
                  <a:cubicBezTo>
                    <a:pt x="91" y="344"/>
                    <a:pt x="94" y="347"/>
                    <a:pt x="96" y="349"/>
                  </a:cubicBezTo>
                  <a:close/>
                  <a:moveTo>
                    <a:pt x="198" y="348"/>
                  </a:moveTo>
                  <a:cubicBezTo>
                    <a:pt x="196" y="348"/>
                    <a:pt x="192" y="349"/>
                    <a:pt x="190" y="348"/>
                  </a:cubicBezTo>
                  <a:cubicBezTo>
                    <a:pt x="191" y="343"/>
                    <a:pt x="196" y="347"/>
                    <a:pt x="198" y="348"/>
                  </a:cubicBezTo>
                  <a:close/>
                  <a:moveTo>
                    <a:pt x="77" y="346"/>
                  </a:moveTo>
                  <a:cubicBezTo>
                    <a:pt x="78" y="346"/>
                    <a:pt x="80" y="345"/>
                    <a:pt x="81" y="347"/>
                  </a:cubicBezTo>
                  <a:cubicBezTo>
                    <a:pt x="80" y="348"/>
                    <a:pt x="77" y="347"/>
                    <a:pt x="77" y="346"/>
                  </a:cubicBezTo>
                  <a:close/>
                  <a:moveTo>
                    <a:pt x="81" y="352"/>
                  </a:moveTo>
                  <a:cubicBezTo>
                    <a:pt x="78" y="351"/>
                    <a:pt x="65" y="354"/>
                    <a:pt x="72" y="359"/>
                  </a:cubicBezTo>
                  <a:cubicBezTo>
                    <a:pt x="78" y="363"/>
                    <a:pt x="91" y="363"/>
                    <a:pt x="99" y="366"/>
                  </a:cubicBezTo>
                  <a:cubicBezTo>
                    <a:pt x="93" y="365"/>
                    <a:pt x="87" y="368"/>
                    <a:pt x="82" y="368"/>
                  </a:cubicBezTo>
                  <a:cubicBezTo>
                    <a:pt x="75" y="367"/>
                    <a:pt x="69" y="356"/>
                    <a:pt x="66" y="351"/>
                  </a:cubicBezTo>
                  <a:cubicBezTo>
                    <a:pt x="72" y="352"/>
                    <a:pt x="76" y="349"/>
                    <a:pt x="81" y="352"/>
                  </a:cubicBezTo>
                  <a:close/>
                  <a:moveTo>
                    <a:pt x="216" y="355"/>
                  </a:moveTo>
                  <a:cubicBezTo>
                    <a:pt x="216" y="363"/>
                    <a:pt x="208" y="358"/>
                    <a:pt x="201" y="357"/>
                  </a:cubicBezTo>
                  <a:cubicBezTo>
                    <a:pt x="195" y="355"/>
                    <a:pt x="191" y="354"/>
                    <a:pt x="187" y="352"/>
                  </a:cubicBezTo>
                  <a:cubicBezTo>
                    <a:pt x="196" y="350"/>
                    <a:pt x="209" y="352"/>
                    <a:pt x="216" y="355"/>
                  </a:cubicBezTo>
                  <a:close/>
                  <a:moveTo>
                    <a:pt x="200" y="360"/>
                  </a:moveTo>
                  <a:cubicBezTo>
                    <a:pt x="199" y="364"/>
                    <a:pt x="206" y="363"/>
                    <a:pt x="209" y="365"/>
                  </a:cubicBezTo>
                  <a:cubicBezTo>
                    <a:pt x="208" y="370"/>
                    <a:pt x="205" y="368"/>
                    <a:pt x="201" y="368"/>
                  </a:cubicBezTo>
                  <a:cubicBezTo>
                    <a:pt x="193" y="367"/>
                    <a:pt x="182" y="366"/>
                    <a:pt x="174" y="364"/>
                  </a:cubicBezTo>
                  <a:cubicBezTo>
                    <a:pt x="177" y="362"/>
                    <a:pt x="180" y="356"/>
                    <a:pt x="184" y="355"/>
                  </a:cubicBezTo>
                  <a:cubicBezTo>
                    <a:pt x="188" y="354"/>
                    <a:pt x="194" y="359"/>
                    <a:pt x="200" y="360"/>
                  </a:cubicBezTo>
                  <a:close/>
                  <a:moveTo>
                    <a:pt x="114" y="365"/>
                  </a:moveTo>
                  <a:cubicBezTo>
                    <a:pt x="101" y="363"/>
                    <a:pt x="87" y="361"/>
                    <a:pt x="78" y="356"/>
                  </a:cubicBezTo>
                  <a:cubicBezTo>
                    <a:pt x="93" y="354"/>
                    <a:pt x="105" y="360"/>
                    <a:pt x="114" y="365"/>
                  </a:cubicBezTo>
                  <a:close/>
                  <a:moveTo>
                    <a:pt x="113" y="359"/>
                  </a:moveTo>
                  <a:cubicBezTo>
                    <a:pt x="111" y="359"/>
                    <a:pt x="107" y="358"/>
                    <a:pt x="105" y="357"/>
                  </a:cubicBezTo>
                  <a:cubicBezTo>
                    <a:pt x="108" y="355"/>
                    <a:pt x="112" y="356"/>
                    <a:pt x="113" y="359"/>
                  </a:cubicBezTo>
                  <a:close/>
                  <a:moveTo>
                    <a:pt x="118" y="395"/>
                  </a:moveTo>
                  <a:cubicBezTo>
                    <a:pt x="115" y="396"/>
                    <a:pt x="109" y="398"/>
                    <a:pt x="104" y="397"/>
                  </a:cubicBezTo>
                  <a:cubicBezTo>
                    <a:pt x="102" y="396"/>
                    <a:pt x="100" y="393"/>
                    <a:pt x="99" y="397"/>
                  </a:cubicBezTo>
                  <a:cubicBezTo>
                    <a:pt x="89" y="398"/>
                    <a:pt x="78" y="396"/>
                    <a:pt x="68" y="396"/>
                  </a:cubicBezTo>
                  <a:cubicBezTo>
                    <a:pt x="57" y="396"/>
                    <a:pt x="48" y="397"/>
                    <a:pt x="43" y="391"/>
                  </a:cubicBezTo>
                  <a:cubicBezTo>
                    <a:pt x="47" y="390"/>
                    <a:pt x="47" y="386"/>
                    <a:pt x="47" y="382"/>
                  </a:cubicBezTo>
                  <a:cubicBezTo>
                    <a:pt x="47" y="372"/>
                    <a:pt x="55" y="364"/>
                    <a:pt x="58" y="357"/>
                  </a:cubicBezTo>
                  <a:cubicBezTo>
                    <a:pt x="60" y="357"/>
                    <a:pt x="61" y="358"/>
                    <a:pt x="62" y="359"/>
                  </a:cubicBezTo>
                  <a:cubicBezTo>
                    <a:pt x="65" y="364"/>
                    <a:pt x="66" y="369"/>
                    <a:pt x="69" y="373"/>
                  </a:cubicBezTo>
                  <a:cubicBezTo>
                    <a:pt x="81" y="385"/>
                    <a:pt x="98" y="391"/>
                    <a:pt x="118" y="395"/>
                  </a:cubicBezTo>
                  <a:close/>
                  <a:moveTo>
                    <a:pt x="68" y="363"/>
                  </a:moveTo>
                  <a:cubicBezTo>
                    <a:pt x="75" y="370"/>
                    <a:pt x="84" y="374"/>
                    <a:pt x="91" y="381"/>
                  </a:cubicBezTo>
                  <a:cubicBezTo>
                    <a:pt x="80" y="380"/>
                    <a:pt x="73" y="372"/>
                    <a:pt x="68" y="363"/>
                  </a:cubicBezTo>
                  <a:close/>
                  <a:moveTo>
                    <a:pt x="161" y="366"/>
                  </a:moveTo>
                  <a:cubicBezTo>
                    <a:pt x="161" y="367"/>
                    <a:pt x="158" y="368"/>
                    <a:pt x="156" y="367"/>
                  </a:cubicBezTo>
                  <a:cubicBezTo>
                    <a:pt x="157" y="366"/>
                    <a:pt x="160" y="365"/>
                    <a:pt x="161" y="366"/>
                  </a:cubicBezTo>
                  <a:close/>
                  <a:moveTo>
                    <a:pt x="175" y="368"/>
                  </a:moveTo>
                  <a:cubicBezTo>
                    <a:pt x="173" y="368"/>
                    <a:pt x="171" y="368"/>
                    <a:pt x="168" y="368"/>
                  </a:cubicBezTo>
                  <a:cubicBezTo>
                    <a:pt x="168" y="366"/>
                    <a:pt x="173" y="367"/>
                    <a:pt x="175" y="368"/>
                  </a:cubicBezTo>
                  <a:close/>
                  <a:moveTo>
                    <a:pt x="111" y="370"/>
                  </a:moveTo>
                  <a:cubicBezTo>
                    <a:pt x="112" y="374"/>
                    <a:pt x="119" y="373"/>
                    <a:pt x="119" y="378"/>
                  </a:cubicBezTo>
                  <a:cubicBezTo>
                    <a:pt x="108" y="377"/>
                    <a:pt x="97" y="374"/>
                    <a:pt x="89" y="370"/>
                  </a:cubicBezTo>
                  <a:cubicBezTo>
                    <a:pt x="96" y="368"/>
                    <a:pt x="103" y="370"/>
                    <a:pt x="111" y="370"/>
                  </a:cubicBezTo>
                  <a:close/>
                  <a:moveTo>
                    <a:pt x="197" y="373"/>
                  </a:moveTo>
                  <a:cubicBezTo>
                    <a:pt x="197" y="379"/>
                    <a:pt x="190" y="378"/>
                    <a:pt x="184" y="379"/>
                  </a:cubicBezTo>
                  <a:cubicBezTo>
                    <a:pt x="175" y="379"/>
                    <a:pt x="166" y="379"/>
                    <a:pt x="156" y="378"/>
                  </a:cubicBezTo>
                  <a:cubicBezTo>
                    <a:pt x="147" y="377"/>
                    <a:pt x="138" y="376"/>
                    <a:pt x="128" y="374"/>
                  </a:cubicBezTo>
                  <a:cubicBezTo>
                    <a:pt x="128" y="374"/>
                    <a:pt x="122" y="373"/>
                    <a:pt x="122" y="371"/>
                  </a:cubicBezTo>
                  <a:cubicBezTo>
                    <a:pt x="123" y="369"/>
                    <a:pt x="130" y="370"/>
                    <a:pt x="132" y="370"/>
                  </a:cubicBezTo>
                  <a:cubicBezTo>
                    <a:pt x="136" y="370"/>
                    <a:pt x="140" y="374"/>
                    <a:pt x="145" y="374"/>
                  </a:cubicBezTo>
                  <a:cubicBezTo>
                    <a:pt x="152" y="375"/>
                    <a:pt x="156" y="371"/>
                    <a:pt x="163" y="370"/>
                  </a:cubicBezTo>
                  <a:cubicBezTo>
                    <a:pt x="175" y="369"/>
                    <a:pt x="186" y="373"/>
                    <a:pt x="197" y="373"/>
                  </a:cubicBezTo>
                  <a:close/>
                  <a:moveTo>
                    <a:pt x="44" y="370"/>
                  </a:moveTo>
                  <a:cubicBezTo>
                    <a:pt x="43" y="376"/>
                    <a:pt x="40" y="384"/>
                    <a:pt x="36" y="387"/>
                  </a:cubicBezTo>
                  <a:cubicBezTo>
                    <a:pt x="36" y="385"/>
                    <a:pt x="37" y="383"/>
                    <a:pt x="35" y="383"/>
                  </a:cubicBezTo>
                  <a:cubicBezTo>
                    <a:pt x="37" y="378"/>
                    <a:pt x="41" y="374"/>
                    <a:pt x="44" y="370"/>
                  </a:cubicBezTo>
                  <a:close/>
                  <a:moveTo>
                    <a:pt x="122" y="377"/>
                  </a:moveTo>
                  <a:cubicBezTo>
                    <a:pt x="128" y="377"/>
                    <a:pt x="131" y="379"/>
                    <a:pt x="135" y="381"/>
                  </a:cubicBezTo>
                  <a:cubicBezTo>
                    <a:pt x="131" y="380"/>
                    <a:pt x="123" y="382"/>
                    <a:pt x="122" y="377"/>
                  </a:cubicBezTo>
                  <a:close/>
                  <a:moveTo>
                    <a:pt x="95" y="377"/>
                  </a:moveTo>
                  <a:cubicBezTo>
                    <a:pt x="102" y="377"/>
                    <a:pt x="109" y="380"/>
                    <a:pt x="116" y="381"/>
                  </a:cubicBezTo>
                  <a:cubicBezTo>
                    <a:pt x="108" y="383"/>
                    <a:pt x="99" y="383"/>
                    <a:pt x="95" y="377"/>
                  </a:cubicBezTo>
                  <a:close/>
                  <a:moveTo>
                    <a:pt x="183" y="383"/>
                  </a:moveTo>
                  <a:cubicBezTo>
                    <a:pt x="180" y="391"/>
                    <a:pt x="159" y="386"/>
                    <a:pt x="152" y="390"/>
                  </a:cubicBezTo>
                  <a:cubicBezTo>
                    <a:pt x="150" y="391"/>
                    <a:pt x="150" y="392"/>
                    <a:pt x="151" y="393"/>
                  </a:cubicBezTo>
                  <a:cubicBezTo>
                    <a:pt x="142" y="394"/>
                    <a:pt x="121" y="397"/>
                    <a:pt x="122" y="386"/>
                  </a:cubicBezTo>
                  <a:cubicBezTo>
                    <a:pt x="126" y="387"/>
                    <a:pt x="131" y="385"/>
                    <a:pt x="137" y="386"/>
                  </a:cubicBezTo>
                  <a:cubicBezTo>
                    <a:pt x="142" y="387"/>
                    <a:pt x="152" y="393"/>
                    <a:pt x="151" y="386"/>
                  </a:cubicBezTo>
                  <a:cubicBezTo>
                    <a:pt x="153" y="386"/>
                    <a:pt x="154" y="385"/>
                    <a:pt x="155" y="384"/>
                  </a:cubicBezTo>
                  <a:cubicBezTo>
                    <a:pt x="164" y="384"/>
                    <a:pt x="175" y="383"/>
                    <a:pt x="183" y="383"/>
                  </a:cubicBezTo>
                  <a:close/>
                  <a:moveTo>
                    <a:pt x="34" y="392"/>
                  </a:moveTo>
                  <a:cubicBezTo>
                    <a:pt x="35" y="393"/>
                    <a:pt x="34" y="395"/>
                    <a:pt x="33" y="396"/>
                  </a:cubicBezTo>
                  <a:cubicBezTo>
                    <a:pt x="32" y="396"/>
                    <a:pt x="31" y="396"/>
                    <a:pt x="31" y="396"/>
                  </a:cubicBezTo>
                  <a:cubicBezTo>
                    <a:pt x="31" y="394"/>
                    <a:pt x="31" y="394"/>
                    <a:pt x="32" y="393"/>
                  </a:cubicBezTo>
                  <a:cubicBezTo>
                    <a:pt x="33" y="393"/>
                    <a:pt x="34" y="393"/>
                    <a:pt x="34" y="392"/>
                  </a:cubicBezTo>
                  <a:close/>
                  <a:moveTo>
                    <a:pt x="45" y="396"/>
                  </a:moveTo>
                  <a:cubicBezTo>
                    <a:pt x="44" y="396"/>
                    <a:pt x="42" y="397"/>
                    <a:pt x="40" y="396"/>
                  </a:cubicBezTo>
                  <a:cubicBezTo>
                    <a:pt x="40" y="392"/>
                    <a:pt x="44" y="395"/>
                    <a:pt x="45" y="396"/>
                  </a:cubicBezTo>
                  <a:close/>
                  <a:moveTo>
                    <a:pt x="165" y="400"/>
                  </a:moveTo>
                  <a:cubicBezTo>
                    <a:pt x="153" y="405"/>
                    <a:pt x="135" y="407"/>
                    <a:pt x="122" y="405"/>
                  </a:cubicBezTo>
                  <a:cubicBezTo>
                    <a:pt x="121" y="403"/>
                    <a:pt x="121" y="400"/>
                    <a:pt x="122" y="398"/>
                  </a:cubicBezTo>
                  <a:cubicBezTo>
                    <a:pt x="137" y="399"/>
                    <a:pt x="149" y="403"/>
                    <a:pt x="165" y="400"/>
                  </a:cubicBezTo>
                  <a:close/>
                  <a:moveTo>
                    <a:pt x="118" y="399"/>
                  </a:moveTo>
                  <a:cubicBezTo>
                    <a:pt x="119" y="400"/>
                    <a:pt x="119" y="403"/>
                    <a:pt x="118" y="405"/>
                  </a:cubicBezTo>
                  <a:cubicBezTo>
                    <a:pt x="113" y="404"/>
                    <a:pt x="109" y="402"/>
                    <a:pt x="106" y="399"/>
                  </a:cubicBezTo>
                  <a:cubicBezTo>
                    <a:pt x="110" y="399"/>
                    <a:pt x="114" y="399"/>
                    <a:pt x="118" y="39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16" name="组合 15"/>
          <p:cNvGrpSpPr/>
          <p:nvPr/>
        </p:nvGrpSpPr>
        <p:grpSpPr>
          <a:xfrm>
            <a:off x="3264370" y="1696211"/>
            <a:ext cx="5042263" cy="1057975"/>
            <a:chOff x="3264370" y="1697283"/>
            <a:chExt cx="5042263" cy="1057975"/>
          </a:xfrm>
        </p:grpSpPr>
        <p:sp>
          <p:nvSpPr>
            <p:cNvPr id="17" name="任意多边形 16"/>
            <p:cNvSpPr/>
            <p:nvPr>
              <p:custDataLst>
                <p:tags r:id="rId1"/>
              </p:custDataLst>
            </p:nvPr>
          </p:nvSpPr>
          <p:spPr>
            <a:xfrm>
              <a:off x="4246309" y="2611682"/>
              <a:ext cx="3078384" cy="143576"/>
            </a:xfrm>
            <a:custGeom>
              <a:avLst/>
              <a:gdLst>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7" fmla="*/ 0 w 3120453"/>
                <a:gd name="connsiteY7" fmla="*/ 0 h 143576"/>
                <a:gd name="connsiteX0" fmla="*/ 3078384 w 3078384"/>
                <a:gd name="connsiteY0" fmla="*/ 0 h 143576"/>
                <a:gd name="connsiteX1" fmla="*/ 3034033 w 3078384"/>
                <a:gd name="connsiteY1" fmla="*/ 65782 h 143576"/>
                <a:gd name="connsiteX2" fmla="*/ 2846221 w 3078384"/>
                <a:gd name="connsiteY2" fmla="*/ 143576 h 143576"/>
                <a:gd name="connsiteX3" fmla="*/ 190094 w 3078384"/>
                <a:gd name="connsiteY3" fmla="*/ 143576 h 143576"/>
                <a:gd name="connsiteX4" fmla="*/ 2283 w 3078384"/>
                <a:gd name="connsiteY4" fmla="*/ 65782 h 143576"/>
                <a:gd name="connsiteX5" fmla="*/ 49371 w 3078384"/>
                <a:gd name="connsiteY5" fmla="*/ 91440 h 143576"/>
                <a:gd name="connsiteX6" fmla="*/ 49371 w 3078384"/>
                <a:gd name="connsiteY6" fmla="*/ 91440 h 14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8384" h="143576">
                  <a:moveTo>
                    <a:pt x="3078384" y="0"/>
                  </a:moveTo>
                  <a:lnTo>
                    <a:pt x="3034033" y="65782"/>
                  </a:lnTo>
                  <a:cubicBezTo>
                    <a:pt x="2985968" y="113847"/>
                    <a:pt x="2919566" y="143576"/>
                    <a:pt x="2846221" y="143576"/>
                  </a:cubicBezTo>
                  <a:lnTo>
                    <a:pt x="190094" y="143576"/>
                  </a:lnTo>
                  <a:cubicBezTo>
                    <a:pt x="116749" y="143576"/>
                    <a:pt x="50348" y="113847"/>
                    <a:pt x="2283" y="65782"/>
                  </a:cubicBezTo>
                  <a:cubicBezTo>
                    <a:pt x="-12501" y="43855"/>
                    <a:pt x="49371" y="91440"/>
                    <a:pt x="49371" y="91440"/>
                  </a:cubicBezTo>
                  <a:lnTo>
                    <a:pt x="49371" y="91440"/>
                  </a:lnTo>
                </a:path>
              </a:pathLst>
            </a:custGeom>
            <a:noFill/>
            <a:ln w="28575" cap="flat" cmpd="sng" algn="ctr">
              <a:solidFill>
                <a:schemeClr val="bg1">
                  <a:lumMod val="85000"/>
                </a:scheme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Calibri"/>
                <a:ea typeface="华文楷体"/>
              </a:endParaRPr>
            </a:p>
          </p:txBody>
        </p:sp>
        <p:sp>
          <p:nvSpPr>
            <p:cNvPr id="18" name="标题 5"/>
            <p:cNvSpPr txBox="1">
              <a:spLocks/>
            </p:cNvSpPr>
            <p:nvPr>
              <p:custDataLst>
                <p:tags r:id="rId2"/>
              </p:custDataLst>
            </p:nvPr>
          </p:nvSpPr>
          <p:spPr>
            <a:xfrm>
              <a:off x="3264370" y="1864866"/>
              <a:ext cx="5042263" cy="722808"/>
            </a:xfrm>
            <a:prstGeom prst="rect">
              <a:avLst/>
            </a:prstGeom>
            <a:noFill/>
          </p:spPr>
          <p:txBody>
            <a:bodyPr vert="horz" lIns="0" tIns="0" rIns="0" bIns="0" rtlCol="0" anchor="ctr">
              <a:normAutofit/>
            </a:bodyPr>
            <a:lstStyle>
              <a:lvl1pPr algn="ctr" defTabSz="914400" rtl="0" eaLnBrk="1" latinLnBrk="0" hangingPunct="1">
                <a:lnSpc>
                  <a:spcPct val="90000"/>
                </a:lnSpc>
                <a:spcBef>
                  <a:spcPct val="0"/>
                </a:spcBef>
                <a:buNone/>
                <a:defRPr sz="4000" b="1" i="0" kern="1200" baseline="0">
                  <a:blipFill dpi="0" rotWithShape="1">
                    <a:blip r:embed="rId6">
                      <a:extLst>
                        <a:ext uri="{28A0092B-C50C-407E-A947-70E740481C1C}">
                          <a14:useLocalDpi xmlns:a14="http://schemas.microsoft.com/office/drawing/2010/main" val="0"/>
                        </a:ext>
                      </a:extLst>
                    </a:blip>
                    <a:srcRect/>
                    <a:stretch>
                      <a:fillRect/>
                    </a:stretch>
                  </a:blipFill>
                  <a:effectLst/>
                  <a:latin typeface="华文楷体" panose="02010600040101010101" pitchFamily="2" charset="-122"/>
                  <a:ea typeface="华文楷体" panose="02010600040101010101" pitchFamily="2" charset="-122"/>
                  <a:cs typeface="+mj-cs"/>
                </a:defRPr>
              </a:lvl1pPr>
            </a:lstStyle>
            <a:p>
              <a:pPr lvl="0">
                <a:defRPr/>
              </a:pPr>
              <a:r>
                <a:rPr lang="zh-CN" altLang="en-US" sz="3600" dirty="0">
                  <a:solidFill>
                    <a:schemeClr val="bg1">
                      <a:lumMod val="85000"/>
                    </a:schemeClr>
                  </a:solidFill>
                  <a:latin typeface="微软雅黑" pitchFamily="34" charset="-122"/>
                  <a:ea typeface="微软雅黑" pitchFamily="34" charset="-122"/>
                </a:rPr>
                <a:t>单击输入标题内容</a:t>
              </a:r>
              <a:endParaRPr lang="zh-CN" altLang="en-US" sz="3600" dirty="0">
                <a:solidFill>
                  <a:schemeClr val="bg1">
                    <a:lumMod val="85000"/>
                  </a:schemeClr>
                </a:solidFill>
                <a:latin typeface="微软雅黑" pitchFamily="34" charset="-122"/>
                <a:ea typeface="微软雅黑" pitchFamily="34" charset="-122"/>
              </a:endParaRPr>
            </a:p>
          </p:txBody>
        </p:sp>
        <p:sp>
          <p:nvSpPr>
            <p:cNvPr id="19" name="任意多边形 18"/>
            <p:cNvSpPr/>
            <p:nvPr>
              <p:custDataLst>
                <p:tags r:id="rId3"/>
              </p:custDataLst>
            </p:nvPr>
          </p:nvSpPr>
          <p:spPr>
            <a:xfrm flipV="1">
              <a:off x="4246309" y="1697283"/>
              <a:ext cx="3078384" cy="143576"/>
            </a:xfrm>
            <a:custGeom>
              <a:avLst/>
              <a:gdLst>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7" fmla="*/ 0 w 3120453"/>
                <a:gd name="connsiteY7" fmla="*/ 0 h 143576"/>
                <a:gd name="connsiteX0" fmla="*/ 3078384 w 3078384"/>
                <a:gd name="connsiteY0" fmla="*/ 0 h 143576"/>
                <a:gd name="connsiteX1" fmla="*/ 3034033 w 3078384"/>
                <a:gd name="connsiteY1" fmla="*/ 65782 h 143576"/>
                <a:gd name="connsiteX2" fmla="*/ 2846221 w 3078384"/>
                <a:gd name="connsiteY2" fmla="*/ 143576 h 143576"/>
                <a:gd name="connsiteX3" fmla="*/ 190094 w 3078384"/>
                <a:gd name="connsiteY3" fmla="*/ 143576 h 143576"/>
                <a:gd name="connsiteX4" fmla="*/ 2283 w 3078384"/>
                <a:gd name="connsiteY4" fmla="*/ 65782 h 143576"/>
                <a:gd name="connsiteX5" fmla="*/ 49371 w 3078384"/>
                <a:gd name="connsiteY5" fmla="*/ 91440 h 143576"/>
                <a:gd name="connsiteX6" fmla="*/ 49371 w 3078384"/>
                <a:gd name="connsiteY6" fmla="*/ 91440 h 14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8384" h="143576">
                  <a:moveTo>
                    <a:pt x="3078384" y="0"/>
                  </a:moveTo>
                  <a:lnTo>
                    <a:pt x="3034033" y="65782"/>
                  </a:lnTo>
                  <a:cubicBezTo>
                    <a:pt x="2985968" y="113847"/>
                    <a:pt x="2919566" y="143576"/>
                    <a:pt x="2846221" y="143576"/>
                  </a:cubicBezTo>
                  <a:lnTo>
                    <a:pt x="190094" y="143576"/>
                  </a:lnTo>
                  <a:cubicBezTo>
                    <a:pt x="116749" y="143576"/>
                    <a:pt x="50348" y="113847"/>
                    <a:pt x="2283" y="65782"/>
                  </a:cubicBezTo>
                  <a:cubicBezTo>
                    <a:pt x="-12501" y="43855"/>
                    <a:pt x="49371" y="91440"/>
                    <a:pt x="49371" y="91440"/>
                  </a:cubicBezTo>
                  <a:lnTo>
                    <a:pt x="49371" y="91440"/>
                  </a:lnTo>
                </a:path>
              </a:pathLst>
            </a:custGeom>
            <a:noFill/>
            <a:ln w="28575" cap="flat" cmpd="sng" algn="ctr">
              <a:solidFill>
                <a:schemeClr val="bg1">
                  <a:lumMod val="85000"/>
                </a:scheme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Calibri"/>
                <a:ea typeface="华文楷体"/>
              </a:endParaRPr>
            </a:p>
          </p:txBody>
        </p:sp>
      </p:grpSp>
    </p:spTree>
    <p:extLst>
      <p:ext uri="{BB962C8B-B14F-4D97-AF65-F5344CB8AC3E}">
        <p14:creationId xmlns:p14="http://schemas.microsoft.com/office/powerpoint/2010/main" val="272249068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left)">
                                      <p:cBhvr>
                                        <p:cTn id="13" dur="1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1475656" y="1339277"/>
            <a:ext cx="2087373" cy="1520505"/>
            <a:chOff x="1830660" y="2607854"/>
            <a:chExt cx="2244725" cy="1635125"/>
          </a:xfrm>
          <a:solidFill>
            <a:schemeClr val="bg1">
              <a:lumMod val="85000"/>
            </a:schemeClr>
          </a:solidFill>
        </p:grpSpPr>
        <p:sp>
          <p:nvSpPr>
            <p:cNvPr id="12" name="Freeform 5"/>
            <p:cNvSpPr>
              <a:spLocks noEditPoints="1"/>
            </p:cNvSpPr>
            <p:nvPr/>
          </p:nvSpPr>
          <p:spPr bwMode="auto">
            <a:xfrm>
              <a:off x="3126060" y="2607854"/>
              <a:ext cx="949325" cy="1635125"/>
            </a:xfrm>
            <a:custGeom>
              <a:avLst/>
              <a:gdLst>
                <a:gd name="T0" fmla="*/ 213 w 253"/>
                <a:gd name="T1" fmla="*/ 414 h 435"/>
                <a:gd name="T2" fmla="*/ 158 w 253"/>
                <a:gd name="T3" fmla="*/ 424 h 435"/>
                <a:gd name="T4" fmla="*/ 87 w 253"/>
                <a:gd name="T5" fmla="*/ 419 h 435"/>
                <a:gd name="T6" fmla="*/ 46 w 253"/>
                <a:gd name="T7" fmla="*/ 409 h 435"/>
                <a:gd name="T8" fmla="*/ 39 w 253"/>
                <a:gd name="T9" fmla="*/ 396 h 435"/>
                <a:gd name="T10" fmla="*/ 45 w 253"/>
                <a:gd name="T11" fmla="*/ 373 h 435"/>
                <a:gd name="T12" fmla="*/ 84 w 253"/>
                <a:gd name="T13" fmla="*/ 338 h 435"/>
                <a:gd name="T14" fmla="*/ 56 w 253"/>
                <a:gd name="T15" fmla="*/ 157 h 435"/>
                <a:gd name="T16" fmla="*/ 21 w 253"/>
                <a:gd name="T17" fmla="*/ 137 h 435"/>
                <a:gd name="T18" fmla="*/ 29 w 253"/>
                <a:gd name="T19" fmla="*/ 101 h 435"/>
                <a:gd name="T20" fmla="*/ 27 w 253"/>
                <a:gd name="T21" fmla="*/ 56 h 435"/>
                <a:gd name="T22" fmla="*/ 82 w 253"/>
                <a:gd name="T23" fmla="*/ 60 h 435"/>
                <a:gd name="T24" fmla="*/ 140 w 253"/>
                <a:gd name="T25" fmla="*/ 63 h 435"/>
                <a:gd name="T26" fmla="*/ 165 w 253"/>
                <a:gd name="T27" fmla="*/ 42 h 435"/>
                <a:gd name="T28" fmla="*/ 242 w 253"/>
                <a:gd name="T29" fmla="*/ 12 h 435"/>
                <a:gd name="T30" fmla="*/ 166 w 253"/>
                <a:gd name="T31" fmla="*/ 69 h 435"/>
                <a:gd name="T32" fmla="*/ 180 w 253"/>
                <a:gd name="T33" fmla="*/ 135 h 435"/>
                <a:gd name="T34" fmla="*/ 174 w 253"/>
                <a:gd name="T35" fmla="*/ 268 h 435"/>
                <a:gd name="T36" fmla="*/ 214 w 253"/>
                <a:gd name="T37" fmla="*/ 330 h 435"/>
                <a:gd name="T38" fmla="*/ 222 w 253"/>
                <a:gd name="T39" fmla="*/ 393 h 435"/>
                <a:gd name="T40" fmla="*/ 80 w 253"/>
                <a:gd name="T41" fmla="*/ 112 h 435"/>
                <a:gd name="T42" fmla="*/ 50 w 253"/>
                <a:gd name="T43" fmla="*/ 121 h 435"/>
                <a:gd name="T44" fmla="*/ 82 w 253"/>
                <a:gd name="T45" fmla="*/ 127 h 435"/>
                <a:gd name="T46" fmla="*/ 160 w 253"/>
                <a:gd name="T47" fmla="*/ 327 h 435"/>
                <a:gd name="T48" fmla="*/ 161 w 253"/>
                <a:gd name="T49" fmla="*/ 332 h 435"/>
                <a:gd name="T50" fmla="*/ 92 w 253"/>
                <a:gd name="T51" fmla="*/ 217 h 435"/>
                <a:gd name="T52" fmla="*/ 94 w 253"/>
                <a:gd name="T53" fmla="*/ 264 h 435"/>
                <a:gd name="T54" fmla="*/ 115 w 253"/>
                <a:gd name="T55" fmla="*/ 241 h 435"/>
                <a:gd name="T56" fmla="*/ 159 w 253"/>
                <a:gd name="T57" fmla="*/ 229 h 435"/>
                <a:gd name="T58" fmla="*/ 159 w 253"/>
                <a:gd name="T59" fmla="*/ 229 h 435"/>
                <a:gd name="T60" fmla="*/ 157 w 253"/>
                <a:gd name="T61" fmla="*/ 260 h 435"/>
                <a:gd name="T62" fmla="*/ 94 w 253"/>
                <a:gd name="T63" fmla="*/ 275 h 435"/>
                <a:gd name="T64" fmla="*/ 113 w 253"/>
                <a:gd name="T65" fmla="*/ 289 h 435"/>
                <a:gd name="T66" fmla="*/ 89 w 253"/>
                <a:gd name="T67" fmla="*/ 134 h 435"/>
                <a:gd name="T68" fmla="*/ 120 w 253"/>
                <a:gd name="T69" fmla="*/ 167 h 435"/>
                <a:gd name="T70" fmla="*/ 118 w 253"/>
                <a:gd name="T71" fmla="*/ 191 h 435"/>
                <a:gd name="T72" fmla="*/ 139 w 253"/>
                <a:gd name="T73" fmla="*/ 214 h 435"/>
                <a:gd name="T74" fmla="*/ 89 w 253"/>
                <a:gd name="T75" fmla="*/ 151 h 435"/>
                <a:gd name="T76" fmla="*/ 157 w 253"/>
                <a:gd name="T77" fmla="*/ 100 h 435"/>
                <a:gd name="T78" fmla="*/ 101 w 253"/>
                <a:gd name="T79" fmla="*/ 117 h 435"/>
                <a:gd name="T80" fmla="*/ 156 w 253"/>
                <a:gd name="T81" fmla="*/ 108 h 435"/>
                <a:gd name="T82" fmla="*/ 130 w 253"/>
                <a:gd name="T83" fmla="*/ 78 h 435"/>
                <a:gd name="T84" fmla="*/ 90 w 253"/>
                <a:gd name="T85" fmla="*/ 94 h 435"/>
                <a:gd name="T86" fmla="*/ 95 w 253"/>
                <a:gd name="T87" fmla="*/ 115 h 435"/>
                <a:gd name="T88" fmla="*/ 89 w 253"/>
                <a:gd name="T89" fmla="*/ 127 h 435"/>
                <a:gd name="T90" fmla="*/ 120 w 253"/>
                <a:gd name="T91" fmla="*/ 157 h 435"/>
                <a:gd name="T92" fmla="*/ 55 w 253"/>
                <a:gd name="T93" fmla="*/ 384 h 435"/>
                <a:gd name="T94" fmla="*/ 68 w 253"/>
                <a:gd name="T95" fmla="*/ 380 h 435"/>
                <a:gd name="T96" fmla="*/ 132 w 253"/>
                <a:gd name="T97" fmla="*/ 196 h 435"/>
                <a:gd name="T98" fmla="*/ 91 w 253"/>
                <a:gd name="T99" fmla="*/ 305 h 435"/>
                <a:gd name="T100" fmla="*/ 102 w 253"/>
                <a:gd name="T101" fmla="*/ 352 h 435"/>
                <a:gd name="T102" fmla="*/ 136 w 253"/>
                <a:gd name="T103" fmla="*/ 329 h 435"/>
                <a:gd name="T104" fmla="*/ 129 w 253"/>
                <a:gd name="T105" fmla="*/ 307 h 435"/>
                <a:gd name="T106" fmla="*/ 95 w 253"/>
                <a:gd name="T107" fmla="*/ 325 h 435"/>
                <a:gd name="T108" fmla="*/ 161 w 253"/>
                <a:gd name="T109" fmla="*/ 362 h 435"/>
                <a:gd name="T110" fmla="*/ 146 w 253"/>
                <a:gd name="T111" fmla="*/ 381 h 435"/>
                <a:gd name="T112" fmla="*/ 148 w 253"/>
                <a:gd name="T113" fmla="*/ 392 h 435"/>
                <a:gd name="T114" fmla="*/ 161 w 253"/>
                <a:gd name="T115" fmla="*/ 384 h 435"/>
                <a:gd name="T116" fmla="*/ 173 w 253"/>
                <a:gd name="T117" fmla="*/ 367 h 435"/>
                <a:gd name="T118" fmla="*/ 167 w 253"/>
                <a:gd name="T119" fmla="*/ 358 h 435"/>
                <a:gd name="T120" fmla="*/ 165 w 253"/>
                <a:gd name="T121" fmla="*/ 367 h 435"/>
                <a:gd name="T122" fmla="*/ 182 w 253"/>
                <a:gd name="T123" fmla="*/ 398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3" h="435">
                  <a:moveTo>
                    <a:pt x="253" y="10"/>
                  </a:moveTo>
                  <a:cubicBezTo>
                    <a:pt x="253" y="16"/>
                    <a:pt x="242" y="19"/>
                    <a:pt x="237" y="18"/>
                  </a:cubicBezTo>
                  <a:cubicBezTo>
                    <a:pt x="236" y="13"/>
                    <a:pt x="244" y="14"/>
                    <a:pt x="246" y="11"/>
                  </a:cubicBezTo>
                  <a:cubicBezTo>
                    <a:pt x="247" y="9"/>
                    <a:pt x="252" y="4"/>
                    <a:pt x="253" y="10"/>
                  </a:cubicBezTo>
                  <a:close/>
                  <a:moveTo>
                    <a:pt x="233" y="398"/>
                  </a:moveTo>
                  <a:cubicBezTo>
                    <a:pt x="228" y="398"/>
                    <a:pt x="223" y="398"/>
                    <a:pt x="219" y="399"/>
                  </a:cubicBezTo>
                  <a:cubicBezTo>
                    <a:pt x="215" y="405"/>
                    <a:pt x="218" y="417"/>
                    <a:pt x="215" y="424"/>
                  </a:cubicBezTo>
                  <a:cubicBezTo>
                    <a:pt x="214" y="422"/>
                    <a:pt x="213" y="418"/>
                    <a:pt x="213" y="414"/>
                  </a:cubicBezTo>
                  <a:cubicBezTo>
                    <a:pt x="206" y="417"/>
                    <a:pt x="213" y="405"/>
                    <a:pt x="212" y="399"/>
                  </a:cubicBezTo>
                  <a:cubicBezTo>
                    <a:pt x="204" y="398"/>
                    <a:pt x="196" y="399"/>
                    <a:pt x="185" y="402"/>
                  </a:cubicBezTo>
                  <a:cubicBezTo>
                    <a:pt x="181" y="403"/>
                    <a:pt x="171" y="404"/>
                    <a:pt x="170" y="406"/>
                  </a:cubicBezTo>
                  <a:cubicBezTo>
                    <a:pt x="168" y="409"/>
                    <a:pt x="169" y="418"/>
                    <a:pt x="167" y="422"/>
                  </a:cubicBezTo>
                  <a:cubicBezTo>
                    <a:pt x="167" y="424"/>
                    <a:pt x="166" y="424"/>
                    <a:pt x="165" y="425"/>
                  </a:cubicBezTo>
                  <a:cubicBezTo>
                    <a:pt x="164" y="428"/>
                    <a:pt x="168" y="435"/>
                    <a:pt x="163" y="435"/>
                  </a:cubicBezTo>
                  <a:cubicBezTo>
                    <a:pt x="160" y="435"/>
                    <a:pt x="161" y="430"/>
                    <a:pt x="160" y="428"/>
                  </a:cubicBezTo>
                  <a:cubicBezTo>
                    <a:pt x="160" y="426"/>
                    <a:pt x="158" y="426"/>
                    <a:pt x="158" y="424"/>
                  </a:cubicBezTo>
                  <a:cubicBezTo>
                    <a:pt x="158" y="422"/>
                    <a:pt x="162" y="423"/>
                    <a:pt x="161" y="420"/>
                  </a:cubicBezTo>
                  <a:cubicBezTo>
                    <a:pt x="155" y="422"/>
                    <a:pt x="159" y="414"/>
                    <a:pt x="158" y="409"/>
                  </a:cubicBezTo>
                  <a:cubicBezTo>
                    <a:pt x="155" y="408"/>
                    <a:pt x="150" y="410"/>
                    <a:pt x="149" y="407"/>
                  </a:cubicBezTo>
                  <a:cubicBezTo>
                    <a:pt x="153" y="406"/>
                    <a:pt x="162" y="407"/>
                    <a:pt x="159" y="399"/>
                  </a:cubicBezTo>
                  <a:cubicBezTo>
                    <a:pt x="140" y="398"/>
                    <a:pt x="116" y="396"/>
                    <a:pt x="95" y="397"/>
                  </a:cubicBezTo>
                  <a:cubicBezTo>
                    <a:pt x="94" y="402"/>
                    <a:pt x="95" y="408"/>
                    <a:pt x="95" y="414"/>
                  </a:cubicBezTo>
                  <a:cubicBezTo>
                    <a:pt x="94" y="417"/>
                    <a:pt x="94" y="426"/>
                    <a:pt x="90" y="426"/>
                  </a:cubicBezTo>
                  <a:cubicBezTo>
                    <a:pt x="87" y="426"/>
                    <a:pt x="89" y="422"/>
                    <a:pt x="87" y="419"/>
                  </a:cubicBezTo>
                  <a:cubicBezTo>
                    <a:pt x="87" y="417"/>
                    <a:pt x="84" y="418"/>
                    <a:pt x="82" y="415"/>
                  </a:cubicBezTo>
                  <a:cubicBezTo>
                    <a:pt x="79" y="410"/>
                    <a:pt x="83" y="405"/>
                    <a:pt x="85" y="411"/>
                  </a:cubicBezTo>
                  <a:cubicBezTo>
                    <a:pt x="87" y="408"/>
                    <a:pt x="88" y="404"/>
                    <a:pt x="88" y="399"/>
                  </a:cubicBezTo>
                  <a:cubicBezTo>
                    <a:pt x="81" y="398"/>
                    <a:pt x="72" y="399"/>
                    <a:pt x="66" y="399"/>
                  </a:cubicBezTo>
                  <a:cubicBezTo>
                    <a:pt x="63" y="399"/>
                    <a:pt x="58" y="397"/>
                    <a:pt x="56" y="399"/>
                  </a:cubicBezTo>
                  <a:cubicBezTo>
                    <a:pt x="54" y="399"/>
                    <a:pt x="55" y="402"/>
                    <a:pt x="53" y="402"/>
                  </a:cubicBezTo>
                  <a:cubicBezTo>
                    <a:pt x="50" y="402"/>
                    <a:pt x="51" y="398"/>
                    <a:pt x="48" y="399"/>
                  </a:cubicBezTo>
                  <a:cubicBezTo>
                    <a:pt x="46" y="400"/>
                    <a:pt x="46" y="406"/>
                    <a:pt x="46" y="409"/>
                  </a:cubicBezTo>
                  <a:cubicBezTo>
                    <a:pt x="46" y="413"/>
                    <a:pt x="45" y="425"/>
                    <a:pt x="42" y="425"/>
                  </a:cubicBezTo>
                  <a:cubicBezTo>
                    <a:pt x="37" y="426"/>
                    <a:pt x="40" y="418"/>
                    <a:pt x="40" y="413"/>
                  </a:cubicBezTo>
                  <a:cubicBezTo>
                    <a:pt x="40" y="411"/>
                    <a:pt x="37" y="405"/>
                    <a:pt x="42" y="406"/>
                  </a:cubicBezTo>
                  <a:cubicBezTo>
                    <a:pt x="42" y="404"/>
                    <a:pt x="43" y="402"/>
                    <a:pt x="42" y="400"/>
                  </a:cubicBezTo>
                  <a:cubicBezTo>
                    <a:pt x="38" y="400"/>
                    <a:pt x="30" y="399"/>
                    <a:pt x="25" y="399"/>
                  </a:cubicBezTo>
                  <a:cubicBezTo>
                    <a:pt x="23" y="400"/>
                    <a:pt x="19" y="401"/>
                    <a:pt x="19" y="398"/>
                  </a:cubicBezTo>
                  <a:cubicBezTo>
                    <a:pt x="19" y="395"/>
                    <a:pt x="26" y="393"/>
                    <a:pt x="30" y="394"/>
                  </a:cubicBezTo>
                  <a:cubicBezTo>
                    <a:pt x="33" y="395"/>
                    <a:pt x="35" y="397"/>
                    <a:pt x="39" y="396"/>
                  </a:cubicBezTo>
                  <a:cubicBezTo>
                    <a:pt x="40" y="396"/>
                    <a:pt x="40" y="394"/>
                    <a:pt x="42" y="396"/>
                  </a:cubicBezTo>
                  <a:cubicBezTo>
                    <a:pt x="44" y="392"/>
                    <a:pt x="45" y="385"/>
                    <a:pt x="44" y="380"/>
                  </a:cubicBezTo>
                  <a:cubicBezTo>
                    <a:pt x="38" y="380"/>
                    <a:pt x="24" y="381"/>
                    <a:pt x="18" y="381"/>
                  </a:cubicBezTo>
                  <a:cubicBezTo>
                    <a:pt x="16" y="381"/>
                    <a:pt x="13" y="380"/>
                    <a:pt x="13" y="379"/>
                  </a:cubicBezTo>
                  <a:cubicBezTo>
                    <a:pt x="10" y="374"/>
                    <a:pt x="16" y="376"/>
                    <a:pt x="18" y="377"/>
                  </a:cubicBezTo>
                  <a:cubicBezTo>
                    <a:pt x="21" y="377"/>
                    <a:pt x="27" y="378"/>
                    <a:pt x="29" y="377"/>
                  </a:cubicBezTo>
                  <a:cubicBezTo>
                    <a:pt x="30" y="377"/>
                    <a:pt x="30" y="375"/>
                    <a:pt x="31" y="375"/>
                  </a:cubicBezTo>
                  <a:cubicBezTo>
                    <a:pt x="35" y="373"/>
                    <a:pt x="41" y="375"/>
                    <a:pt x="45" y="373"/>
                  </a:cubicBezTo>
                  <a:cubicBezTo>
                    <a:pt x="48" y="365"/>
                    <a:pt x="48" y="356"/>
                    <a:pt x="46" y="346"/>
                  </a:cubicBezTo>
                  <a:cubicBezTo>
                    <a:pt x="46" y="345"/>
                    <a:pt x="44" y="340"/>
                    <a:pt x="47" y="340"/>
                  </a:cubicBezTo>
                  <a:cubicBezTo>
                    <a:pt x="49" y="340"/>
                    <a:pt x="51" y="351"/>
                    <a:pt x="51" y="354"/>
                  </a:cubicBezTo>
                  <a:cubicBezTo>
                    <a:pt x="51" y="362"/>
                    <a:pt x="49" y="369"/>
                    <a:pt x="54" y="373"/>
                  </a:cubicBezTo>
                  <a:cubicBezTo>
                    <a:pt x="65" y="373"/>
                    <a:pt x="71" y="367"/>
                    <a:pt x="77" y="361"/>
                  </a:cubicBezTo>
                  <a:cubicBezTo>
                    <a:pt x="79" y="358"/>
                    <a:pt x="81" y="356"/>
                    <a:pt x="83" y="352"/>
                  </a:cubicBezTo>
                  <a:cubicBezTo>
                    <a:pt x="84" y="350"/>
                    <a:pt x="87" y="344"/>
                    <a:pt x="87" y="342"/>
                  </a:cubicBezTo>
                  <a:cubicBezTo>
                    <a:pt x="86" y="340"/>
                    <a:pt x="84" y="341"/>
                    <a:pt x="84" y="338"/>
                  </a:cubicBezTo>
                  <a:cubicBezTo>
                    <a:pt x="82" y="329"/>
                    <a:pt x="84" y="319"/>
                    <a:pt x="85" y="310"/>
                  </a:cubicBezTo>
                  <a:cubicBezTo>
                    <a:pt x="87" y="292"/>
                    <a:pt x="85" y="276"/>
                    <a:pt x="85" y="258"/>
                  </a:cubicBezTo>
                  <a:cubicBezTo>
                    <a:pt x="86" y="232"/>
                    <a:pt x="87" y="208"/>
                    <a:pt x="84" y="182"/>
                  </a:cubicBezTo>
                  <a:cubicBezTo>
                    <a:pt x="80" y="184"/>
                    <a:pt x="80" y="181"/>
                    <a:pt x="80" y="177"/>
                  </a:cubicBezTo>
                  <a:cubicBezTo>
                    <a:pt x="82" y="171"/>
                    <a:pt x="81" y="162"/>
                    <a:pt x="81" y="156"/>
                  </a:cubicBezTo>
                  <a:cubicBezTo>
                    <a:pt x="80" y="150"/>
                    <a:pt x="76" y="140"/>
                    <a:pt x="71" y="139"/>
                  </a:cubicBezTo>
                  <a:cubicBezTo>
                    <a:pt x="64" y="137"/>
                    <a:pt x="56" y="142"/>
                    <a:pt x="50" y="143"/>
                  </a:cubicBezTo>
                  <a:cubicBezTo>
                    <a:pt x="52" y="148"/>
                    <a:pt x="54" y="151"/>
                    <a:pt x="56" y="157"/>
                  </a:cubicBezTo>
                  <a:cubicBezTo>
                    <a:pt x="58" y="160"/>
                    <a:pt x="62" y="169"/>
                    <a:pt x="57" y="169"/>
                  </a:cubicBezTo>
                  <a:cubicBezTo>
                    <a:pt x="56" y="170"/>
                    <a:pt x="51" y="166"/>
                    <a:pt x="50" y="165"/>
                  </a:cubicBezTo>
                  <a:cubicBezTo>
                    <a:pt x="48" y="163"/>
                    <a:pt x="45" y="159"/>
                    <a:pt x="47" y="156"/>
                  </a:cubicBezTo>
                  <a:cubicBezTo>
                    <a:pt x="50" y="158"/>
                    <a:pt x="50" y="161"/>
                    <a:pt x="53" y="162"/>
                  </a:cubicBezTo>
                  <a:cubicBezTo>
                    <a:pt x="53" y="157"/>
                    <a:pt x="50" y="152"/>
                    <a:pt x="48" y="148"/>
                  </a:cubicBezTo>
                  <a:cubicBezTo>
                    <a:pt x="42" y="148"/>
                    <a:pt x="34" y="146"/>
                    <a:pt x="42" y="142"/>
                  </a:cubicBezTo>
                  <a:cubicBezTo>
                    <a:pt x="39" y="138"/>
                    <a:pt x="37" y="133"/>
                    <a:pt x="34" y="130"/>
                  </a:cubicBezTo>
                  <a:cubicBezTo>
                    <a:pt x="29" y="132"/>
                    <a:pt x="26" y="134"/>
                    <a:pt x="21" y="137"/>
                  </a:cubicBezTo>
                  <a:cubicBezTo>
                    <a:pt x="19" y="138"/>
                    <a:pt x="14" y="141"/>
                    <a:pt x="14" y="135"/>
                  </a:cubicBezTo>
                  <a:cubicBezTo>
                    <a:pt x="15" y="133"/>
                    <a:pt x="20" y="131"/>
                    <a:pt x="22" y="129"/>
                  </a:cubicBezTo>
                  <a:cubicBezTo>
                    <a:pt x="26" y="128"/>
                    <a:pt x="29" y="125"/>
                    <a:pt x="31" y="124"/>
                  </a:cubicBezTo>
                  <a:cubicBezTo>
                    <a:pt x="32" y="123"/>
                    <a:pt x="35" y="122"/>
                    <a:pt x="35" y="121"/>
                  </a:cubicBezTo>
                  <a:cubicBezTo>
                    <a:pt x="36" y="119"/>
                    <a:pt x="32" y="114"/>
                    <a:pt x="31" y="112"/>
                  </a:cubicBezTo>
                  <a:cubicBezTo>
                    <a:pt x="29" y="109"/>
                    <a:pt x="27" y="106"/>
                    <a:pt x="26" y="104"/>
                  </a:cubicBezTo>
                  <a:cubicBezTo>
                    <a:pt x="26" y="102"/>
                    <a:pt x="23" y="93"/>
                    <a:pt x="25" y="92"/>
                  </a:cubicBezTo>
                  <a:cubicBezTo>
                    <a:pt x="28" y="90"/>
                    <a:pt x="28" y="98"/>
                    <a:pt x="29" y="101"/>
                  </a:cubicBezTo>
                  <a:cubicBezTo>
                    <a:pt x="30" y="106"/>
                    <a:pt x="34" y="110"/>
                    <a:pt x="36" y="115"/>
                  </a:cubicBezTo>
                  <a:cubicBezTo>
                    <a:pt x="51" y="117"/>
                    <a:pt x="58" y="106"/>
                    <a:pt x="68" y="102"/>
                  </a:cubicBezTo>
                  <a:cubicBezTo>
                    <a:pt x="70" y="102"/>
                    <a:pt x="79" y="98"/>
                    <a:pt x="79" y="96"/>
                  </a:cubicBezTo>
                  <a:cubicBezTo>
                    <a:pt x="81" y="92"/>
                    <a:pt x="79" y="86"/>
                    <a:pt x="78" y="82"/>
                  </a:cubicBezTo>
                  <a:cubicBezTo>
                    <a:pt x="77" y="74"/>
                    <a:pt x="79" y="67"/>
                    <a:pt x="78" y="60"/>
                  </a:cubicBezTo>
                  <a:cubicBezTo>
                    <a:pt x="56" y="57"/>
                    <a:pt x="31" y="60"/>
                    <a:pt x="7" y="58"/>
                  </a:cubicBezTo>
                  <a:cubicBezTo>
                    <a:pt x="0" y="57"/>
                    <a:pt x="2" y="54"/>
                    <a:pt x="8" y="55"/>
                  </a:cubicBezTo>
                  <a:cubicBezTo>
                    <a:pt x="13" y="56"/>
                    <a:pt x="20" y="56"/>
                    <a:pt x="27" y="56"/>
                  </a:cubicBezTo>
                  <a:cubicBezTo>
                    <a:pt x="43" y="57"/>
                    <a:pt x="62" y="57"/>
                    <a:pt x="77" y="57"/>
                  </a:cubicBezTo>
                  <a:cubicBezTo>
                    <a:pt x="80" y="51"/>
                    <a:pt x="78" y="38"/>
                    <a:pt x="79" y="31"/>
                  </a:cubicBezTo>
                  <a:cubicBezTo>
                    <a:pt x="79" y="29"/>
                    <a:pt x="77" y="24"/>
                    <a:pt x="81" y="24"/>
                  </a:cubicBezTo>
                  <a:cubicBezTo>
                    <a:pt x="83" y="25"/>
                    <a:pt x="83" y="35"/>
                    <a:pt x="83" y="39"/>
                  </a:cubicBezTo>
                  <a:cubicBezTo>
                    <a:pt x="83" y="43"/>
                    <a:pt x="83" y="48"/>
                    <a:pt x="83" y="50"/>
                  </a:cubicBezTo>
                  <a:cubicBezTo>
                    <a:pt x="83" y="52"/>
                    <a:pt x="80" y="55"/>
                    <a:pt x="82" y="57"/>
                  </a:cubicBezTo>
                  <a:cubicBezTo>
                    <a:pt x="83" y="59"/>
                    <a:pt x="85" y="57"/>
                    <a:pt x="85" y="59"/>
                  </a:cubicBezTo>
                  <a:cubicBezTo>
                    <a:pt x="85" y="60"/>
                    <a:pt x="83" y="59"/>
                    <a:pt x="82" y="60"/>
                  </a:cubicBezTo>
                  <a:cubicBezTo>
                    <a:pt x="80" y="71"/>
                    <a:pt x="82" y="84"/>
                    <a:pt x="83" y="94"/>
                  </a:cubicBezTo>
                  <a:cubicBezTo>
                    <a:pt x="87" y="92"/>
                    <a:pt x="85" y="85"/>
                    <a:pt x="85" y="80"/>
                  </a:cubicBezTo>
                  <a:cubicBezTo>
                    <a:pt x="85" y="76"/>
                    <a:pt x="85" y="73"/>
                    <a:pt x="84" y="69"/>
                  </a:cubicBezTo>
                  <a:cubicBezTo>
                    <a:pt x="84" y="67"/>
                    <a:pt x="83" y="60"/>
                    <a:pt x="85" y="60"/>
                  </a:cubicBezTo>
                  <a:cubicBezTo>
                    <a:pt x="88" y="59"/>
                    <a:pt x="88" y="64"/>
                    <a:pt x="88" y="67"/>
                  </a:cubicBezTo>
                  <a:cubicBezTo>
                    <a:pt x="88" y="70"/>
                    <a:pt x="90" y="76"/>
                    <a:pt x="89" y="80"/>
                  </a:cubicBezTo>
                  <a:cubicBezTo>
                    <a:pt x="88" y="83"/>
                    <a:pt x="87" y="87"/>
                    <a:pt x="88" y="91"/>
                  </a:cubicBezTo>
                  <a:cubicBezTo>
                    <a:pt x="106" y="82"/>
                    <a:pt x="125" y="74"/>
                    <a:pt x="140" y="63"/>
                  </a:cubicBezTo>
                  <a:cubicBezTo>
                    <a:pt x="136" y="61"/>
                    <a:pt x="128" y="62"/>
                    <a:pt x="125" y="60"/>
                  </a:cubicBezTo>
                  <a:cubicBezTo>
                    <a:pt x="132" y="59"/>
                    <a:pt x="145" y="63"/>
                    <a:pt x="150" y="56"/>
                  </a:cubicBezTo>
                  <a:cubicBezTo>
                    <a:pt x="146" y="50"/>
                    <a:pt x="162" y="49"/>
                    <a:pt x="156" y="39"/>
                  </a:cubicBezTo>
                  <a:cubicBezTo>
                    <a:pt x="152" y="49"/>
                    <a:pt x="150" y="30"/>
                    <a:pt x="157" y="31"/>
                  </a:cubicBezTo>
                  <a:cubicBezTo>
                    <a:pt x="157" y="29"/>
                    <a:pt x="157" y="26"/>
                    <a:pt x="159" y="26"/>
                  </a:cubicBezTo>
                  <a:cubicBezTo>
                    <a:pt x="163" y="26"/>
                    <a:pt x="161" y="29"/>
                    <a:pt x="162" y="31"/>
                  </a:cubicBezTo>
                  <a:cubicBezTo>
                    <a:pt x="164" y="33"/>
                    <a:pt x="167" y="31"/>
                    <a:pt x="167" y="34"/>
                  </a:cubicBezTo>
                  <a:cubicBezTo>
                    <a:pt x="168" y="35"/>
                    <a:pt x="165" y="39"/>
                    <a:pt x="165" y="42"/>
                  </a:cubicBezTo>
                  <a:cubicBezTo>
                    <a:pt x="165" y="44"/>
                    <a:pt x="167" y="45"/>
                    <a:pt x="167" y="46"/>
                  </a:cubicBezTo>
                  <a:cubicBezTo>
                    <a:pt x="167" y="48"/>
                    <a:pt x="164" y="50"/>
                    <a:pt x="167" y="51"/>
                  </a:cubicBezTo>
                  <a:cubicBezTo>
                    <a:pt x="168" y="51"/>
                    <a:pt x="174" y="47"/>
                    <a:pt x="176" y="46"/>
                  </a:cubicBezTo>
                  <a:cubicBezTo>
                    <a:pt x="183" y="41"/>
                    <a:pt x="192" y="34"/>
                    <a:pt x="199" y="29"/>
                  </a:cubicBezTo>
                  <a:cubicBezTo>
                    <a:pt x="209" y="23"/>
                    <a:pt x="218" y="18"/>
                    <a:pt x="227" y="12"/>
                  </a:cubicBezTo>
                  <a:cubicBezTo>
                    <a:pt x="231" y="9"/>
                    <a:pt x="237" y="3"/>
                    <a:pt x="243" y="1"/>
                  </a:cubicBezTo>
                  <a:cubicBezTo>
                    <a:pt x="248" y="0"/>
                    <a:pt x="251" y="3"/>
                    <a:pt x="248" y="7"/>
                  </a:cubicBezTo>
                  <a:cubicBezTo>
                    <a:pt x="247" y="8"/>
                    <a:pt x="244" y="11"/>
                    <a:pt x="242" y="12"/>
                  </a:cubicBezTo>
                  <a:cubicBezTo>
                    <a:pt x="230" y="20"/>
                    <a:pt x="216" y="25"/>
                    <a:pt x="204" y="33"/>
                  </a:cubicBezTo>
                  <a:cubicBezTo>
                    <a:pt x="194" y="39"/>
                    <a:pt x="185" y="43"/>
                    <a:pt x="176" y="50"/>
                  </a:cubicBezTo>
                  <a:cubicBezTo>
                    <a:pt x="171" y="53"/>
                    <a:pt x="165" y="54"/>
                    <a:pt x="167" y="62"/>
                  </a:cubicBezTo>
                  <a:cubicBezTo>
                    <a:pt x="189" y="63"/>
                    <a:pt x="212" y="65"/>
                    <a:pt x="234" y="68"/>
                  </a:cubicBezTo>
                  <a:cubicBezTo>
                    <a:pt x="238" y="68"/>
                    <a:pt x="249" y="70"/>
                    <a:pt x="248" y="73"/>
                  </a:cubicBezTo>
                  <a:cubicBezTo>
                    <a:pt x="248" y="75"/>
                    <a:pt x="236" y="71"/>
                    <a:pt x="234" y="70"/>
                  </a:cubicBezTo>
                  <a:cubicBezTo>
                    <a:pt x="213" y="68"/>
                    <a:pt x="189" y="66"/>
                    <a:pt x="167" y="64"/>
                  </a:cubicBezTo>
                  <a:cubicBezTo>
                    <a:pt x="166" y="65"/>
                    <a:pt x="167" y="67"/>
                    <a:pt x="166" y="69"/>
                  </a:cubicBezTo>
                  <a:cubicBezTo>
                    <a:pt x="170" y="69"/>
                    <a:pt x="171" y="75"/>
                    <a:pt x="166" y="75"/>
                  </a:cubicBezTo>
                  <a:cubicBezTo>
                    <a:pt x="167" y="84"/>
                    <a:pt x="162" y="93"/>
                    <a:pt x="165" y="99"/>
                  </a:cubicBezTo>
                  <a:cubicBezTo>
                    <a:pt x="166" y="103"/>
                    <a:pt x="166" y="102"/>
                    <a:pt x="165" y="105"/>
                  </a:cubicBezTo>
                  <a:cubicBezTo>
                    <a:pt x="165" y="109"/>
                    <a:pt x="168" y="113"/>
                    <a:pt x="166" y="117"/>
                  </a:cubicBezTo>
                  <a:cubicBezTo>
                    <a:pt x="168" y="118"/>
                    <a:pt x="170" y="117"/>
                    <a:pt x="170" y="119"/>
                  </a:cubicBezTo>
                  <a:cubicBezTo>
                    <a:pt x="170" y="122"/>
                    <a:pt x="167" y="120"/>
                    <a:pt x="166" y="122"/>
                  </a:cubicBezTo>
                  <a:cubicBezTo>
                    <a:pt x="165" y="123"/>
                    <a:pt x="165" y="129"/>
                    <a:pt x="166" y="130"/>
                  </a:cubicBezTo>
                  <a:cubicBezTo>
                    <a:pt x="167" y="132"/>
                    <a:pt x="187" y="129"/>
                    <a:pt x="180" y="135"/>
                  </a:cubicBezTo>
                  <a:cubicBezTo>
                    <a:pt x="177" y="137"/>
                    <a:pt x="170" y="134"/>
                    <a:pt x="166" y="136"/>
                  </a:cubicBezTo>
                  <a:cubicBezTo>
                    <a:pt x="165" y="157"/>
                    <a:pt x="168" y="177"/>
                    <a:pt x="170" y="198"/>
                  </a:cubicBezTo>
                  <a:cubicBezTo>
                    <a:pt x="171" y="203"/>
                    <a:pt x="172" y="208"/>
                    <a:pt x="171" y="213"/>
                  </a:cubicBezTo>
                  <a:cubicBezTo>
                    <a:pt x="171" y="219"/>
                    <a:pt x="170" y="226"/>
                    <a:pt x="171" y="232"/>
                  </a:cubicBezTo>
                  <a:cubicBezTo>
                    <a:pt x="171" y="236"/>
                    <a:pt x="172" y="241"/>
                    <a:pt x="171" y="245"/>
                  </a:cubicBezTo>
                  <a:cubicBezTo>
                    <a:pt x="171" y="247"/>
                    <a:pt x="170" y="247"/>
                    <a:pt x="170" y="248"/>
                  </a:cubicBezTo>
                  <a:cubicBezTo>
                    <a:pt x="169" y="251"/>
                    <a:pt x="172" y="258"/>
                    <a:pt x="173" y="260"/>
                  </a:cubicBezTo>
                  <a:cubicBezTo>
                    <a:pt x="173" y="262"/>
                    <a:pt x="174" y="265"/>
                    <a:pt x="174" y="268"/>
                  </a:cubicBezTo>
                  <a:cubicBezTo>
                    <a:pt x="174" y="276"/>
                    <a:pt x="175" y="285"/>
                    <a:pt x="176" y="291"/>
                  </a:cubicBezTo>
                  <a:cubicBezTo>
                    <a:pt x="177" y="303"/>
                    <a:pt x="174" y="317"/>
                    <a:pt x="174" y="328"/>
                  </a:cubicBezTo>
                  <a:cubicBezTo>
                    <a:pt x="174" y="336"/>
                    <a:pt x="169" y="343"/>
                    <a:pt x="172" y="352"/>
                  </a:cubicBezTo>
                  <a:cubicBezTo>
                    <a:pt x="174" y="358"/>
                    <a:pt x="180" y="369"/>
                    <a:pt x="186" y="370"/>
                  </a:cubicBezTo>
                  <a:cubicBezTo>
                    <a:pt x="190" y="371"/>
                    <a:pt x="200" y="374"/>
                    <a:pt x="203" y="373"/>
                  </a:cubicBezTo>
                  <a:cubicBezTo>
                    <a:pt x="206" y="373"/>
                    <a:pt x="204" y="369"/>
                    <a:pt x="208" y="368"/>
                  </a:cubicBezTo>
                  <a:cubicBezTo>
                    <a:pt x="207" y="358"/>
                    <a:pt x="214" y="364"/>
                    <a:pt x="215" y="368"/>
                  </a:cubicBezTo>
                  <a:cubicBezTo>
                    <a:pt x="218" y="359"/>
                    <a:pt x="218" y="340"/>
                    <a:pt x="214" y="330"/>
                  </a:cubicBezTo>
                  <a:cubicBezTo>
                    <a:pt x="213" y="329"/>
                    <a:pt x="210" y="325"/>
                    <a:pt x="213" y="324"/>
                  </a:cubicBezTo>
                  <a:cubicBezTo>
                    <a:pt x="215" y="323"/>
                    <a:pt x="217" y="329"/>
                    <a:pt x="217" y="329"/>
                  </a:cubicBezTo>
                  <a:cubicBezTo>
                    <a:pt x="221" y="341"/>
                    <a:pt x="218" y="358"/>
                    <a:pt x="219" y="371"/>
                  </a:cubicBezTo>
                  <a:cubicBezTo>
                    <a:pt x="219" y="373"/>
                    <a:pt x="221" y="375"/>
                    <a:pt x="224" y="375"/>
                  </a:cubicBezTo>
                  <a:cubicBezTo>
                    <a:pt x="225" y="375"/>
                    <a:pt x="230" y="374"/>
                    <a:pt x="230" y="377"/>
                  </a:cubicBezTo>
                  <a:cubicBezTo>
                    <a:pt x="231" y="380"/>
                    <a:pt x="226" y="380"/>
                    <a:pt x="225" y="381"/>
                  </a:cubicBezTo>
                  <a:cubicBezTo>
                    <a:pt x="228" y="385"/>
                    <a:pt x="222" y="386"/>
                    <a:pt x="218" y="387"/>
                  </a:cubicBezTo>
                  <a:cubicBezTo>
                    <a:pt x="217" y="392"/>
                    <a:pt x="220" y="392"/>
                    <a:pt x="222" y="393"/>
                  </a:cubicBezTo>
                  <a:cubicBezTo>
                    <a:pt x="224" y="393"/>
                    <a:pt x="227" y="393"/>
                    <a:pt x="228" y="393"/>
                  </a:cubicBezTo>
                  <a:cubicBezTo>
                    <a:pt x="230" y="393"/>
                    <a:pt x="232" y="393"/>
                    <a:pt x="234" y="392"/>
                  </a:cubicBezTo>
                  <a:cubicBezTo>
                    <a:pt x="235" y="394"/>
                    <a:pt x="235" y="396"/>
                    <a:pt x="235" y="397"/>
                  </a:cubicBezTo>
                  <a:cubicBezTo>
                    <a:pt x="235" y="397"/>
                    <a:pt x="235" y="397"/>
                    <a:pt x="235" y="397"/>
                  </a:cubicBezTo>
                  <a:cubicBezTo>
                    <a:pt x="235" y="397"/>
                    <a:pt x="235" y="397"/>
                    <a:pt x="235" y="397"/>
                  </a:cubicBezTo>
                  <a:cubicBezTo>
                    <a:pt x="234" y="397"/>
                    <a:pt x="233" y="398"/>
                    <a:pt x="233" y="398"/>
                  </a:cubicBezTo>
                  <a:close/>
                  <a:moveTo>
                    <a:pt x="65" y="113"/>
                  </a:moveTo>
                  <a:cubicBezTo>
                    <a:pt x="70" y="113"/>
                    <a:pt x="75" y="113"/>
                    <a:pt x="80" y="112"/>
                  </a:cubicBezTo>
                  <a:cubicBezTo>
                    <a:pt x="81" y="111"/>
                    <a:pt x="81" y="109"/>
                    <a:pt x="80" y="108"/>
                  </a:cubicBezTo>
                  <a:cubicBezTo>
                    <a:pt x="75" y="107"/>
                    <a:pt x="68" y="109"/>
                    <a:pt x="65" y="113"/>
                  </a:cubicBezTo>
                  <a:close/>
                  <a:moveTo>
                    <a:pt x="74" y="116"/>
                  </a:moveTo>
                  <a:cubicBezTo>
                    <a:pt x="75" y="116"/>
                    <a:pt x="79" y="116"/>
                    <a:pt x="80" y="116"/>
                  </a:cubicBezTo>
                  <a:cubicBezTo>
                    <a:pt x="79" y="115"/>
                    <a:pt x="75" y="116"/>
                    <a:pt x="74" y="116"/>
                  </a:cubicBezTo>
                  <a:close/>
                  <a:moveTo>
                    <a:pt x="50" y="121"/>
                  </a:moveTo>
                  <a:cubicBezTo>
                    <a:pt x="54" y="120"/>
                    <a:pt x="61" y="121"/>
                    <a:pt x="65" y="120"/>
                  </a:cubicBezTo>
                  <a:cubicBezTo>
                    <a:pt x="61" y="121"/>
                    <a:pt x="54" y="118"/>
                    <a:pt x="50" y="121"/>
                  </a:cubicBezTo>
                  <a:close/>
                  <a:moveTo>
                    <a:pt x="74" y="127"/>
                  </a:moveTo>
                  <a:cubicBezTo>
                    <a:pt x="67" y="125"/>
                    <a:pt x="58" y="125"/>
                    <a:pt x="49" y="125"/>
                  </a:cubicBezTo>
                  <a:cubicBezTo>
                    <a:pt x="46" y="125"/>
                    <a:pt x="42" y="122"/>
                    <a:pt x="41" y="125"/>
                  </a:cubicBezTo>
                  <a:cubicBezTo>
                    <a:pt x="41" y="128"/>
                    <a:pt x="46" y="135"/>
                    <a:pt x="49" y="136"/>
                  </a:cubicBezTo>
                  <a:cubicBezTo>
                    <a:pt x="54" y="138"/>
                    <a:pt x="59" y="134"/>
                    <a:pt x="62" y="132"/>
                  </a:cubicBezTo>
                  <a:cubicBezTo>
                    <a:pt x="59" y="131"/>
                    <a:pt x="56" y="134"/>
                    <a:pt x="55" y="131"/>
                  </a:cubicBezTo>
                  <a:cubicBezTo>
                    <a:pt x="55" y="123"/>
                    <a:pt x="74" y="134"/>
                    <a:pt x="74" y="127"/>
                  </a:cubicBezTo>
                  <a:close/>
                  <a:moveTo>
                    <a:pt x="82" y="127"/>
                  </a:moveTo>
                  <a:cubicBezTo>
                    <a:pt x="79" y="128"/>
                    <a:pt x="76" y="129"/>
                    <a:pt x="74" y="132"/>
                  </a:cubicBezTo>
                  <a:cubicBezTo>
                    <a:pt x="77" y="132"/>
                    <a:pt x="79" y="131"/>
                    <a:pt x="82" y="131"/>
                  </a:cubicBezTo>
                  <a:cubicBezTo>
                    <a:pt x="82" y="130"/>
                    <a:pt x="82" y="128"/>
                    <a:pt x="82" y="127"/>
                  </a:cubicBezTo>
                  <a:close/>
                  <a:moveTo>
                    <a:pt x="86" y="108"/>
                  </a:moveTo>
                  <a:cubicBezTo>
                    <a:pt x="83" y="107"/>
                    <a:pt x="84" y="112"/>
                    <a:pt x="85" y="112"/>
                  </a:cubicBezTo>
                  <a:cubicBezTo>
                    <a:pt x="86" y="111"/>
                    <a:pt x="86" y="109"/>
                    <a:pt x="86" y="108"/>
                  </a:cubicBezTo>
                  <a:close/>
                  <a:moveTo>
                    <a:pt x="115" y="322"/>
                  </a:moveTo>
                  <a:cubicBezTo>
                    <a:pt x="127" y="326"/>
                    <a:pt x="145" y="326"/>
                    <a:pt x="160" y="327"/>
                  </a:cubicBezTo>
                  <a:cubicBezTo>
                    <a:pt x="161" y="326"/>
                    <a:pt x="161" y="324"/>
                    <a:pt x="161" y="322"/>
                  </a:cubicBezTo>
                  <a:cubicBezTo>
                    <a:pt x="144" y="321"/>
                    <a:pt x="129" y="321"/>
                    <a:pt x="115" y="322"/>
                  </a:cubicBezTo>
                  <a:close/>
                  <a:moveTo>
                    <a:pt x="128" y="346"/>
                  </a:moveTo>
                  <a:cubicBezTo>
                    <a:pt x="138" y="347"/>
                    <a:pt x="150" y="348"/>
                    <a:pt x="161" y="348"/>
                  </a:cubicBezTo>
                  <a:cubicBezTo>
                    <a:pt x="161" y="347"/>
                    <a:pt x="161" y="345"/>
                    <a:pt x="161" y="343"/>
                  </a:cubicBezTo>
                  <a:cubicBezTo>
                    <a:pt x="150" y="344"/>
                    <a:pt x="138" y="344"/>
                    <a:pt x="128" y="346"/>
                  </a:cubicBezTo>
                  <a:close/>
                  <a:moveTo>
                    <a:pt x="160" y="338"/>
                  </a:moveTo>
                  <a:cubicBezTo>
                    <a:pt x="161" y="337"/>
                    <a:pt x="161" y="333"/>
                    <a:pt x="161" y="332"/>
                  </a:cubicBezTo>
                  <a:cubicBezTo>
                    <a:pt x="147" y="332"/>
                    <a:pt x="129" y="333"/>
                    <a:pt x="115" y="335"/>
                  </a:cubicBezTo>
                  <a:cubicBezTo>
                    <a:pt x="128" y="338"/>
                    <a:pt x="145" y="339"/>
                    <a:pt x="160" y="338"/>
                  </a:cubicBezTo>
                  <a:close/>
                  <a:moveTo>
                    <a:pt x="160" y="310"/>
                  </a:moveTo>
                  <a:cubicBezTo>
                    <a:pt x="146" y="310"/>
                    <a:pt x="131" y="311"/>
                    <a:pt x="118" y="313"/>
                  </a:cubicBezTo>
                  <a:cubicBezTo>
                    <a:pt x="131" y="315"/>
                    <a:pt x="147" y="315"/>
                    <a:pt x="160" y="317"/>
                  </a:cubicBezTo>
                  <a:cubicBezTo>
                    <a:pt x="161" y="314"/>
                    <a:pt x="160" y="312"/>
                    <a:pt x="160" y="310"/>
                  </a:cubicBezTo>
                  <a:close/>
                  <a:moveTo>
                    <a:pt x="92" y="205"/>
                  </a:moveTo>
                  <a:cubicBezTo>
                    <a:pt x="92" y="208"/>
                    <a:pt x="91" y="214"/>
                    <a:pt x="92" y="217"/>
                  </a:cubicBezTo>
                  <a:cubicBezTo>
                    <a:pt x="105" y="218"/>
                    <a:pt x="119" y="217"/>
                    <a:pt x="131" y="216"/>
                  </a:cubicBezTo>
                  <a:cubicBezTo>
                    <a:pt x="122" y="215"/>
                    <a:pt x="115" y="214"/>
                    <a:pt x="108" y="213"/>
                  </a:cubicBezTo>
                  <a:cubicBezTo>
                    <a:pt x="106" y="213"/>
                    <a:pt x="98" y="212"/>
                    <a:pt x="99" y="209"/>
                  </a:cubicBezTo>
                  <a:cubicBezTo>
                    <a:pt x="100" y="207"/>
                    <a:pt x="108" y="207"/>
                    <a:pt x="110" y="207"/>
                  </a:cubicBezTo>
                  <a:cubicBezTo>
                    <a:pt x="118" y="207"/>
                    <a:pt x="126" y="206"/>
                    <a:pt x="134" y="205"/>
                  </a:cubicBezTo>
                  <a:cubicBezTo>
                    <a:pt x="122" y="203"/>
                    <a:pt x="104" y="201"/>
                    <a:pt x="92" y="200"/>
                  </a:cubicBezTo>
                  <a:cubicBezTo>
                    <a:pt x="91" y="200"/>
                    <a:pt x="92" y="204"/>
                    <a:pt x="92" y="205"/>
                  </a:cubicBezTo>
                  <a:close/>
                  <a:moveTo>
                    <a:pt x="94" y="264"/>
                  </a:moveTo>
                  <a:cubicBezTo>
                    <a:pt x="110" y="263"/>
                    <a:pt x="126" y="262"/>
                    <a:pt x="142" y="261"/>
                  </a:cubicBezTo>
                  <a:cubicBezTo>
                    <a:pt x="134" y="257"/>
                    <a:pt x="118" y="256"/>
                    <a:pt x="107" y="257"/>
                  </a:cubicBezTo>
                  <a:cubicBezTo>
                    <a:pt x="105" y="257"/>
                    <a:pt x="100" y="258"/>
                    <a:pt x="101" y="254"/>
                  </a:cubicBezTo>
                  <a:cubicBezTo>
                    <a:pt x="101" y="251"/>
                    <a:pt x="111" y="252"/>
                    <a:pt x="114" y="252"/>
                  </a:cubicBezTo>
                  <a:cubicBezTo>
                    <a:pt x="121" y="252"/>
                    <a:pt x="131" y="253"/>
                    <a:pt x="137" y="252"/>
                  </a:cubicBezTo>
                  <a:cubicBezTo>
                    <a:pt x="126" y="250"/>
                    <a:pt x="115" y="249"/>
                    <a:pt x="105" y="247"/>
                  </a:cubicBezTo>
                  <a:cubicBezTo>
                    <a:pt x="104" y="247"/>
                    <a:pt x="100" y="245"/>
                    <a:pt x="100" y="244"/>
                  </a:cubicBezTo>
                  <a:cubicBezTo>
                    <a:pt x="100" y="240"/>
                    <a:pt x="110" y="241"/>
                    <a:pt x="115" y="241"/>
                  </a:cubicBezTo>
                  <a:cubicBezTo>
                    <a:pt x="122" y="240"/>
                    <a:pt x="130" y="240"/>
                    <a:pt x="136" y="239"/>
                  </a:cubicBezTo>
                  <a:cubicBezTo>
                    <a:pt x="127" y="237"/>
                    <a:pt x="116" y="236"/>
                    <a:pt x="106" y="235"/>
                  </a:cubicBezTo>
                  <a:cubicBezTo>
                    <a:pt x="105" y="235"/>
                    <a:pt x="94" y="234"/>
                    <a:pt x="95" y="231"/>
                  </a:cubicBezTo>
                  <a:cubicBezTo>
                    <a:pt x="95" y="229"/>
                    <a:pt x="102" y="229"/>
                    <a:pt x="104" y="229"/>
                  </a:cubicBezTo>
                  <a:cubicBezTo>
                    <a:pt x="116" y="228"/>
                    <a:pt x="132" y="230"/>
                    <a:pt x="144" y="227"/>
                  </a:cubicBezTo>
                  <a:cubicBezTo>
                    <a:pt x="126" y="226"/>
                    <a:pt x="110" y="225"/>
                    <a:pt x="92" y="223"/>
                  </a:cubicBezTo>
                  <a:cubicBezTo>
                    <a:pt x="90" y="235"/>
                    <a:pt x="93" y="251"/>
                    <a:pt x="94" y="264"/>
                  </a:cubicBezTo>
                  <a:close/>
                  <a:moveTo>
                    <a:pt x="159" y="229"/>
                  </a:moveTo>
                  <a:cubicBezTo>
                    <a:pt x="159" y="229"/>
                    <a:pt x="159" y="229"/>
                    <a:pt x="159" y="229"/>
                  </a:cubicBezTo>
                  <a:cubicBezTo>
                    <a:pt x="147" y="234"/>
                    <a:pt x="127" y="230"/>
                    <a:pt x="114" y="233"/>
                  </a:cubicBezTo>
                  <a:cubicBezTo>
                    <a:pt x="124" y="234"/>
                    <a:pt x="135" y="235"/>
                    <a:pt x="145" y="236"/>
                  </a:cubicBezTo>
                  <a:cubicBezTo>
                    <a:pt x="147" y="236"/>
                    <a:pt x="156" y="236"/>
                    <a:pt x="156" y="239"/>
                  </a:cubicBezTo>
                  <a:cubicBezTo>
                    <a:pt x="157" y="244"/>
                    <a:pt x="143" y="242"/>
                    <a:pt x="140" y="242"/>
                  </a:cubicBezTo>
                  <a:cubicBezTo>
                    <a:pt x="132" y="243"/>
                    <a:pt x="121" y="244"/>
                    <a:pt x="114" y="245"/>
                  </a:cubicBezTo>
                  <a:cubicBezTo>
                    <a:pt x="128" y="247"/>
                    <a:pt x="145" y="250"/>
                    <a:pt x="158" y="249"/>
                  </a:cubicBezTo>
                  <a:cubicBezTo>
                    <a:pt x="160" y="243"/>
                    <a:pt x="159" y="236"/>
                    <a:pt x="159" y="229"/>
                  </a:cubicBezTo>
                  <a:close/>
                  <a:moveTo>
                    <a:pt x="108" y="266"/>
                  </a:moveTo>
                  <a:cubicBezTo>
                    <a:pt x="123" y="270"/>
                    <a:pt x="140" y="270"/>
                    <a:pt x="157" y="272"/>
                  </a:cubicBezTo>
                  <a:cubicBezTo>
                    <a:pt x="158" y="270"/>
                    <a:pt x="158" y="267"/>
                    <a:pt x="158" y="265"/>
                  </a:cubicBezTo>
                  <a:cubicBezTo>
                    <a:pt x="141" y="265"/>
                    <a:pt x="124" y="263"/>
                    <a:pt x="108" y="266"/>
                  </a:cubicBezTo>
                  <a:close/>
                  <a:moveTo>
                    <a:pt x="157" y="260"/>
                  </a:moveTo>
                  <a:cubicBezTo>
                    <a:pt x="158" y="258"/>
                    <a:pt x="158" y="256"/>
                    <a:pt x="157" y="255"/>
                  </a:cubicBezTo>
                  <a:cubicBezTo>
                    <a:pt x="152" y="255"/>
                    <a:pt x="144" y="255"/>
                    <a:pt x="140" y="256"/>
                  </a:cubicBezTo>
                  <a:cubicBezTo>
                    <a:pt x="144" y="258"/>
                    <a:pt x="152" y="258"/>
                    <a:pt x="157" y="260"/>
                  </a:cubicBezTo>
                  <a:close/>
                  <a:moveTo>
                    <a:pt x="111" y="278"/>
                  </a:moveTo>
                  <a:cubicBezTo>
                    <a:pt x="124" y="282"/>
                    <a:pt x="142" y="283"/>
                    <a:pt x="158" y="284"/>
                  </a:cubicBezTo>
                  <a:cubicBezTo>
                    <a:pt x="158" y="282"/>
                    <a:pt x="158" y="280"/>
                    <a:pt x="158" y="278"/>
                  </a:cubicBezTo>
                  <a:cubicBezTo>
                    <a:pt x="143" y="277"/>
                    <a:pt x="125" y="276"/>
                    <a:pt x="111" y="278"/>
                  </a:cubicBezTo>
                  <a:close/>
                  <a:moveTo>
                    <a:pt x="94" y="275"/>
                  </a:moveTo>
                  <a:cubicBezTo>
                    <a:pt x="108" y="275"/>
                    <a:pt x="121" y="274"/>
                    <a:pt x="135" y="273"/>
                  </a:cubicBezTo>
                  <a:cubicBezTo>
                    <a:pt x="121" y="272"/>
                    <a:pt x="107" y="270"/>
                    <a:pt x="94" y="268"/>
                  </a:cubicBezTo>
                  <a:cubicBezTo>
                    <a:pt x="94" y="270"/>
                    <a:pt x="94" y="273"/>
                    <a:pt x="94" y="275"/>
                  </a:cubicBezTo>
                  <a:close/>
                  <a:moveTo>
                    <a:pt x="95" y="286"/>
                  </a:moveTo>
                  <a:cubicBezTo>
                    <a:pt x="105" y="287"/>
                    <a:pt x="118" y="286"/>
                    <a:pt x="128" y="285"/>
                  </a:cubicBezTo>
                  <a:cubicBezTo>
                    <a:pt x="117" y="283"/>
                    <a:pt x="105" y="281"/>
                    <a:pt x="95" y="279"/>
                  </a:cubicBezTo>
                  <a:cubicBezTo>
                    <a:pt x="94" y="281"/>
                    <a:pt x="94" y="284"/>
                    <a:pt x="95" y="286"/>
                  </a:cubicBezTo>
                  <a:close/>
                  <a:moveTo>
                    <a:pt x="113" y="289"/>
                  </a:moveTo>
                  <a:cubicBezTo>
                    <a:pt x="126" y="294"/>
                    <a:pt x="145" y="294"/>
                    <a:pt x="159" y="296"/>
                  </a:cubicBezTo>
                  <a:cubicBezTo>
                    <a:pt x="159" y="294"/>
                    <a:pt x="159" y="291"/>
                    <a:pt x="158" y="289"/>
                  </a:cubicBezTo>
                  <a:cubicBezTo>
                    <a:pt x="144" y="287"/>
                    <a:pt x="127" y="288"/>
                    <a:pt x="113" y="289"/>
                  </a:cubicBezTo>
                  <a:close/>
                  <a:moveTo>
                    <a:pt x="112" y="301"/>
                  </a:moveTo>
                  <a:cubicBezTo>
                    <a:pt x="126" y="305"/>
                    <a:pt x="144" y="305"/>
                    <a:pt x="159" y="305"/>
                  </a:cubicBezTo>
                  <a:cubicBezTo>
                    <a:pt x="159" y="304"/>
                    <a:pt x="159" y="302"/>
                    <a:pt x="159" y="302"/>
                  </a:cubicBezTo>
                  <a:cubicBezTo>
                    <a:pt x="143" y="301"/>
                    <a:pt x="127" y="299"/>
                    <a:pt x="112" y="301"/>
                  </a:cubicBezTo>
                  <a:close/>
                  <a:moveTo>
                    <a:pt x="158" y="145"/>
                  </a:moveTo>
                  <a:cubicBezTo>
                    <a:pt x="157" y="149"/>
                    <a:pt x="157" y="155"/>
                    <a:pt x="155" y="159"/>
                  </a:cubicBezTo>
                  <a:cubicBezTo>
                    <a:pt x="153" y="151"/>
                    <a:pt x="156" y="143"/>
                    <a:pt x="156" y="135"/>
                  </a:cubicBezTo>
                  <a:cubicBezTo>
                    <a:pt x="135" y="132"/>
                    <a:pt x="109" y="133"/>
                    <a:pt x="89" y="134"/>
                  </a:cubicBezTo>
                  <a:cubicBezTo>
                    <a:pt x="88" y="137"/>
                    <a:pt x="90" y="137"/>
                    <a:pt x="92" y="138"/>
                  </a:cubicBezTo>
                  <a:cubicBezTo>
                    <a:pt x="105" y="140"/>
                    <a:pt x="119" y="142"/>
                    <a:pt x="130" y="143"/>
                  </a:cubicBezTo>
                  <a:cubicBezTo>
                    <a:pt x="134" y="143"/>
                    <a:pt x="150" y="142"/>
                    <a:pt x="151" y="146"/>
                  </a:cubicBezTo>
                  <a:cubicBezTo>
                    <a:pt x="151" y="149"/>
                    <a:pt x="147" y="149"/>
                    <a:pt x="143" y="150"/>
                  </a:cubicBezTo>
                  <a:cubicBezTo>
                    <a:pt x="132" y="151"/>
                    <a:pt x="120" y="152"/>
                    <a:pt x="110" y="153"/>
                  </a:cubicBezTo>
                  <a:cubicBezTo>
                    <a:pt x="120" y="155"/>
                    <a:pt x="130" y="156"/>
                    <a:pt x="141" y="157"/>
                  </a:cubicBezTo>
                  <a:cubicBezTo>
                    <a:pt x="145" y="158"/>
                    <a:pt x="160" y="158"/>
                    <a:pt x="153" y="163"/>
                  </a:cubicBezTo>
                  <a:cubicBezTo>
                    <a:pt x="145" y="167"/>
                    <a:pt x="129" y="164"/>
                    <a:pt x="120" y="167"/>
                  </a:cubicBezTo>
                  <a:cubicBezTo>
                    <a:pt x="125" y="168"/>
                    <a:pt x="132" y="169"/>
                    <a:pt x="137" y="170"/>
                  </a:cubicBezTo>
                  <a:cubicBezTo>
                    <a:pt x="140" y="170"/>
                    <a:pt x="155" y="170"/>
                    <a:pt x="155" y="173"/>
                  </a:cubicBezTo>
                  <a:cubicBezTo>
                    <a:pt x="156" y="175"/>
                    <a:pt x="153" y="176"/>
                    <a:pt x="150" y="176"/>
                  </a:cubicBezTo>
                  <a:cubicBezTo>
                    <a:pt x="136" y="177"/>
                    <a:pt x="119" y="176"/>
                    <a:pt x="108" y="178"/>
                  </a:cubicBezTo>
                  <a:cubicBezTo>
                    <a:pt x="119" y="182"/>
                    <a:pt x="131" y="183"/>
                    <a:pt x="144" y="184"/>
                  </a:cubicBezTo>
                  <a:cubicBezTo>
                    <a:pt x="146" y="184"/>
                    <a:pt x="153" y="185"/>
                    <a:pt x="154" y="187"/>
                  </a:cubicBezTo>
                  <a:cubicBezTo>
                    <a:pt x="155" y="191"/>
                    <a:pt x="138" y="190"/>
                    <a:pt x="134" y="190"/>
                  </a:cubicBezTo>
                  <a:cubicBezTo>
                    <a:pt x="129" y="190"/>
                    <a:pt x="123" y="190"/>
                    <a:pt x="118" y="191"/>
                  </a:cubicBezTo>
                  <a:cubicBezTo>
                    <a:pt x="128" y="192"/>
                    <a:pt x="142" y="193"/>
                    <a:pt x="153" y="194"/>
                  </a:cubicBezTo>
                  <a:cubicBezTo>
                    <a:pt x="159" y="195"/>
                    <a:pt x="158" y="199"/>
                    <a:pt x="153" y="199"/>
                  </a:cubicBezTo>
                  <a:cubicBezTo>
                    <a:pt x="142" y="200"/>
                    <a:pt x="130" y="198"/>
                    <a:pt x="120" y="200"/>
                  </a:cubicBezTo>
                  <a:cubicBezTo>
                    <a:pt x="128" y="201"/>
                    <a:pt x="138" y="202"/>
                    <a:pt x="146" y="203"/>
                  </a:cubicBezTo>
                  <a:cubicBezTo>
                    <a:pt x="148" y="203"/>
                    <a:pt x="154" y="202"/>
                    <a:pt x="155" y="205"/>
                  </a:cubicBezTo>
                  <a:cubicBezTo>
                    <a:pt x="155" y="208"/>
                    <a:pt x="151" y="208"/>
                    <a:pt x="149" y="209"/>
                  </a:cubicBezTo>
                  <a:cubicBezTo>
                    <a:pt x="140" y="209"/>
                    <a:pt x="126" y="208"/>
                    <a:pt x="117" y="211"/>
                  </a:cubicBezTo>
                  <a:cubicBezTo>
                    <a:pt x="124" y="211"/>
                    <a:pt x="132" y="213"/>
                    <a:pt x="139" y="214"/>
                  </a:cubicBezTo>
                  <a:cubicBezTo>
                    <a:pt x="141" y="214"/>
                    <a:pt x="149" y="214"/>
                    <a:pt x="149" y="217"/>
                  </a:cubicBezTo>
                  <a:cubicBezTo>
                    <a:pt x="149" y="221"/>
                    <a:pt x="138" y="221"/>
                    <a:pt x="135" y="221"/>
                  </a:cubicBezTo>
                  <a:cubicBezTo>
                    <a:pt x="127" y="221"/>
                    <a:pt x="118" y="219"/>
                    <a:pt x="111" y="221"/>
                  </a:cubicBezTo>
                  <a:cubicBezTo>
                    <a:pt x="125" y="225"/>
                    <a:pt x="145" y="223"/>
                    <a:pt x="159" y="226"/>
                  </a:cubicBezTo>
                  <a:cubicBezTo>
                    <a:pt x="161" y="199"/>
                    <a:pt x="160" y="170"/>
                    <a:pt x="158" y="145"/>
                  </a:cubicBezTo>
                  <a:close/>
                  <a:moveTo>
                    <a:pt x="137" y="146"/>
                  </a:moveTo>
                  <a:cubicBezTo>
                    <a:pt x="122" y="144"/>
                    <a:pt x="105" y="142"/>
                    <a:pt x="89" y="140"/>
                  </a:cubicBezTo>
                  <a:cubicBezTo>
                    <a:pt x="89" y="143"/>
                    <a:pt x="89" y="148"/>
                    <a:pt x="89" y="151"/>
                  </a:cubicBezTo>
                  <a:cubicBezTo>
                    <a:pt x="106" y="149"/>
                    <a:pt x="122" y="149"/>
                    <a:pt x="137" y="146"/>
                  </a:cubicBezTo>
                  <a:close/>
                  <a:moveTo>
                    <a:pt x="157" y="76"/>
                  </a:moveTo>
                  <a:cubicBezTo>
                    <a:pt x="153" y="76"/>
                    <a:pt x="154" y="81"/>
                    <a:pt x="151" y="82"/>
                  </a:cubicBezTo>
                  <a:cubicBezTo>
                    <a:pt x="156" y="91"/>
                    <a:pt x="141" y="89"/>
                    <a:pt x="136" y="91"/>
                  </a:cubicBezTo>
                  <a:cubicBezTo>
                    <a:pt x="138" y="92"/>
                    <a:pt x="139" y="92"/>
                    <a:pt x="141" y="92"/>
                  </a:cubicBezTo>
                  <a:cubicBezTo>
                    <a:pt x="146" y="92"/>
                    <a:pt x="163" y="92"/>
                    <a:pt x="154" y="97"/>
                  </a:cubicBezTo>
                  <a:cubicBezTo>
                    <a:pt x="148" y="101"/>
                    <a:pt x="135" y="96"/>
                    <a:pt x="127" y="99"/>
                  </a:cubicBezTo>
                  <a:cubicBezTo>
                    <a:pt x="136" y="100"/>
                    <a:pt x="148" y="101"/>
                    <a:pt x="157" y="100"/>
                  </a:cubicBezTo>
                  <a:cubicBezTo>
                    <a:pt x="157" y="92"/>
                    <a:pt x="159" y="83"/>
                    <a:pt x="157" y="76"/>
                  </a:cubicBezTo>
                  <a:close/>
                  <a:moveTo>
                    <a:pt x="112" y="104"/>
                  </a:moveTo>
                  <a:cubicBezTo>
                    <a:pt x="106" y="104"/>
                    <a:pt x="103" y="104"/>
                    <a:pt x="97" y="105"/>
                  </a:cubicBezTo>
                  <a:cubicBezTo>
                    <a:pt x="103" y="104"/>
                    <a:pt x="110" y="108"/>
                    <a:pt x="112" y="104"/>
                  </a:cubicBezTo>
                  <a:close/>
                  <a:moveTo>
                    <a:pt x="110" y="111"/>
                  </a:moveTo>
                  <a:cubicBezTo>
                    <a:pt x="117" y="111"/>
                    <a:pt x="127" y="111"/>
                    <a:pt x="135" y="111"/>
                  </a:cubicBezTo>
                  <a:cubicBezTo>
                    <a:pt x="128" y="110"/>
                    <a:pt x="114" y="107"/>
                    <a:pt x="110" y="111"/>
                  </a:cubicBezTo>
                  <a:close/>
                  <a:moveTo>
                    <a:pt x="101" y="117"/>
                  </a:moveTo>
                  <a:cubicBezTo>
                    <a:pt x="119" y="118"/>
                    <a:pt x="138" y="117"/>
                    <a:pt x="156" y="118"/>
                  </a:cubicBezTo>
                  <a:cubicBezTo>
                    <a:pt x="157" y="117"/>
                    <a:pt x="156" y="116"/>
                    <a:pt x="156" y="114"/>
                  </a:cubicBezTo>
                  <a:cubicBezTo>
                    <a:pt x="143" y="114"/>
                    <a:pt x="129" y="114"/>
                    <a:pt x="116" y="114"/>
                  </a:cubicBezTo>
                  <a:cubicBezTo>
                    <a:pt x="111" y="114"/>
                    <a:pt x="103" y="113"/>
                    <a:pt x="101" y="117"/>
                  </a:cubicBezTo>
                  <a:close/>
                  <a:moveTo>
                    <a:pt x="156" y="105"/>
                  </a:moveTo>
                  <a:cubicBezTo>
                    <a:pt x="148" y="105"/>
                    <a:pt x="139" y="105"/>
                    <a:pt x="131" y="105"/>
                  </a:cubicBezTo>
                  <a:cubicBezTo>
                    <a:pt x="126" y="105"/>
                    <a:pt x="120" y="103"/>
                    <a:pt x="117" y="106"/>
                  </a:cubicBezTo>
                  <a:cubicBezTo>
                    <a:pt x="131" y="106"/>
                    <a:pt x="143" y="108"/>
                    <a:pt x="156" y="108"/>
                  </a:cubicBezTo>
                  <a:cubicBezTo>
                    <a:pt x="157" y="108"/>
                    <a:pt x="157" y="106"/>
                    <a:pt x="156" y="105"/>
                  </a:cubicBezTo>
                  <a:close/>
                  <a:moveTo>
                    <a:pt x="146" y="68"/>
                  </a:moveTo>
                  <a:cubicBezTo>
                    <a:pt x="149" y="69"/>
                    <a:pt x="153" y="69"/>
                    <a:pt x="157" y="69"/>
                  </a:cubicBezTo>
                  <a:cubicBezTo>
                    <a:pt x="157" y="68"/>
                    <a:pt x="158" y="66"/>
                    <a:pt x="158" y="64"/>
                  </a:cubicBezTo>
                  <a:cubicBezTo>
                    <a:pt x="152" y="62"/>
                    <a:pt x="149" y="66"/>
                    <a:pt x="146" y="68"/>
                  </a:cubicBezTo>
                  <a:close/>
                  <a:moveTo>
                    <a:pt x="130" y="78"/>
                  </a:moveTo>
                  <a:cubicBezTo>
                    <a:pt x="133" y="76"/>
                    <a:pt x="138" y="75"/>
                    <a:pt x="142" y="74"/>
                  </a:cubicBezTo>
                  <a:cubicBezTo>
                    <a:pt x="138" y="70"/>
                    <a:pt x="132" y="75"/>
                    <a:pt x="130" y="78"/>
                  </a:cubicBezTo>
                  <a:close/>
                  <a:moveTo>
                    <a:pt x="110" y="89"/>
                  </a:moveTo>
                  <a:cubicBezTo>
                    <a:pt x="120" y="88"/>
                    <a:pt x="131" y="88"/>
                    <a:pt x="140" y="85"/>
                  </a:cubicBezTo>
                  <a:cubicBezTo>
                    <a:pt x="136" y="82"/>
                    <a:pt x="126" y="86"/>
                    <a:pt x="126" y="80"/>
                  </a:cubicBezTo>
                  <a:cubicBezTo>
                    <a:pt x="120" y="82"/>
                    <a:pt x="113" y="84"/>
                    <a:pt x="110" y="89"/>
                  </a:cubicBezTo>
                  <a:close/>
                  <a:moveTo>
                    <a:pt x="98" y="96"/>
                  </a:moveTo>
                  <a:cubicBezTo>
                    <a:pt x="103" y="96"/>
                    <a:pt x="110" y="95"/>
                    <a:pt x="116" y="94"/>
                  </a:cubicBezTo>
                  <a:cubicBezTo>
                    <a:pt x="109" y="95"/>
                    <a:pt x="101" y="91"/>
                    <a:pt x="98" y="96"/>
                  </a:cubicBezTo>
                  <a:close/>
                  <a:moveTo>
                    <a:pt x="90" y="94"/>
                  </a:moveTo>
                  <a:cubicBezTo>
                    <a:pt x="94" y="93"/>
                    <a:pt x="98" y="91"/>
                    <a:pt x="100" y="89"/>
                  </a:cubicBezTo>
                  <a:cubicBezTo>
                    <a:pt x="96" y="89"/>
                    <a:pt x="93" y="92"/>
                    <a:pt x="90" y="94"/>
                  </a:cubicBezTo>
                  <a:close/>
                  <a:moveTo>
                    <a:pt x="89" y="112"/>
                  </a:moveTo>
                  <a:cubicBezTo>
                    <a:pt x="95" y="112"/>
                    <a:pt x="103" y="113"/>
                    <a:pt x="106" y="109"/>
                  </a:cubicBezTo>
                  <a:cubicBezTo>
                    <a:pt x="100" y="110"/>
                    <a:pt x="87" y="104"/>
                    <a:pt x="89" y="112"/>
                  </a:cubicBezTo>
                  <a:close/>
                  <a:moveTo>
                    <a:pt x="89" y="115"/>
                  </a:moveTo>
                  <a:cubicBezTo>
                    <a:pt x="89" y="116"/>
                    <a:pt x="89" y="116"/>
                    <a:pt x="89" y="117"/>
                  </a:cubicBezTo>
                  <a:cubicBezTo>
                    <a:pt x="92" y="117"/>
                    <a:pt x="94" y="117"/>
                    <a:pt x="95" y="115"/>
                  </a:cubicBezTo>
                  <a:cubicBezTo>
                    <a:pt x="93" y="115"/>
                    <a:pt x="91" y="115"/>
                    <a:pt x="89" y="115"/>
                  </a:cubicBezTo>
                  <a:close/>
                  <a:moveTo>
                    <a:pt x="89" y="131"/>
                  </a:moveTo>
                  <a:cubicBezTo>
                    <a:pt x="110" y="131"/>
                    <a:pt x="134" y="130"/>
                    <a:pt x="156" y="132"/>
                  </a:cubicBezTo>
                  <a:cubicBezTo>
                    <a:pt x="157" y="129"/>
                    <a:pt x="157" y="125"/>
                    <a:pt x="157" y="122"/>
                  </a:cubicBezTo>
                  <a:cubicBezTo>
                    <a:pt x="142" y="122"/>
                    <a:pt x="126" y="122"/>
                    <a:pt x="111" y="122"/>
                  </a:cubicBezTo>
                  <a:cubicBezTo>
                    <a:pt x="103" y="122"/>
                    <a:pt x="95" y="122"/>
                    <a:pt x="89" y="124"/>
                  </a:cubicBezTo>
                  <a:cubicBezTo>
                    <a:pt x="101" y="126"/>
                    <a:pt x="116" y="126"/>
                    <a:pt x="129" y="129"/>
                  </a:cubicBezTo>
                  <a:cubicBezTo>
                    <a:pt x="115" y="129"/>
                    <a:pt x="102" y="127"/>
                    <a:pt x="89" y="127"/>
                  </a:cubicBezTo>
                  <a:cubicBezTo>
                    <a:pt x="89" y="128"/>
                    <a:pt x="89" y="130"/>
                    <a:pt x="89" y="131"/>
                  </a:cubicBezTo>
                  <a:close/>
                  <a:moveTo>
                    <a:pt x="90" y="175"/>
                  </a:moveTo>
                  <a:cubicBezTo>
                    <a:pt x="105" y="175"/>
                    <a:pt x="122" y="174"/>
                    <a:pt x="137" y="173"/>
                  </a:cubicBezTo>
                  <a:cubicBezTo>
                    <a:pt x="131" y="172"/>
                    <a:pt x="122" y="170"/>
                    <a:pt x="115" y="169"/>
                  </a:cubicBezTo>
                  <a:cubicBezTo>
                    <a:pt x="112" y="169"/>
                    <a:pt x="98" y="168"/>
                    <a:pt x="100" y="164"/>
                  </a:cubicBezTo>
                  <a:cubicBezTo>
                    <a:pt x="100" y="163"/>
                    <a:pt x="108" y="163"/>
                    <a:pt x="110" y="163"/>
                  </a:cubicBezTo>
                  <a:cubicBezTo>
                    <a:pt x="121" y="162"/>
                    <a:pt x="132" y="163"/>
                    <a:pt x="142" y="161"/>
                  </a:cubicBezTo>
                  <a:cubicBezTo>
                    <a:pt x="136" y="159"/>
                    <a:pt x="127" y="158"/>
                    <a:pt x="120" y="157"/>
                  </a:cubicBezTo>
                  <a:cubicBezTo>
                    <a:pt x="110" y="156"/>
                    <a:pt x="98" y="155"/>
                    <a:pt x="90" y="156"/>
                  </a:cubicBezTo>
                  <a:cubicBezTo>
                    <a:pt x="90" y="156"/>
                    <a:pt x="90" y="156"/>
                    <a:pt x="90" y="156"/>
                  </a:cubicBezTo>
                  <a:cubicBezTo>
                    <a:pt x="87" y="157"/>
                    <a:pt x="91" y="171"/>
                    <a:pt x="90" y="175"/>
                  </a:cubicBezTo>
                  <a:close/>
                  <a:moveTo>
                    <a:pt x="81" y="367"/>
                  </a:moveTo>
                  <a:cubicBezTo>
                    <a:pt x="84" y="366"/>
                    <a:pt x="86" y="363"/>
                    <a:pt x="85" y="360"/>
                  </a:cubicBezTo>
                  <a:cubicBezTo>
                    <a:pt x="84" y="362"/>
                    <a:pt x="82" y="364"/>
                    <a:pt x="81" y="367"/>
                  </a:cubicBezTo>
                  <a:close/>
                  <a:moveTo>
                    <a:pt x="88" y="392"/>
                  </a:moveTo>
                  <a:cubicBezTo>
                    <a:pt x="78" y="389"/>
                    <a:pt x="62" y="390"/>
                    <a:pt x="55" y="384"/>
                  </a:cubicBezTo>
                  <a:cubicBezTo>
                    <a:pt x="54" y="386"/>
                    <a:pt x="54" y="389"/>
                    <a:pt x="55" y="392"/>
                  </a:cubicBezTo>
                  <a:cubicBezTo>
                    <a:pt x="59" y="392"/>
                    <a:pt x="64" y="394"/>
                    <a:pt x="69" y="395"/>
                  </a:cubicBezTo>
                  <a:cubicBezTo>
                    <a:pt x="74" y="396"/>
                    <a:pt x="86" y="396"/>
                    <a:pt x="88" y="392"/>
                  </a:cubicBezTo>
                  <a:close/>
                  <a:moveTo>
                    <a:pt x="89" y="385"/>
                  </a:moveTo>
                  <a:cubicBezTo>
                    <a:pt x="83" y="384"/>
                    <a:pt x="75" y="384"/>
                    <a:pt x="69" y="386"/>
                  </a:cubicBezTo>
                  <a:cubicBezTo>
                    <a:pt x="74" y="385"/>
                    <a:pt x="89" y="392"/>
                    <a:pt x="89" y="385"/>
                  </a:cubicBezTo>
                  <a:close/>
                  <a:moveTo>
                    <a:pt x="89" y="377"/>
                  </a:moveTo>
                  <a:cubicBezTo>
                    <a:pt x="81" y="376"/>
                    <a:pt x="73" y="377"/>
                    <a:pt x="68" y="380"/>
                  </a:cubicBezTo>
                  <a:cubicBezTo>
                    <a:pt x="75" y="381"/>
                    <a:pt x="81" y="379"/>
                    <a:pt x="89" y="379"/>
                  </a:cubicBezTo>
                  <a:cubicBezTo>
                    <a:pt x="89" y="379"/>
                    <a:pt x="89" y="378"/>
                    <a:pt x="89" y="377"/>
                  </a:cubicBezTo>
                  <a:close/>
                  <a:moveTo>
                    <a:pt x="89" y="367"/>
                  </a:moveTo>
                  <a:cubicBezTo>
                    <a:pt x="88" y="368"/>
                    <a:pt x="88" y="370"/>
                    <a:pt x="87" y="371"/>
                  </a:cubicBezTo>
                  <a:cubicBezTo>
                    <a:pt x="89" y="371"/>
                    <a:pt x="89" y="371"/>
                    <a:pt x="89" y="371"/>
                  </a:cubicBezTo>
                  <a:cubicBezTo>
                    <a:pt x="89" y="370"/>
                    <a:pt x="90" y="368"/>
                    <a:pt x="89" y="367"/>
                  </a:cubicBezTo>
                  <a:close/>
                  <a:moveTo>
                    <a:pt x="91" y="196"/>
                  </a:moveTo>
                  <a:cubicBezTo>
                    <a:pt x="104" y="195"/>
                    <a:pt x="118" y="197"/>
                    <a:pt x="132" y="196"/>
                  </a:cubicBezTo>
                  <a:cubicBezTo>
                    <a:pt x="124" y="194"/>
                    <a:pt x="118" y="194"/>
                    <a:pt x="110" y="193"/>
                  </a:cubicBezTo>
                  <a:cubicBezTo>
                    <a:pt x="106" y="193"/>
                    <a:pt x="90" y="192"/>
                    <a:pt x="91" y="189"/>
                  </a:cubicBezTo>
                  <a:cubicBezTo>
                    <a:pt x="92" y="187"/>
                    <a:pt x="94" y="188"/>
                    <a:pt x="96" y="188"/>
                  </a:cubicBezTo>
                  <a:cubicBezTo>
                    <a:pt x="105" y="187"/>
                    <a:pt x="119" y="187"/>
                    <a:pt x="129" y="186"/>
                  </a:cubicBezTo>
                  <a:cubicBezTo>
                    <a:pt x="117" y="182"/>
                    <a:pt x="103" y="181"/>
                    <a:pt x="90" y="178"/>
                  </a:cubicBezTo>
                  <a:cubicBezTo>
                    <a:pt x="89" y="185"/>
                    <a:pt x="91" y="190"/>
                    <a:pt x="91" y="196"/>
                  </a:cubicBezTo>
                  <a:close/>
                  <a:moveTo>
                    <a:pt x="91" y="285"/>
                  </a:moveTo>
                  <a:cubicBezTo>
                    <a:pt x="89" y="291"/>
                    <a:pt x="90" y="299"/>
                    <a:pt x="91" y="305"/>
                  </a:cubicBezTo>
                  <a:cubicBezTo>
                    <a:pt x="92" y="299"/>
                    <a:pt x="92" y="291"/>
                    <a:pt x="91" y="285"/>
                  </a:cubicBezTo>
                  <a:close/>
                  <a:moveTo>
                    <a:pt x="108" y="369"/>
                  </a:moveTo>
                  <a:cubicBezTo>
                    <a:pt x="117" y="369"/>
                    <a:pt x="125" y="368"/>
                    <a:pt x="133" y="368"/>
                  </a:cubicBezTo>
                  <a:cubicBezTo>
                    <a:pt x="128" y="367"/>
                    <a:pt x="123" y="366"/>
                    <a:pt x="117" y="365"/>
                  </a:cubicBezTo>
                  <a:cubicBezTo>
                    <a:pt x="113" y="365"/>
                    <a:pt x="97" y="365"/>
                    <a:pt x="97" y="361"/>
                  </a:cubicBezTo>
                  <a:cubicBezTo>
                    <a:pt x="98" y="359"/>
                    <a:pt x="101" y="360"/>
                    <a:pt x="102" y="360"/>
                  </a:cubicBezTo>
                  <a:cubicBezTo>
                    <a:pt x="108" y="360"/>
                    <a:pt x="117" y="359"/>
                    <a:pt x="122" y="358"/>
                  </a:cubicBezTo>
                  <a:cubicBezTo>
                    <a:pt x="118" y="355"/>
                    <a:pt x="102" y="357"/>
                    <a:pt x="102" y="352"/>
                  </a:cubicBezTo>
                  <a:cubicBezTo>
                    <a:pt x="103" y="349"/>
                    <a:pt x="111" y="351"/>
                    <a:pt x="114" y="349"/>
                  </a:cubicBezTo>
                  <a:cubicBezTo>
                    <a:pt x="110" y="348"/>
                    <a:pt x="97" y="349"/>
                    <a:pt x="98" y="345"/>
                  </a:cubicBezTo>
                  <a:cubicBezTo>
                    <a:pt x="98" y="342"/>
                    <a:pt x="105" y="344"/>
                    <a:pt x="108" y="343"/>
                  </a:cubicBezTo>
                  <a:cubicBezTo>
                    <a:pt x="115" y="343"/>
                    <a:pt x="127" y="342"/>
                    <a:pt x="133" y="341"/>
                  </a:cubicBezTo>
                  <a:cubicBezTo>
                    <a:pt x="127" y="340"/>
                    <a:pt x="121" y="339"/>
                    <a:pt x="116" y="339"/>
                  </a:cubicBezTo>
                  <a:cubicBezTo>
                    <a:pt x="113" y="338"/>
                    <a:pt x="101" y="339"/>
                    <a:pt x="102" y="335"/>
                  </a:cubicBezTo>
                  <a:cubicBezTo>
                    <a:pt x="102" y="333"/>
                    <a:pt x="111" y="332"/>
                    <a:pt x="113" y="331"/>
                  </a:cubicBezTo>
                  <a:cubicBezTo>
                    <a:pt x="121" y="331"/>
                    <a:pt x="129" y="331"/>
                    <a:pt x="136" y="329"/>
                  </a:cubicBezTo>
                  <a:cubicBezTo>
                    <a:pt x="131" y="328"/>
                    <a:pt x="125" y="328"/>
                    <a:pt x="120" y="327"/>
                  </a:cubicBezTo>
                  <a:cubicBezTo>
                    <a:pt x="116" y="327"/>
                    <a:pt x="100" y="325"/>
                    <a:pt x="102" y="321"/>
                  </a:cubicBezTo>
                  <a:cubicBezTo>
                    <a:pt x="102" y="319"/>
                    <a:pt x="110" y="319"/>
                    <a:pt x="112" y="319"/>
                  </a:cubicBezTo>
                  <a:cubicBezTo>
                    <a:pt x="119" y="318"/>
                    <a:pt x="124" y="318"/>
                    <a:pt x="129" y="318"/>
                  </a:cubicBezTo>
                  <a:cubicBezTo>
                    <a:pt x="123" y="315"/>
                    <a:pt x="106" y="318"/>
                    <a:pt x="99" y="315"/>
                  </a:cubicBezTo>
                  <a:cubicBezTo>
                    <a:pt x="99" y="315"/>
                    <a:pt x="98" y="314"/>
                    <a:pt x="98" y="313"/>
                  </a:cubicBezTo>
                  <a:cubicBezTo>
                    <a:pt x="98" y="311"/>
                    <a:pt x="110" y="310"/>
                    <a:pt x="112" y="310"/>
                  </a:cubicBezTo>
                  <a:cubicBezTo>
                    <a:pt x="119" y="309"/>
                    <a:pt x="125" y="310"/>
                    <a:pt x="129" y="307"/>
                  </a:cubicBezTo>
                  <a:cubicBezTo>
                    <a:pt x="123" y="307"/>
                    <a:pt x="118" y="306"/>
                    <a:pt x="113" y="305"/>
                  </a:cubicBezTo>
                  <a:cubicBezTo>
                    <a:pt x="109" y="304"/>
                    <a:pt x="99" y="304"/>
                    <a:pt x="99" y="300"/>
                  </a:cubicBezTo>
                  <a:cubicBezTo>
                    <a:pt x="100" y="298"/>
                    <a:pt x="111" y="297"/>
                    <a:pt x="114" y="298"/>
                  </a:cubicBezTo>
                  <a:cubicBezTo>
                    <a:pt x="122" y="298"/>
                    <a:pt x="131" y="298"/>
                    <a:pt x="137" y="297"/>
                  </a:cubicBezTo>
                  <a:cubicBezTo>
                    <a:pt x="124" y="295"/>
                    <a:pt x="109" y="293"/>
                    <a:pt x="95" y="291"/>
                  </a:cubicBezTo>
                  <a:cubicBezTo>
                    <a:pt x="95" y="293"/>
                    <a:pt x="96" y="297"/>
                    <a:pt x="95" y="301"/>
                  </a:cubicBezTo>
                  <a:cubicBezTo>
                    <a:pt x="95" y="308"/>
                    <a:pt x="93" y="316"/>
                    <a:pt x="94" y="322"/>
                  </a:cubicBezTo>
                  <a:cubicBezTo>
                    <a:pt x="95" y="323"/>
                    <a:pt x="95" y="324"/>
                    <a:pt x="95" y="325"/>
                  </a:cubicBezTo>
                  <a:cubicBezTo>
                    <a:pt x="96" y="332"/>
                    <a:pt x="92" y="339"/>
                    <a:pt x="94" y="346"/>
                  </a:cubicBezTo>
                  <a:cubicBezTo>
                    <a:pt x="94" y="347"/>
                    <a:pt x="96" y="348"/>
                    <a:pt x="96" y="350"/>
                  </a:cubicBezTo>
                  <a:cubicBezTo>
                    <a:pt x="96" y="352"/>
                    <a:pt x="94" y="354"/>
                    <a:pt x="94" y="355"/>
                  </a:cubicBezTo>
                  <a:cubicBezTo>
                    <a:pt x="93" y="360"/>
                    <a:pt x="94" y="366"/>
                    <a:pt x="95" y="371"/>
                  </a:cubicBezTo>
                  <a:cubicBezTo>
                    <a:pt x="96" y="366"/>
                    <a:pt x="102" y="368"/>
                    <a:pt x="108" y="369"/>
                  </a:cubicBezTo>
                  <a:close/>
                  <a:moveTo>
                    <a:pt x="122" y="362"/>
                  </a:moveTo>
                  <a:cubicBezTo>
                    <a:pt x="133" y="365"/>
                    <a:pt x="147" y="366"/>
                    <a:pt x="160" y="366"/>
                  </a:cubicBezTo>
                  <a:cubicBezTo>
                    <a:pt x="161" y="365"/>
                    <a:pt x="161" y="364"/>
                    <a:pt x="161" y="362"/>
                  </a:cubicBezTo>
                  <a:cubicBezTo>
                    <a:pt x="149" y="360"/>
                    <a:pt x="134" y="361"/>
                    <a:pt x="122" y="362"/>
                  </a:cubicBezTo>
                  <a:close/>
                  <a:moveTo>
                    <a:pt x="112" y="380"/>
                  </a:moveTo>
                  <a:cubicBezTo>
                    <a:pt x="127" y="379"/>
                    <a:pt x="143" y="379"/>
                    <a:pt x="157" y="378"/>
                  </a:cubicBezTo>
                  <a:cubicBezTo>
                    <a:pt x="137" y="376"/>
                    <a:pt x="115" y="375"/>
                    <a:pt x="95" y="376"/>
                  </a:cubicBezTo>
                  <a:cubicBezTo>
                    <a:pt x="94" y="382"/>
                    <a:pt x="107" y="380"/>
                    <a:pt x="112" y="380"/>
                  </a:cubicBezTo>
                  <a:close/>
                  <a:moveTo>
                    <a:pt x="133" y="382"/>
                  </a:moveTo>
                  <a:cubicBezTo>
                    <a:pt x="137" y="383"/>
                    <a:pt x="141" y="383"/>
                    <a:pt x="145" y="383"/>
                  </a:cubicBezTo>
                  <a:cubicBezTo>
                    <a:pt x="145" y="382"/>
                    <a:pt x="146" y="382"/>
                    <a:pt x="146" y="381"/>
                  </a:cubicBezTo>
                  <a:cubicBezTo>
                    <a:pt x="141" y="381"/>
                    <a:pt x="137" y="382"/>
                    <a:pt x="133" y="382"/>
                  </a:cubicBezTo>
                  <a:close/>
                  <a:moveTo>
                    <a:pt x="146" y="392"/>
                  </a:moveTo>
                  <a:cubicBezTo>
                    <a:pt x="131" y="394"/>
                    <a:pt x="114" y="391"/>
                    <a:pt x="99" y="391"/>
                  </a:cubicBezTo>
                  <a:cubicBezTo>
                    <a:pt x="98" y="391"/>
                    <a:pt x="96" y="391"/>
                    <a:pt x="96" y="392"/>
                  </a:cubicBezTo>
                  <a:cubicBezTo>
                    <a:pt x="95" y="394"/>
                    <a:pt x="101" y="393"/>
                    <a:pt x="101" y="393"/>
                  </a:cubicBezTo>
                  <a:cubicBezTo>
                    <a:pt x="115" y="393"/>
                    <a:pt x="134" y="395"/>
                    <a:pt x="146" y="392"/>
                  </a:cubicBezTo>
                  <a:close/>
                  <a:moveTo>
                    <a:pt x="158" y="393"/>
                  </a:moveTo>
                  <a:cubicBezTo>
                    <a:pt x="156" y="391"/>
                    <a:pt x="151" y="392"/>
                    <a:pt x="148" y="392"/>
                  </a:cubicBezTo>
                  <a:cubicBezTo>
                    <a:pt x="151" y="393"/>
                    <a:pt x="155" y="393"/>
                    <a:pt x="158" y="393"/>
                  </a:cubicBezTo>
                  <a:close/>
                  <a:moveTo>
                    <a:pt x="161" y="388"/>
                  </a:moveTo>
                  <a:cubicBezTo>
                    <a:pt x="140" y="386"/>
                    <a:pt x="116" y="388"/>
                    <a:pt x="96" y="385"/>
                  </a:cubicBezTo>
                  <a:cubicBezTo>
                    <a:pt x="95" y="386"/>
                    <a:pt x="95" y="388"/>
                    <a:pt x="95" y="388"/>
                  </a:cubicBezTo>
                  <a:cubicBezTo>
                    <a:pt x="115" y="390"/>
                    <a:pt x="139" y="390"/>
                    <a:pt x="161" y="388"/>
                  </a:cubicBezTo>
                  <a:close/>
                  <a:moveTo>
                    <a:pt x="161" y="381"/>
                  </a:moveTo>
                  <a:cubicBezTo>
                    <a:pt x="157" y="380"/>
                    <a:pt x="153" y="381"/>
                    <a:pt x="149" y="381"/>
                  </a:cubicBezTo>
                  <a:cubicBezTo>
                    <a:pt x="149" y="386"/>
                    <a:pt x="157" y="383"/>
                    <a:pt x="161" y="384"/>
                  </a:cubicBezTo>
                  <a:cubicBezTo>
                    <a:pt x="161" y="383"/>
                    <a:pt x="161" y="382"/>
                    <a:pt x="161" y="381"/>
                  </a:cubicBezTo>
                  <a:close/>
                  <a:moveTo>
                    <a:pt x="161" y="353"/>
                  </a:moveTo>
                  <a:cubicBezTo>
                    <a:pt x="148" y="352"/>
                    <a:pt x="131" y="351"/>
                    <a:pt x="119" y="353"/>
                  </a:cubicBezTo>
                  <a:cubicBezTo>
                    <a:pt x="131" y="357"/>
                    <a:pt x="146" y="358"/>
                    <a:pt x="161" y="357"/>
                  </a:cubicBezTo>
                  <a:cubicBezTo>
                    <a:pt x="162" y="356"/>
                    <a:pt x="161" y="354"/>
                    <a:pt x="161" y="353"/>
                  </a:cubicBezTo>
                  <a:close/>
                  <a:moveTo>
                    <a:pt x="171" y="364"/>
                  </a:moveTo>
                  <a:cubicBezTo>
                    <a:pt x="172" y="365"/>
                    <a:pt x="172" y="366"/>
                    <a:pt x="172" y="367"/>
                  </a:cubicBezTo>
                  <a:cubicBezTo>
                    <a:pt x="172" y="367"/>
                    <a:pt x="172" y="367"/>
                    <a:pt x="173" y="367"/>
                  </a:cubicBezTo>
                  <a:cubicBezTo>
                    <a:pt x="174" y="366"/>
                    <a:pt x="173" y="364"/>
                    <a:pt x="171" y="364"/>
                  </a:cubicBezTo>
                  <a:close/>
                  <a:moveTo>
                    <a:pt x="171" y="380"/>
                  </a:moveTo>
                  <a:cubicBezTo>
                    <a:pt x="171" y="382"/>
                    <a:pt x="171" y="383"/>
                    <a:pt x="172" y="384"/>
                  </a:cubicBezTo>
                  <a:cubicBezTo>
                    <a:pt x="185" y="384"/>
                    <a:pt x="198" y="385"/>
                    <a:pt x="209" y="382"/>
                  </a:cubicBezTo>
                  <a:cubicBezTo>
                    <a:pt x="199" y="379"/>
                    <a:pt x="181" y="376"/>
                    <a:pt x="171" y="380"/>
                  </a:cubicBezTo>
                  <a:close/>
                  <a:moveTo>
                    <a:pt x="167" y="358"/>
                  </a:moveTo>
                  <a:cubicBezTo>
                    <a:pt x="167" y="356"/>
                    <a:pt x="167" y="352"/>
                    <a:pt x="166" y="351"/>
                  </a:cubicBezTo>
                  <a:cubicBezTo>
                    <a:pt x="165" y="353"/>
                    <a:pt x="164" y="358"/>
                    <a:pt x="167" y="358"/>
                  </a:cubicBezTo>
                  <a:close/>
                  <a:moveTo>
                    <a:pt x="168" y="380"/>
                  </a:moveTo>
                  <a:cubicBezTo>
                    <a:pt x="167" y="380"/>
                    <a:pt x="166" y="380"/>
                    <a:pt x="166" y="380"/>
                  </a:cubicBezTo>
                  <a:cubicBezTo>
                    <a:pt x="166" y="382"/>
                    <a:pt x="166" y="383"/>
                    <a:pt x="166" y="384"/>
                  </a:cubicBezTo>
                  <a:cubicBezTo>
                    <a:pt x="168" y="384"/>
                    <a:pt x="168" y="382"/>
                    <a:pt x="168" y="380"/>
                  </a:cubicBezTo>
                  <a:close/>
                  <a:moveTo>
                    <a:pt x="168" y="367"/>
                  </a:moveTo>
                  <a:cubicBezTo>
                    <a:pt x="167" y="365"/>
                    <a:pt x="168" y="363"/>
                    <a:pt x="167" y="361"/>
                  </a:cubicBezTo>
                  <a:cubicBezTo>
                    <a:pt x="166" y="361"/>
                    <a:pt x="166" y="362"/>
                    <a:pt x="165" y="362"/>
                  </a:cubicBezTo>
                  <a:cubicBezTo>
                    <a:pt x="165" y="367"/>
                    <a:pt x="165" y="367"/>
                    <a:pt x="165" y="367"/>
                  </a:cubicBezTo>
                  <a:cubicBezTo>
                    <a:pt x="166" y="367"/>
                    <a:pt x="167" y="367"/>
                    <a:pt x="168" y="367"/>
                  </a:cubicBezTo>
                  <a:close/>
                  <a:moveTo>
                    <a:pt x="166" y="295"/>
                  </a:moveTo>
                  <a:cubicBezTo>
                    <a:pt x="167" y="305"/>
                    <a:pt x="167" y="314"/>
                    <a:pt x="170" y="324"/>
                  </a:cubicBezTo>
                  <a:cubicBezTo>
                    <a:pt x="172" y="314"/>
                    <a:pt x="168" y="303"/>
                    <a:pt x="166" y="295"/>
                  </a:cubicBezTo>
                  <a:close/>
                  <a:moveTo>
                    <a:pt x="182" y="398"/>
                  </a:moveTo>
                  <a:cubicBezTo>
                    <a:pt x="178" y="398"/>
                    <a:pt x="175" y="398"/>
                    <a:pt x="171" y="398"/>
                  </a:cubicBezTo>
                  <a:cubicBezTo>
                    <a:pt x="170" y="399"/>
                    <a:pt x="170" y="400"/>
                    <a:pt x="170" y="402"/>
                  </a:cubicBezTo>
                  <a:cubicBezTo>
                    <a:pt x="175" y="401"/>
                    <a:pt x="179" y="400"/>
                    <a:pt x="182" y="398"/>
                  </a:cubicBezTo>
                  <a:close/>
                  <a:moveTo>
                    <a:pt x="212" y="390"/>
                  </a:moveTo>
                  <a:cubicBezTo>
                    <a:pt x="204" y="389"/>
                    <a:pt x="195" y="389"/>
                    <a:pt x="186" y="389"/>
                  </a:cubicBezTo>
                  <a:cubicBezTo>
                    <a:pt x="182" y="389"/>
                    <a:pt x="175" y="391"/>
                    <a:pt x="171" y="392"/>
                  </a:cubicBezTo>
                  <a:cubicBezTo>
                    <a:pt x="177" y="394"/>
                    <a:pt x="184" y="392"/>
                    <a:pt x="191" y="392"/>
                  </a:cubicBezTo>
                  <a:cubicBezTo>
                    <a:pt x="198" y="391"/>
                    <a:pt x="207" y="393"/>
                    <a:pt x="212" y="39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14"/>
            <p:cNvSpPr>
              <a:spLocks noEditPoints="1"/>
            </p:cNvSpPr>
            <p:nvPr/>
          </p:nvSpPr>
          <p:spPr bwMode="auto">
            <a:xfrm>
              <a:off x="1830660" y="2671354"/>
              <a:ext cx="1295400" cy="1571625"/>
            </a:xfrm>
            <a:custGeom>
              <a:avLst/>
              <a:gdLst>
                <a:gd name="T0" fmla="*/ 195 w 345"/>
                <a:gd name="T1" fmla="*/ 44 h 418"/>
                <a:gd name="T2" fmla="*/ 94 w 345"/>
                <a:gd name="T3" fmla="*/ 54 h 418"/>
                <a:gd name="T4" fmla="*/ 33 w 345"/>
                <a:gd name="T5" fmla="*/ 57 h 418"/>
                <a:gd name="T6" fmla="*/ 57 w 345"/>
                <a:gd name="T7" fmla="*/ 352 h 418"/>
                <a:gd name="T8" fmla="*/ 133 w 345"/>
                <a:gd name="T9" fmla="*/ 392 h 418"/>
                <a:gd name="T10" fmla="*/ 289 w 345"/>
                <a:gd name="T11" fmla="*/ 398 h 418"/>
                <a:gd name="T12" fmla="*/ 286 w 345"/>
                <a:gd name="T13" fmla="*/ 296 h 418"/>
                <a:gd name="T14" fmla="*/ 53 w 345"/>
                <a:gd name="T15" fmla="*/ 190 h 418"/>
                <a:gd name="T16" fmla="*/ 216 w 345"/>
                <a:gd name="T17" fmla="*/ 203 h 418"/>
                <a:gd name="T18" fmla="*/ 205 w 345"/>
                <a:gd name="T19" fmla="*/ 354 h 418"/>
                <a:gd name="T20" fmla="*/ 251 w 345"/>
                <a:gd name="T21" fmla="*/ 329 h 418"/>
                <a:gd name="T22" fmla="*/ 268 w 345"/>
                <a:gd name="T23" fmla="*/ 325 h 418"/>
                <a:gd name="T24" fmla="*/ 208 w 345"/>
                <a:gd name="T25" fmla="*/ 89 h 418"/>
                <a:gd name="T26" fmla="*/ 205 w 345"/>
                <a:gd name="T27" fmla="*/ 159 h 418"/>
                <a:gd name="T28" fmla="*/ 239 w 345"/>
                <a:gd name="T29" fmla="*/ 143 h 418"/>
                <a:gd name="T30" fmla="*/ 204 w 345"/>
                <a:gd name="T31" fmla="*/ 134 h 418"/>
                <a:gd name="T32" fmla="*/ 258 w 345"/>
                <a:gd name="T33" fmla="*/ 249 h 418"/>
                <a:gd name="T34" fmla="*/ 202 w 345"/>
                <a:gd name="T35" fmla="*/ 271 h 418"/>
                <a:gd name="T36" fmla="*/ 210 w 345"/>
                <a:gd name="T37" fmla="*/ 317 h 418"/>
                <a:gd name="T38" fmla="*/ 252 w 345"/>
                <a:gd name="T39" fmla="*/ 289 h 418"/>
                <a:gd name="T40" fmla="*/ 213 w 345"/>
                <a:gd name="T41" fmla="*/ 216 h 418"/>
                <a:gd name="T42" fmla="*/ 278 w 345"/>
                <a:gd name="T43" fmla="*/ 171 h 418"/>
                <a:gd name="T44" fmla="*/ 265 w 345"/>
                <a:gd name="T45" fmla="*/ 123 h 418"/>
                <a:gd name="T46" fmla="*/ 226 w 345"/>
                <a:gd name="T47" fmla="*/ 67 h 418"/>
                <a:gd name="T48" fmla="*/ 203 w 345"/>
                <a:gd name="T49" fmla="*/ 113 h 418"/>
                <a:gd name="T50" fmla="*/ 201 w 345"/>
                <a:gd name="T51" fmla="*/ 229 h 418"/>
                <a:gd name="T52" fmla="*/ 196 w 345"/>
                <a:gd name="T53" fmla="*/ 101 h 418"/>
                <a:gd name="T54" fmla="*/ 164 w 345"/>
                <a:gd name="T55" fmla="*/ 363 h 418"/>
                <a:gd name="T56" fmla="*/ 142 w 345"/>
                <a:gd name="T57" fmla="*/ 135 h 418"/>
                <a:gd name="T58" fmla="*/ 143 w 345"/>
                <a:gd name="T59" fmla="*/ 355 h 418"/>
                <a:gd name="T60" fmla="*/ 166 w 345"/>
                <a:gd name="T61" fmla="*/ 59 h 418"/>
                <a:gd name="T62" fmla="*/ 159 w 345"/>
                <a:gd name="T63" fmla="*/ 46 h 418"/>
                <a:gd name="T64" fmla="*/ 190 w 345"/>
                <a:gd name="T65" fmla="*/ 83 h 418"/>
                <a:gd name="T66" fmla="*/ 138 w 345"/>
                <a:gd name="T67" fmla="*/ 203 h 418"/>
                <a:gd name="T68" fmla="*/ 138 w 345"/>
                <a:gd name="T69" fmla="*/ 53 h 418"/>
                <a:gd name="T70" fmla="*/ 135 w 345"/>
                <a:gd name="T71" fmla="*/ 76 h 418"/>
                <a:gd name="T72" fmla="*/ 135 w 345"/>
                <a:gd name="T73" fmla="*/ 203 h 418"/>
                <a:gd name="T74" fmla="*/ 123 w 345"/>
                <a:gd name="T75" fmla="*/ 328 h 418"/>
                <a:gd name="T76" fmla="*/ 91 w 345"/>
                <a:gd name="T77" fmla="*/ 106 h 418"/>
                <a:gd name="T78" fmla="*/ 67 w 345"/>
                <a:gd name="T79" fmla="*/ 181 h 418"/>
                <a:gd name="T80" fmla="*/ 65 w 345"/>
                <a:gd name="T81" fmla="*/ 212 h 418"/>
                <a:gd name="T82" fmla="*/ 65 w 345"/>
                <a:gd name="T83" fmla="*/ 205 h 418"/>
                <a:gd name="T84" fmla="*/ 64 w 345"/>
                <a:gd name="T85" fmla="*/ 281 h 418"/>
                <a:gd name="T86" fmla="*/ 72 w 345"/>
                <a:gd name="T87" fmla="*/ 240 h 418"/>
                <a:gd name="T88" fmla="*/ 129 w 345"/>
                <a:gd name="T89" fmla="*/ 164 h 418"/>
                <a:gd name="T90" fmla="*/ 90 w 345"/>
                <a:gd name="T91" fmla="*/ 134 h 418"/>
                <a:gd name="T92" fmla="*/ 64 w 345"/>
                <a:gd name="T93" fmla="*/ 301 h 418"/>
                <a:gd name="T94" fmla="*/ 92 w 345"/>
                <a:gd name="T95" fmla="*/ 331 h 418"/>
                <a:gd name="T96" fmla="*/ 93 w 345"/>
                <a:gd name="T97" fmla="*/ 96 h 418"/>
                <a:gd name="T98" fmla="*/ 55 w 345"/>
                <a:gd name="T99" fmla="*/ 56 h 418"/>
                <a:gd name="T100" fmla="*/ 74 w 345"/>
                <a:gd name="T101" fmla="*/ 359 h 418"/>
                <a:gd name="T102" fmla="*/ 126 w 345"/>
                <a:gd name="T103" fmla="*/ 353 h 418"/>
                <a:gd name="T104" fmla="*/ 116 w 345"/>
                <a:gd name="T105" fmla="*/ 376 h 418"/>
                <a:gd name="T106" fmla="*/ 139 w 345"/>
                <a:gd name="T107" fmla="*/ 310 h 418"/>
                <a:gd name="T108" fmla="*/ 163 w 345"/>
                <a:gd name="T109" fmla="*/ 382 h 418"/>
                <a:gd name="T110" fmla="*/ 197 w 345"/>
                <a:gd name="T111" fmla="*/ 110 h 418"/>
                <a:gd name="T112" fmla="*/ 280 w 345"/>
                <a:gd name="T113" fmla="*/ 275 h 418"/>
                <a:gd name="T114" fmla="*/ 269 w 345"/>
                <a:gd name="T115" fmla="*/ 112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 h="418">
                  <a:moveTo>
                    <a:pt x="342" y="57"/>
                  </a:moveTo>
                  <a:cubicBezTo>
                    <a:pt x="322" y="58"/>
                    <a:pt x="299" y="59"/>
                    <a:pt x="277" y="57"/>
                  </a:cubicBezTo>
                  <a:cubicBezTo>
                    <a:pt x="275" y="51"/>
                    <a:pt x="274" y="41"/>
                    <a:pt x="274" y="33"/>
                  </a:cubicBezTo>
                  <a:cubicBezTo>
                    <a:pt x="274" y="31"/>
                    <a:pt x="274" y="26"/>
                    <a:pt x="271" y="27"/>
                  </a:cubicBezTo>
                  <a:cubicBezTo>
                    <a:pt x="267" y="28"/>
                    <a:pt x="271" y="35"/>
                    <a:pt x="271" y="36"/>
                  </a:cubicBezTo>
                  <a:cubicBezTo>
                    <a:pt x="272" y="39"/>
                    <a:pt x="272" y="47"/>
                    <a:pt x="273" y="51"/>
                  </a:cubicBezTo>
                  <a:cubicBezTo>
                    <a:pt x="273" y="53"/>
                    <a:pt x="274" y="56"/>
                    <a:pt x="273" y="57"/>
                  </a:cubicBezTo>
                  <a:cubicBezTo>
                    <a:pt x="271" y="59"/>
                    <a:pt x="263" y="57"/>
                    <a:pt x="261" y="56"/>
                  </a:cubicBezTo>
                  <a:cubicBezTo>
                    <a:pt x="244" y="54"/>
                    <a:pt x="221" y="53"/>
                    <a:pt x="206" y="48"/>
                  </a:cubicBezTo>
                  <a:cubicBezTo>
                    <a:pt x="204" y="47"/>
                    <a:pt x="200" y="45"/>
                    <a:pt x="200" y="43"/>
                  </a:cubicBezTo>
                  <a:cubicBezTo>
                    <a:pt x="200" y="41"/>
                    <a:pt x="204" y="36"/>
                    <a:pt x="201" y="33"/>
                  </a:cubicBezTo>
                  <a:cubicBezTo>
                    <a:pt x="197" y="29"/>
                    <a:pt x="194" y="42"/>
                    <a:pt x="195" y="44"/>
                  </a:cubicBezTo>
                  <a:cubicBezTo>
                    <a:pt x="184" y="48"/>
                    <a:pt x="175" y="41"/>
                    <a:pt x="163" y="41"/>
                  </a:cubicBezTo>
                  <a:cubicBezTo>
                    <a:pt x="160" y="41"/>
                    <a:pt x="157" y="41"/>
                    <a:pt x="155" y="42"/>
                  </a:cubicBezTo>
                  <a:cubicBezTo>
                    <a:pt x="152" y="42"/>
                    <a:pt x="146" y="45"/>
                    <a:pt x="144" y="44"/>
                  </a:cubicBezTo>
                  <a:cubicBezTo>
                    <a:pt x="140" y="43"/>
                    <a:pt x="145" y="32"/>
                    <a:pt x="138" y="34"/>
                  </a:cubicBezTo>
                  <a:cubicBezTo>
                    <a:pt x="134" y="35"/>
                    <a:pt x="139" y="41"/>
                    <a:pt x="138" y="43"/>
                  </a:cubicBezTo>
                  <a:cubicBezTo>
                    <a:pt x="138" y="44"/>
                    <a:pt x="132" y="47"/>
                    <a:pt x="130" y="47"/>
                  </a:cubicBezTo>
                  <a:cubicBezTo>
                    <a:pt x="123" y="49"/>
                    <a:pt x="119" y="50"/>
                    <a:pt x="114" y="53"/>
                  </a:cubicBezTo>
                  <a:cubicBezTo>
                    <a:pt x="114" y="53"/>
                    <a:pt x="110" y="56"/>
                    <a:pt x="109" y="54"/>
                  </a:cubicBezTo>
                  <a:cubicBezTo>
                    <a:pt x="107" y="51"/>
                    <a:pt x="116" y="50"/>
                    <a:pt x="116" y="47"/>
                  </a:cubicBezTo>
                  <a:cubicBezTo>
                    <a:pt x="115" y="43"/>
                    <a:pt x="108" y="48"/>
                    <a:pt x="107" y="49"/>
                  </a:cubicBezTo>
                  <a:cubicBezTo>
                    <a:pt x="106" y="50"/>
                    <a:pt x="105" y="54"/>
                    <a:pt x="104" y="54"/>
                  </a:cubicBezTo>
                  <a:cubicBezTo>
                    <a:pt x="101" y="55"/>
                    <a:pt x="97" y="54"/>
                    <a:pt x="94" y="54"/>
                  </a:cubicBezTo>
                  <a:cubicBezTo>
                    <a:pt x="83" y="55"/>
                    <a:pt x="66" y="55"/>
                    <a:pt x="54" y="54"/>
                  </a:cubicBezTo>
                  <a:cubicBezTo>
                    <a:pt x="54" y="42"/>
                    <a:pt x="54" y="25"/>
                    <a:pt x="53" y="13"/>
                  </a:cubicBezTo>
                  <a:cubicBezTo>
                    <a:pt x="53" y="10"/>
                    <a:pt x="52" y="0"/>
                    <a:pt x="49" y="1"/>
                  </a:cubicBezTo>
                  <a:cubicBezTo>
                    <a:pt x="46" y="1"/>
                    <a:pt x="44" y="17"/>
                    <a:pt x="50" y="13"/>
                  </a:cubicBezTo>
                  <a:cubicBezTo>
                    <a:pt x="51" y="22"/>
                    <a:pt x="53" y="33"/>
                    <a:pt x="52" y="41"/>
                  </a:cubicBezTo>
                  <a:cubicBezTo>
                    <a:pt x="52" y="43"/>
                    <a:pt x="53" y="52"/>
                    <a:pt x="52" y="53"/>
                  </a:cubicBezTo>
                  <a:cubicBezTo>
                    <a:pt x="50" y="55"/>
                    <a:pt x="37" y="54"/>
                    <a:pt x="33" y="54"/>
                  </a:cubicBezTo>
                  <a:cubicBezTo>
                    <a:pt x="25" y="54"/>
                    <a:pt x="11" y="52"/>
                    <a:pt x="4" y="55"/>
                  </a:cubicBezTo>
                  <a:cubicBezTo>
                    <a:pt x="0" y="56"/>
                    <a:pt x="2" y="59"/>
                    <a:pt x="2" y="60"/>
                  </a:cubicBezTo>
                  <a:cubicBezTo>
                    <a:pt x="5" y="61"/>
                    <a:pt x="8" y="62"/>
                    <a:pt x="11" y="62"/>
                  </a:cubicBezTo>
                  <a:cubicBezTo>
                    <a:pt x="12" y="62"/>
                    <a:pt x="13" y="61"/>
                    <a:pt x="14" y="60"/>
                  </a:cubicBezTo>
                  <a:cubicBezTo>
                    <a:pt x="21" y="59"/>
                    <a:pt x="32" y="65"/>
                    <a:pt x="33" y="57"/>
                  </a:cubicBezTo>
                  <a:cubicBezTo>
                    <a:pt x="39" y="56"/>
                    <a:pt x="45" y="56"/>
                    <a:pt x="52" y="57"/>
                  </a:cubicBezTo>
                  <a:cubicBezTo>
                    <a:pt x="52" y="77"/>
                    <a:pt x="53" y="96"/>
                    <a:pt x="53" y="116"/>
                  </a:cubicBezTo>
                  <a:cubicBezTo>
                    <a:pt x="53" y="123"/>
                    <a:pt x="53" y="130"/>
                    <a:pt x="53" y="137"/>
                  </a:cubicBezTo>
                  <a:cubicBezTo>
                    <a:pt x="52" y="149"/>
                    <a:pt x="47" y="164"/>
                    <a:pt x="47" y="178"/>
                  </a:cubicBezTo>
                  <a:cubicBezTo>
                    <a:pt x="47" y="184"/>
                    <a:pt x="49" y="198"/>
                    <a:pt x="51" y="201"/>
                  </a:cubicBezTo>
                  <a:cubicBezTo>
                    <a:pt x="52" y="202"/>
                    <a:pt x="53" y="202"/>
                    <a:pt x="54" y="203"/>
                  </a:cubicBezTo>
                  <a:cubicBezTo>
                    <a:pt x="54" y="204"/>
                    <a:pt x="54" y="206"/>
                    <a:pt x="54" y="207"/>
                  </a:cubicBezTo>
                  <a:cubicBezTo>
                    <a:pt x="53" y="221"/>
                    <a:pt x="56" y="236"/>
                    <a:pt x="54" y="250"/>
                  </a:cubicBezTo>
                  <a:cubicBezTo>
                    <a:pt x="53" y="250"/>
                    <a:pt x="52" y="246"/>
                    <a:pt x="52" y="247"/>
                  </a:cubicBezTo>
                  <a:cubicBezTo>
                    <a:pt x="56" y="260"/>
                    <a:pt x="52" y="276"/>
                    <a:pt x="54" y="290"/>
                  </a:cubicBezTo>
                  <a:cubicBezTo>
                    <a:pt x="54" y="294"/>
                    <a:pt x="56" y="297"/>
                    <a:pt x="57" y="300"/>
                  </a:cubicBezTo>
                  <a:cubicBezTo>
                    <a:pt x="59" y="317"/>
                    <a:pt x="57" y="336"/>
                    <a:pt x="57" y="352"/>
                  </a:cubicBezTo>
                  <a:cubicBezTo>
                    <a:pt x="58" y="357"/>
                    <a:pt x="59" y="370"/>
                    <a:pt x="57" y="374"/>
                  </a:cubicBezTo>
                  <a:cubicBezTo>
                    <a:pt x="56" y="375"/>
                    <a:pt x="47" y="377"/>
                    <a:pt x="44" y="377"/>
                  </a:cubicBezTo>
                  <a:cubicBezTo>
                    <a:pt x="37" y="378"/>
                    <a:pt x="31" y="378"/>
                    <a:pt x="24" y="378"/>
                  </a:cubicBezTo>
                  <a:cubicBezTo>
                    <a:pt x="16" y="377"/>
                    <a:pt x="20" y="382"/>
                    <a:pt x="25" y="383"/>
                  </a:cubicBezTo>
                  <a:cubicBezTo>
                    <a:pt x="35" y="384"/>
                    <a:pt x="48" y="380"/>
                    <a:pt x="57" y="382"/>
                  </a:cubicBezTo>
                  <a:cubicBezTo>
                    <a:pt x="57" y="385"/>
                    <a:pt x="55" y="395"/>
                    <a:pt x="58" y="394"/>
                  </a:cubicBezTo>
                  <a:cubicBezTo>
                    <a:pt x="59" y="394"/>
                    <a:pt x="60" y="388"/>
                    <a:pt x="60" y="387"/>
                  </a:cubicBezTo>
                  <a:cubicBezTo>
                    <a:pt x="61" y="380"/>
                    <a:pt x="61" y="382"/>
                    <a:pt x="68" y="381"/>
                  </a:cubicBezTo>
                  <a:cubicBezTo>
                    <a:pt x="77" y="381"/>
                    <a:pt x="90" y="378"/>
                    <a:pt x="98" y="379"/>
                  </a:cubicBezTo>
                  <a:cubicBezTo>
                    <a:pt x="106" y="381"/>
                    <a:pt x="111" y="388"/>
                    <a:pt x="118" y="387"/>
                  </a:cubicBezTo>
                  <a:cubicBezTo>
                    <a:pt x="119" y="387"/>
                    <a:pt x="120" y="386"/>
                    <a:pt x="121" y="386"/>
                  </a:cubicBezTo>
                  <a:cubicBezTo>
                    <a:pt x="125" y="386"/>
                    <a:pt x="129" y="390"/>
                    <a:pt x="133" y="392"/>
                  </a:cubicBezTo>
                  <a:cubicBezTo>
                    <a:pt x="138" y="393"/>
                    <a:pt x="145" y="392"/>
                    <a:pt x="150" y="393"/>
                  </a:cubicBezTo>
                  <a:cubicBezTo>
                    <a:pt x="165" y="394"/>
                    <a:pt x="180" y="388"/>
                    <a:pt x="192" y="386"/>
                  </a:cubicBezTo>
                  <a:cubicBezTo>
                    <a:pt x="195" y="388"/>
                    <a:pt x="193" y="398"/>
                    <a:pt x="197" y="397"/>
                  </a:cubicBezTo>
                  <a:cubicBezTo>
                    <a:pt x="200" y="396"/>
                    <a:pt x="199" y="388"/>
                    <a:pt x="199" y="385"/>
                  </a:cubicBezTo>
                  <a:cubicBezTo>
                    <a:pt x="203" y="383"/>
                    <a:pt x="209" y="380"/>
                    <a:pt x="214" y="380"/>
                  </a:cubicBezTo>
                  <a:cubicBezTo>
                    <a:pt x="211" y="383"/>
                    <a:pt x="204" y="383"/>
                    <a:pt x="204" y="388"/>
                  </a:cubicBezTo>
                  <a:cubicBezTo>
                    <a:pt x="213" y="387"/>
                    <a:pt x="218" y="379"/>
                    <a:pt x="228" y="380"/>
                  </a:cubicBezTo>
                  <a:cubicBezTo>
                    <a:pt x="245" y="381"/>
                    <a:pt x="265" y="380"/>
                    <a:pt x="282" y="382"/>
                  </a:cubicBezTo>
                  <a:cubicBezTo>
                    <a:pt x="281" y="389"/>
                    <a:pt x="281" y="394"/>
                    <a:pt x="281" y="402"/>
                  </a:cubicBezTo>
                  <a:cubicBezTo>
                    <a:pt x="280" y="406"/>
                    <a:pt x="279" y="418"/>
                    <a:pt x="284" y="417"/>
                  </a:cubicBezTo>
                  <a:cubicBezTo>
                    <a:pt x="286" y="417"/>
                    <a:pt x="289" y="407"/>
                    <a:pt x="289" y="404"/>
                  </a:cubicBezTo>
                  <a:cubicBezTo>
                    <a:pt x="289" y="402"/>
                    <a:pt x="289" y="399"/>
                    <a:pt x="289" y="398"/>
                  </a:cubicBezTo>
                  <a:cubicBezTo>
                    <a:pt x="288" y="397"/>
                    <a:pt x="285" y="396"/>
                    <a:pt x="285" y="396"/>
                  </a:cubicBezTo>
                  <a:cubicBezTo>
                    <a:pt x="283" y="392"/>
                    <a:pt x="286" y="385"/>
                    <a:pt x="286" y="382"/>
                  </a:cubicBezTo>
                  <a:cubicBezTo>
                    <a:pt x="290" y="382"/>
                    <a:pt x="294" y="384"/>
                    <a:pt x="298" y="384"/>
                  </a:cubicBezTo>
                  <a:cubicBezTo>
                    <a:pt x="300" y="383"/>
                    <a:pt x="298" y="382"/>
                    <a:pt x="299" y="381"/>
                  </a:cubicBezTo>
                  <a:cubicBezTo>
                    <a:pt x="302" y="381"/>
                    <a:pt x="307" y="382"/>
                    <a:pt x="312" y="382"/>
                  </a:cubicBezTo>
                  <a:cubicBezTo>
                    <a:pt x="316" y="382"/>
                    <a:pt x="325" y="381"/>
                    <a:pt x="323" y="377"/>
                  </a:cubicBezTo>
                  <a:cubicBezTo>
                    <a:pt x="312" y="376"/>
                    <a:pt x="298" y="379"/>
                    <a:pt x="286" y="378"/>
                  </a:cubicBezTo>
                  <a:cubicBezTo>
                    <a:pt x="284" y="361"/>
                    <a:pt x="285" y="343"/>
                    <a:pt x="284" y="326"/>
                  </a:cubicBezTo>
                  <a:cubicBezTo>
                    <a:pt x="290" y="325"/>
                    <a:pt x="285" y="322"/>
                    <a:pt x="284" y="321"/>
                  </a:cubicBezTo>
                  <a:cubicBezTo>
                    <a:pt x="284" y="319"/>
                    <a:pt x="287" y="313"/>
                    <a:pt x="287" y="310"/>
                  </a:cubicBezTo>
                  <a:cubicBezTo>
                    <a:pt x="287" y="307"/>
                    <a:pt x="288" y="304"/>
                    <a:pt x="288" y="302"/>
                  </a:cubicBezTo>
                  <a:cubicBezTo>
                    <a:pt x="287" y="300"/>
                    <a:pt x="286" y="298"/>
                    <a:pt x="286" y="296"/>
                  </a:cubicBezTo>
                  <a:cubicBezTo>
                    <a:pt x="285" y="292"/>
                    <a:pt x="286" y="288"/>
                    <a:pt x="287" y="284"/>
                  </a:cubicBezTo>
                  <a:cubicBezTo>
                    <a:pt x="289" y="259"/>
                    <a:pt x="287" y="231"/>
                    <a:pt x="286" y="204"/>
                  </a:cubicBezTo>
                  <a:cubicBezTo>
                    <a:pt x="286" y="193"/>
                    <a:pt x="284" y="180"/>
                    <a:pt x="286" y="168"/>
                  </a:cubicBezTo>
                  <a:cubicBezTo>
                    <a:pt x="287" y="160"/>
                    <a:pt x="287" y="151"/>
                    <a:pt x="287" y="142"/>
                  </a:cubicBezTo>
                  <a:cubicBezTo>
                    <a:pt x="287" y="135"/>
                    <a:pt x="283" y="126"/>
                    <a:pt x="282" y="119"/>
                  </a:cubicBezTo>
                  <a:cubicBezTo>
                    <a:pt x="281" y="112"/>
                    <a:pt x="282" y="104"/>
                    <a:pt x="281" y="97"/>
                  </a:cubicBezTo>
                  <a:cubicBezTo>
                    <a:pt x="280" y="84"/>
                    <a:pt x="280" y="71"/>
                    <a:pt x="278" y="61"/>
                  </a:cubicBezTo>
                  <a:cubicBezTo>
                    <a:pt x="293" y="60"/>
                    <a:pt x="314" y="63"/>
                    <a:pt x="332" y="62"/>
                  </a:cubicBezTo>
                  <a:cubicBezTo>
                    <a:pt x="336" y="62"/>
                    <a:pt x="345" y="63"/>
                    <a:pt x="342" y="57"/>
                  </a:cubicBezTo>
                  <a:close/>
                  <a:moveTo>
                    <a:pt x="53" y="190"/>
                  </a:moveTo>
                  <a:cubicBezTo>
                    <a:pt x="51" y="188"/>
                    <a:pt x="51" y="183"/>
                    <a:pt x="53" y="180"/>
                  </a:cubicBezTo>
                  <a:cubicBezTo>
                    <a:pt x="54" y="183"/>
                    <a:pt x="53" y="187"/>
                    <a:pt x="53" y="190"/>
                  </a:cubicBezTo>
                  <a:close/>
                  <a:moveTo>
                    <a:pt x="235" y="80"/>
                  </a:moveTo>
                  <a:cubicBezTo>
                    <a:pt x="228" y="83"/>
                    <a:pt x="216" y="84"/>
                    <a:pt x="209" y="81"/>
                  </a:cubicBezTo>
                  <a:cubicBezTo>
                    <a:pt x="216" y="78"/>
                    <a:pt x="230" y="70"/>
                    <a:pt x="235" y="80"/>
                  </a:cubicBezTo>
                  <a:close/>
                  <a:moveTo>
                    <a:pt x="260" y="110"/>
                  </a:moveTo>
                  <a:cubicBezTo>
                    <a:pt x="245" y="111"/>
                    <a:pt x="228" y="110"/>
                    <a:pt x="214" y="108"/>
                  </a:cubicBezTo>
                  <a:cubicBezTo>
                    <a:pt x="223" y="104"/>
                    <a:pt x="238" y="100"/>
                    <a:pt x="249" y="99"/>
                  </a:cubicBezTo>
                  <a:cubicBezTo>
                    <a:pt x="253" y="98"/>
                    <a:pt x="257" y="107"/>
                    <a:pt x="260" y="110"/>
                  </a:cubicBezTo>
                  <a:close/>
                  <a:moveTo>
                    <a:pt x="250" y="88"/>
                  </a:moveTo>
                  <a:cubicBezTo>
                    <a:pt x="252" y="89"/>
                    <a:pt x="254" y="90"/>
                    <a:pt x="255" y="92"/>
                  </a:cubicBezTo>
                  <a:cubicBezTo>
                    <a:pt x="252" y="93"/>
                    <a:pt x="251" y="90"/>
                    <a:pt x="250" y="88"/>
                  </a:cubicBezTo>
                  <a:close/>
                  <a:moveTo>
                    <a:pt x="277" y="204"/>
                  </a:moveTo>
                  <a:cubicBezTo>
                    <a:pt x="257" y="203"/>
                    <a:pt x="236" y="206"/>
                    <a:pt x="216" y="203"/>
                  </a:cubicBezTo>
                  <a:cubicBezTo>
                    <a:pt x="232" y="194"/>
                    <a:pt x="255" y="190"/>
                    <a:pt x="278" y="191"/>
                  </a:cubicBezTo>
                  <a:cubicBezTo>
                    <a:pt x="277" y="196"/>
                    <a:pt x="279" y="200"/>
                    <a:pt x="277" y="204"/>
                  </a:cubicBezTo>
                  <a:close/>
                  <a:moveTo>
                    <a:pt x="203" y="347"/>
                  </a:moveTo>
                  <a:cubicBezTo>
                    <a:pt x="202" y="347"/>
                    <a:pt x="201" y="346"/>
                    <a:pt x="199" y="346"/>
                  </a:cubicBezTo>
                  <a:cubicBezTo>
                    <a:pt x="201" y="343"/>
                    <a:pt x="202" y="337"/>
                    <a:pt x="203" y="333"/>
                  </a:cubicBezTo>
                  <a:cubicBezTo>
                    <a:pt x="206" y="334"/>
                    <a:pt x="210" y="334"/>
                    <a:pt x="214" y="335"/>
                  </a:cubicBezTo>
                  <a:cubicBezTo>
                    <a:pt x="210" y="338"/>
                    <a:pt x="199" y="340"/>
                    <a:pt x="203" y="347"/>
                  </a:cubicBezTo>
                  <a:close/>
                  <a:moveTo>
                    <a:pt x="248" y="352"/>
                  </a:moveTo>
                  <a:cubicBezTo>
                    <a:pt x="248" y="353"/>
                    <a:pt x="246" y="354"/>
                    <a:pt x="246" y="353"/>
                  </a:cubicBezTo>
                  <a:cubicBezTo>
                    <a:pt x="247" y="353"/>
                    <a:pt x="247" y="352"/>
                    <a:pt x="248" y="352"/>
                  </a:cubicBezTo>
                  <a:close/>
                  <a:moveTo>
                    <a:pt x="236" y="350"/>
                  </a:moveTo>
                  <a:cubicBezTo>
                    <a:pt x="227" y="352"/>
                    <a:pt x="216" y="356"/>
                    <a:pt x="205" y="354"/>
                  </a:cubicBezTo>
                  <a:cubicBezTo>
                    <a:pt x="206" y="345"/>
                    <a:pt x="221" y="347"/>
                    <a:pt x="230" y="346"/>
                  </a:cubicBezTo>
                  <a:cubicBezTo>
                    <a:pt x="237" y="345"/>
                    <a:pt x="243" y="346"/>
                    <a:pt x="248" y="345"/>
                  </a:cubicBezTo>
                  <a:cubicBezTo>
                    <a:pt x="246" y="350"/>
                    <a:pt x="241" y="348"/>
                    <a:pt x="236" y="350"/>
                  </a:cubicBezTo>
                  <a:close/>
                  <a:moveTo>
                    <a:pt x="257" y="356"/>
                  </a:moveTo>
                  <a:cubicBezTo>
                    <a:pt x="256" y="359"/>
                    <a:pt x="252" y="362"/>
                    <a:pt x="248" y="364"/>
                  </a:cubicBezTo>
                  <a:cubicBezTo>
                    <a:pt x="251" y="361"/>
                    <a:pt x="254" y="359"/>
                    <a:pt x="257" y="356"/>
                  </a:cubicBezTo>
                  <a:close/>
                  <a:moveTo>
                    <a:pt x="223" y="342"/>
                  </a:moveTo>
                  <a:cubicBezTo>
                    <a:pt x="216" y="343"/>
                    <a:pt x="212" y="345"/>
                    <a:pt x="207" y="343"/>
                  </a:cubicBezTo>
                  <a:cubicBezTo>
                    <a:pt x="218" y="331"/>
                    <a:pt x="243" y="335"/>
                    <a:pt x="260" y="335"/>
                  </a:cubicBezTo>
                  <a:cubicBezTo>
                    <a:pt x="257" y="344"/>
                    <a:pt x="235" y="341"/>
                    <a:pt x="223" y="342"/>
                  </a:cubicBezTo>
                  <a:close/>
                  <a:moveTo>
                    <a:pt x="233" y="332"/>
                  </a:moveTo>
                  <a:cubicBezTo>
                    <a:pt x="238" y="331"/>
                    <a:pt x="245" y="330"/>
                    <a:pt x="251" y="329"/>
                  </a:cubicBezTo>
                  <a:cubicBezTo>
                    <a:pt x="239" y="326"/>
                    <a:pt x="228" y="334"/>
                    <a:pt x="216" y="331"/>
                  </a:cubicBezTo>
                  <a:cubicBezTo>
                    <a:pt x="225" y="329"/>
                    <a:pt x="236" y="328"/>
                    <a:pt x="246" y="326"/>
                  </a:cubicBezTo>
                  <a:cubicBezTo>
                    <a:pt x="231" y="325"/>
                    <a:pt x="217" y="328"/>
                    <a:pt x="203" y="330"/>
                  </a:cubicBezTo>
                  <a:cubicBezTo>
                    <a:pt x="204" y="323"/>
                    <a:pt x="201" y="317"/>
                    <a:pt x="200" y="313"/>
                  </a:cubicBezTo>
                  <a:cubicBezTo>
                    <a:pt x="199" y="312"/>
                    <a:pt x="199" y="307"/>
                    <a:pt x="200" y="307"/>
                  </a:cubicBezTo>
                  <a:cubicBezTo>
                    <a:pt x="202" y="307"/>
                    <a:pt x="203" y="308"/>
                    <a:pt x="204" y="308"/>
                  </a:cubicBezTo>
                  <a:cubicBezTo>
                    <a:pt x="210" y="309"/>
                    <a:pt x="216" y="307"/>
                    <a:pt x="223" y="307"/>
                  </a:cubicBezTo>
                  <a:cubicBezTo>
                    <a:pt x="231" y="307"/>
                    <a:pt x="240" y="308"/>
                    <a:pt x="247" y="308"/>
                  </a:cubicBezTo>
                  <a:cubicBezTo>
                    <a:pt x="239" y="309"/>
                    <a:pt x="231" y="310"/>
                    <a:pt x="222" y="312"/>
                  </a:cubicBezTo>
                  <a:cubicBezTo>
                    <a:pt x="217" y="313"/>
                    <a:pt x="210" y="312"/>
                    <a:pt x="207" y="314"/>
                  </a:cubicBezTo>
                  <a:cubicBezTo>
                    <a:pt x="201" y="319"/>
                    <a:pt x="211" y="320"/>
                    <a:pt x="215" y="321"/>
                  </a:cubicBezTo>
                  <a:cubicBezTo>
                    <a:pt x="231" y="324"/>
                    <a:pt x="249" y="322"/>
                    <a:pt x="268" y="325"/>
                  </a:cubicBezTo>
                  <a:cubicBezTo>
                    <a:pt x="264" y="337"/>
                    <a:pt x="244" y="331"/>
                    <a:pt x="233" y="332"/>
                  </a:cubicBezTo>
                  <a:close/>
                  <a:moveTo>
                    <a:pt x="204" y="220"/>
                  </a:moveTo>
                  <a:cubicBezTo>
                    <a:pt x="220" y="223"/>
                    <a:pt x="240" y="221"/>
                    <a:pt x="256" y="226"/>
                  </a:cubicBezTo>
                  <a:cubicBezTo>
                    <a:pt x="238" y="228"/>
                    <a:pt x="221" y="228"/>
                    <a:pt x="203" y="230"/>
                  </a:cubicBezTo>
                  <a:cubicBezTo>
                    <a:pt x="204" y="227"/>
                    <a:pt x="203" y="223"/>
                    <a:pt x="204" y="220"/>
                  </a:cubicBezTo>
                  <a:close/>
                  <a:moveTo>
                    <a:pt x="216" y="101"/>
                  </a:moveTo>
                  <a:cubicBezTo>
                    <a:pt x="214" y="102"/>
                    <a:pt x="212" y="103"/>
                    <a:pt x="209" y="103"/>
                  </a:cubicBezTo>
                  <a:cubicBezTo>
                    <a:pt x="208" y="102"/>
                    <a:pt x="208" y="101"/>
                    <a:pt x="207" y="99"/>
                  </a:cubicBezTo>
                  <a:cubicBezTo>
                    <a:pt x="210" y="100"/>
                    <a:pt x="213" y="100"/>
                    <a:pt x="216" y="101"/>
                  </a:cubicBezTo>
                  <a:close/>
                  <a:moveTo>
                    <a:pt x="208" y="87"/>
                  </a:moveTo>
                  <a:cubicBezTo>
                    <a:pt x="209" y="87"/>
                    <a:pt x="210" y="88"/>
                    <a:pt x="211" y="88"/>
                  </a:cubicBezTo>
                  <a:cubicBezTo>
                    <a:pt x="210" y="88"/>
                    <a:pt x="209" y="89"/>
                    <a:pt x="208" y="89"/>
                  </a:cubicBezTo>
                  <a:cubicBezTo>
                    <a:pt x="208" y="88"/>
                    <a:pt x="208" y="88"/>
                    <a:pt x="208" y="87"/>
                  </a:cubicBezTo>
                  <a:close/>
                  <a:moveTo>
                    <a:pt x="209" y="188"/>
                  </a:moveTo>
                  <a:cubicBezTo>
                    <a:pt x="216" y="191"/>
                    <a:pt x="227" y="189"/>
                    <a:pt x="236" y="190"/>
                  </a:cubicBezTo>
                  <a:cubicBezTo>
                    <a:pt x="233" y="193"/>
                    <a:pt x="227" y="194"/>
                    <a:pt x="222" y="195"/>
                  </a:cubicBezTo>
                  <a:cubicBezTo>
                    <a:pt x="217" y="196"/>
                    <a:pt x="206" y="198"/>
                    <a:pt x="207" y="204"/>
                  </a:cubicBezTo>
                  <a:cubicBezTo>
                    <a:pt x="208" y="208"/>
                    <a:pt x="215" y="208"/>
                    <a:pt x="218" y="208"/>
                  </a:cubicBezTo>
                  <a:cubicBezTo>
                    <a:pt x="214" y="211"/>
                    <a:pt x="208" y="212"/>
                    <a:pt x="204" y="214"/>
                  </a:cubicBezTo>
                  <a:cubicBezTo>
                    <a:pt x="205" y="203"/>
                    <a:pt x="206" y="190"/>
                    <a:pt x="206" y="178"/>
                  </a:cubicBezTo>
                  <a:cubicBezTo>
                    <a:pt x="211" y="179"/>
                    <a:pt x="218" y="177"/>
                    <a:pt x="223" y="178"/>
                  </a:cubicBezTo>
                  <a:cubicBezTo>
                    <a:pt x="219" y="181"/>
                    <a:pt x="208" y="180"/>
                    <a:pt x="207" y="184"/>
                  </a:cubicBezTo>
                  <a:cubicBezTo>
                    <a:pt x="207" y="185"/>
                    <a:pt x="208" y="187"/>
                    <a:pt x="209" y="188"/>
                  </a:cubicBezTo>
                  <a:close/>
                  <a:moveTo>
                    <a:pt x="205" y="159"/>
                  </a:moveTo>
                  <a:cubicBezTo>
                    <a:pt x="210" y="160"/>
                    <a:pt x="216" y="161"/>
                    <a:pt x="221" y="161"/>
                  </a:cubicBezTo>
                  <a:cubicBezTo>
                    <a:pt x="217" y="164"/>
                    <a:pt x="211" y="164"/>
                    <a:pt x="206" y="166"/>
                  </a:cubicBezTo>
                  <a:cubicBezTo>
                    <a:pt x="205" y="164"/>
                    <a:pt x="205" y="161"/>
                    <a:pt x="205" y="159"/>
                  </a:cubicBezTo>
                  <a:close/>
                  <a:moveTo>
                    <a:pt x="210" y="155"/>
                  </a:moveTo>
                  <a:cubicBezTo>
                    <a:pt x="225" y="149"/>
                    <a:pt x="244" y="147"/>
                    <a:pt x="262" y="145"/>
                  </a:cubicBezTo>
                  <a:cubicBezTo>
                    <a:pt x="264" y="148"/>
                    <a:pt x="272" y="157"/>
                    <a:pt x="262" y="157"/>
                  </a:cubicBezTo>
                  <a:cubicBezTo>
                    <a:pt x="247" y="157"/>
                    <a:pt x="224" y="158"/>
                    <a:pt x="210" y="155"/>
                  </a:cubicBezTo>
                  <a:close/>
                  <a:moveTo>
                    <a:pt x="206" y="150"/>
                  </a:moveTo>
                  <a:cubicBezTo>
                    <a:pt x="204" y="148"/>
                    <a:pt x="205" y="144"/>
                    <a:pt x="205" y="141"/>
                  </a:cubicBezTo>
                  <a:cubicBezTo>
                    <a:pt x="206" y="141"/>
                    <a:pt x="211" y="141"/>
                    <a:pt x="212" y="142"/>
                  </a:cubicBezTo>
                  <a:cubicBezTo>
                    <a:pt x="213" y="142"/>
                    <a:pt x="212" y="141"/>
                    <a:pt x="213" y="141"/>
                  </a:cubicBezTo>
                  <a:cubicBezTo>
                    <a:pt x="221" y="142"/>
                    <a:pt x="230" y="143"/>
                    <a:pt x="239" y="143"/>
                  </a:cubicBezTo>
                  <a:cubicBezTo>
                    <a:pt x="228" y="146"/>
                    <a:pt x="217" y="148"/>
                    <a:pt x="206" y="150"/>
                  </a:cubicBezTo>
                  <a:close/>
                  <a:moveTo>
                    <a:pt x="213" y="132"/>
                  </a:moveTo>
                  <a:cubicBezTo>
                    <a:pt x="213" y="130"/>
                    <a:pt x="213" y="127"/>
                    <a:pt x="213" y="126"/>
                  </a:cubicBezTo>
                  <a:cubicBezTo>
                    <a:pt x="222" y="125"/>
                    <a:pt x="236" y="125"/>
                    <a:pt x="246" y="127"/>
                  </a:cubicBezTo>
                  <a:cubicBezTo>
                    <a:pt x="235" y="129"/>
                    <a:pt x="223" y="131"/>
                    <a:pt x="213" y="132"/>
                  </a:cubicBezTo>
                  <a:close/>
                  <a:moveTo>
                    <a:pt x="212" y="117"/>
                  </a:moveTo>
                  <a:cubicBezTo>
                    <a:pt x="212" y="116"/>
                    <a:pt x="212" y="114"/>
                    <a:pt x="211" y="113"/>
                  </a:cubicBezTo>
                  <a:cubicBezTo>
                    <a:pt x="216" y="114"/>
                    <a:pt x="223" y="113"/>
                    <a:pt x="226" y="115"/>
                  </a:cubicBezTo>
                  <a:cubicBezTo>
                    <a:pt x="221" y="116"/>
                    <a:pt x="216" y="118"/>
                    <a:pt x="212" y="117"/>
                  </a:cubicBezTo>
                  <a:close/>
                  <a:moveTo>
                    <a:pt x="210" y="126"/>
                  </a:moveTo>
                  <a:cubicBezTo>
                    <a:pt x="210" y="128"/>
                    <a:pt x="211" y="131"/>
                    <a:pt x="210" y="133"/>
                  </a:cubicBezTo>
                  <a:cubicBezTo>
                    <a:pt x="209" y="134"/>
                    <a:pt x="207" y="134"/>
                    <a:pt x="204" y="134"/>
                  </a:cubicBezTo>
                  <a:cubicBezTo>
                    <a:pt x="204" y="132"/>
                    <a:pt x="204" y="128"/>
                    <a:pt x="204" y="125"/>
                  </a:cubicBezTo>
                  <a:cubicBezTo>
                    <a:pt x="206" y="125"/>
                    <a:pt x="208" y="125"/>
                    <a:pt x="210" y="126"/>
                  </a:cubicBezTo>
                  <a:close/>
                  <a:moveTo>
                    <a:pt x="204" y="236"/>
                  </a:moveTo>
                  <a:cubicBezTo>
                    <a:pt x="211" y="237"/>
                    <a:pt x="218" y="239"/>
                    <a:pt x="226" y="238"/>
                  </a:cubicBezTo>
                  <a:cubicBezTo>
                    <a:pt x="219" y="241"/>
                    <a:pt x="211" y="244"/>
                    <a:pt x="203" y="246"/>
                  </a:cubicBezTo>
                  <a:cubicBezTo>
                    <a:pt x="202" y="242"/>
                    <a:pt x="202" y="239"/>
                    <a:pt x="204" y="236"/>
                  </a:cubicBezTo>
                  <a:close/>
                  <a:moveTo>
                    <a:pt x="271" y="260"/>
                  </a:moveTo>
                  <a:cubicBezTo>
                    <a:pt x="270" y="262"/>
                    <a:pt x="264" y="262"/>
                    <a:pt x="261" y="262"/>
                  </a:cubicBezTo>
                  <a:cubicBezTo>
                    <a:pt x="247" y="262"/>
                    <a:pt x="231" y="260"/>
                    <a:pt x="216" y="260"/>
                  </a:cubicBezTo>
                  <a:cubicBezTo>
                    <a:pt x="228" y="255"/>
                    <a:pt x="243" y="254"/>
                    <a:pt x="259" y="253"/>
                  </a:cubicBezTo>
                  <a:cubicBezTo>
                    <a:pt x="262" y="253"/>
                    <a:pt x="271" y="254"/>
                    <a:pt x="270" y="249"/>
                  </a:cubicBezTo>
                  <a:cubicBezTo>
                    <a:pt x="269" y="247"/>
                    <a:pt x="261" y="249"/>
                    <a:pt x="258" y="249"/>
                  </a:cubicBezTo>
                  <a:cubicBezTo>
                    <a:pt x="243" y="251"/>
                    <a:pt x="225" y="251"/>
                    <a:pt x="210" y="250"/>
                  </a:cubicBezTo>
                  <a:cubicBezTo>
                    <a:pt x="223" y="240"/>
                    <a:pt x="252" y="239"/>
                    <a:pt x="273" y="242"/>
                  </a:cubicBezTo>
                  <a:cubicBezTo>
                    <a:pt x="270" y="246"/>
                    <a:pt x="275" y="257"/>
                    <a:pt x="271" y="260"/>
                  </a:cubicBezTo>
                  <a:close/>
                  <a:moveTo>
                    <a:pt x="272" y="274"/>
                  </a:moveTo>
                  <a:cubicBezTo>
                    <a:pt x="253" y="277"/>
                    <a:pt x="230" y="276"/>
                    <a:pt x="211" y="275"/>
                  </a:cubicBezTo>
                  <a:cubicBezTo>
                    <a:pt x="229" y="269"/>
                    <a:pt x="250" y="268"/>
                    <a:pt x="272" y="266"/>
                  </a:cubicBezTo>
                  <a:cubicBezTo>
                    <a:pt x="272" y="268"/>
                    <a:pt x="273" y="271"/>
                    <a:pt x="272" y="274"/>
                  </a:cubicBezTo>
                  <a:close/>
                  <a:moveTo>
                    <a:pt x="216" y="254"/>
                  </a:moveTo>
                  <a:cubicBezTo>
                    <a:pt x="212" y="256"/>
                    <a:pt x="207" y="257"/>
                    <a:pt x="203" y="258"/>
                  </a:cubicBezTo>
                  <a:cubicBezTo>
                    <a:pt x="199" y="251"/>
                    <a:pt x="212" y="256"/>
                    <a:pt x="216" y="254"/>
                  </a:cubicBezTo>
                  <a:close/>
                  <a:moveTo>
                    <a:pt x="238" y="265"/>
                  </a:moveTo>
                  <a:cubicBezTo>
                    <a:pt x="227" y="268"/>
                    <a:pt x="214" y="269"/>
                    <a:pt x="202" y="271"/>
                  </a:cubicBezTo>
                  <a:cubicBezTo>
                    <a:pt x="201" y="269"/>
                    <a:pt x="201" y="266"/>
                    <a:pt x="202" y="264"/>
                  </a:cubicBezTo>
                  <a:cubicBezTo>
                    <a:pt x="215" y="264"/>
                    <a:pt x="226" y="264"/>
                    <a:pt x="238" y="265"/>
                  </a:cubicBezTo>
                  <a:close/>
                  <a:moveTo>
                    <a:pt x="221" y="280"/>
                  </a:moveTo>
                  <a:cubicBezTo>
                    <a:pt x="215" y="282"/>
                    <a:pt x="208" y="283"/>
                    <a:pt x="201" y="285"/>
                  </a:cubicBezTo>
                  <a:cubicBezTo>
                    <a:pt x="201" y="284"/>
                    <a:pt x="201" y="281"/>
                    <a:pt x="201" y="280"/>
                  </a:cubicBezTo>
                  <a:cubicBezTo>
                    <a:pt x="207" y="279"/>
                    <a:pt x="214" y="280"/>
                    <a:pt x="221" y="280"/>
                  </a:cubicBezTo>
                  <a:close/>
                  <a:moveTo>
                    <a:pt x="201" y="295"/>
                  </a:moveTo>
                  <a:cubicBezTo>
                    <a:pt x="206" y="295"/>
                    <a:pt x="211" y="294"/>
                    <a:pt x="214" y="295"/>
                  </a:cubicBezTo>
                  <a:cubicBezTo>
                    <a:pt x="211" y="297"/>
                    <a:pt x="205" y="297"/>
                    <a:pt x="201" y="299"/>
                  </a:cubicBezTo>
                  <a:cubicBezTo>
                    <a:pt x="200" y="298"/>
                    <a:pt x="201" y="296"/>
                    <a:pt x="201" y="295"/>
                  </a:cubicBezTo>
                  <a:close/>
                  <a:moveTo>
                    <a:pt x="261" y="322"/>
                  </a:moveTo>
                  <a:cubicBezTo>
                    <a:pt x="245" y="321"/>
                    <a:pt x="225" y="321"/>
                    <a:pt x="210" y="317"/>
                  </a:cubicBezTo>
                  <a:cubicBezTo>
                    <a:pt x="228" y="312"/>
                    <a:pt x="248" y="309"/>
                    <a:pt x="268" y="309"/>
                  </a:cubicBezTo>
                  <a:cubicBezTo>
                    <a:pt x="269" y="317"/>
                    <a:pt x="270" y="322"/>
                    <a:pt x="261" y="322"/>
                  </a:cubicBezTo>
                  <a:close/>
                  <a:moveTo>
                    <a:pt x="212" y="306"/>
                  </a:moveTo>
                  <a:cubicBezTo>
                    <a:pt x="209" y="306"/>
                    <a:pt x="204" y="305"/>
                    <a:pt x="202" y="304"/>
                  </a:cubicBezTo>
                  <a:cubicBezTo>
                    <a:pt x="214" y="296"/>
                    <a:pt x="230" y="295"/>
                    <a:pt x="247" y="294"/>
                  </a:cubicBezTo>
                  <a:cubicBezTo>
                    <a:pt x="254" y="294"/>
                    <a:pt x="263" y="295"/>
                    <a:pt x="271" y="294"/>
                  </a:cubicBezTo>
                  <a:cubicBezTo>
                    <a:pt x="273" y="293"/>
                    <a:pt x="274" y="293"/>
                    <a:pt x="274" y="292"/>
                  </a:cubicBezTo>
                  <a:cubicBezTo>
                    <a:pt x="276" y="295"/>
                    <a:pt x="274" y="300"/>
                    <a:pt x="274" y="304"/>
                  </a:cubicBezTo>
                  <a:cubicBezTo>
                    <a:pt x="253" y="305"/>
                    <a:pt x="232" y="305"/>
                    <a:pt x="212" y="306"/>
                  </a:cubicBezTo>
                  <a:close/>
                  <a:moveTo>
                    <a:pt x="275" y="291"/>
                  </a:moveTo>
                  <a:cubicBezTo>
                    <a:pt x="272" y="284"/>
                    <a:pt x="266" y="288"/>
                    <a:pt x="261" y="289"/>
                  </a:cubicBezTo>
                  <a:cubicBezTo>
                    <a:pt x="261" y="284"/>
                    <a:pt x="256" y="289"/>
                    <a:pt x="252" y="289"/>
                  </a:cubicBezTo>
                  <a:cubicBezTo>
                    <a:pt x="238" y="292"/>
                    <a:pt x="218" y="290"/>
                    <a:pt x="203" y="290"/>
                  </a:cubicBezTo>
                  <a:cubicBezTo>
                    <a:pt x="223" y="281"/>
                    <a:pt x="249" y="279"/>
                    <a:pt x="274" y="279"/>
                  </a:cubicBezTo>
                  <a:cubicBezTo>
                    <a:pt x="275" y="282"/>
                    <a:pt x="275" y="287"/>
                    <a:pt x="275" y="291"/>
                  </a:cubicBezTo>
                  <a:close/>
                  <a:moveTo>
                    <a:pt x="276" y="247"/>
                  </a:moveTo>
                  <a:cubicBezTo>
                    <a:pt x="277" y="251"/>
                    <a:pt x="276" y="256"/>
                    <a:pt x="276" y="260"/>
                  </a:cubicBezTo>
                  <a:cubicBezTo>
                    <a:pt x="274" y="257"/>
                    <a:pt x="275" y="251"/>
                    <a:pt x="276" y="247"/>
                  </a:cubicBezTo>
                  <a:close/>
                  <a:moveTo>
                    <a:pt x="276" y="237"/>
                  </a:moveTo>
                  <a:cubicBezTo>
                    <a:pt x="257" y="237"/>
                    <a:pt x="234" y="234"/>
                    <a:pt x="216" y="234"/>
                  </a:cubicBezTo>
                  <a:cubicBezTo>
                    <a:pt x="231" y="231"/>
                    <a:pt x="252" y="230"/>
                    <a:pt x="268" y="228"/>
                  </a:cubicBezTo>
                  <a:cubicBezTo>
                    <a:pt x="270" y="228"/>
                    <a:pt x="273" y="229"/>
                    <a:pt x="273" y="226"/>
                  </a:cubicBezTo>
                  <a:cubicBezTo>
                    <a:pt x="273" y="222"/>
                    <a:pt x="259" y="221"/>
                    <a:pt x="256" y="221"/>
                  </a:cubicBezTo>
                  <a:cubicBezTo>
                    <a:pt x="242" y="219"/>
                    <a:pt x="226" y="218"/>
                    <a:pt x="213" y="216"/>
                  </a:cubicBezTo>
                  <a:cubicBezTo>
                    <a:pt x="229" y="208"/>
                    <a:pt x="257" y="210"/>
                    <a:pt x="277" y="211"/>
                  </a:cubicBezTo>
                  <a:cubicBezTo>
                    <a:pt x="277" y="219"/>
                    <a:pt x="277" y="229"/>
                    <a:pt x="276" y="237"/>
                  </a:cubicBezTo>
                  <a:close/>
                  <a:moveTo>
                    <a:pt x="278" y="185"/>
                  </a:moveTo>
                  <a:cubicBezTo>
                    <a:pt x="259" y="186"/>
                    <a:pt x="239" y="187"/>
                    <a:pt x="221" y="185"/>
                  </a:cubicBezTo>
                  <a:cubicBezTo>
                    <a:pt x="238" y="179"/>
                    <a:pt x="257" y="177"/>
                    <a:pt x="278" y="177"/>
                  </a:cubicBezTo>
                  <a:cubicBezTo>
                    <a:pt x="278" y="179"/>
                    <a:pt x="278" y="183"/>
                    <a:pt x="278" y="185"/>
                  </a:cubicBezTo>
                  <a:close/>
                  <a:moveTo>
                    <a:pt x="278" y="171"/>
                  </a:moveTo>
                  <a:cubicBezTo>
                    <a:pt x="261" y="173"/>
                    <a:pt x="243" y="174"/>
                    <a:pt x="226" y="174"/>
                  </a:cubicBezTo>
                  <a:cubicBezTo>
                    <a:pt x="220" y="173"/>
                    <a:pt x="211" y="175"/>
                    <a:pt x="206" y="172"/>
                  </a:cubicBezTo>
                  <a:cubicBezTo>
                    <a:pt x="209" y="168"/>
                    <a:pt x="214" y="169"/>
                    <a:pt x="218" y="167"/>
                  </a:cubicBezTo>
                  <a:cubicBezTo>
                    <a:pt x="235" y="163"/>
                    <a:pt x="257" y="160"/>
                    <a:pt x="277" y="163"/>
                  </a:cubicBezTo>
                  <a:cubicBezTo>
                    <a:pt x="277" y="165"/>
                    <a:pt x="278" y="169"/>
                    <a:pt x="278" y="171"/>
                  </a:cubicBezTo>
                  <a:close/>
                  <a:moveTo>
                    <a:pt x="271" y="157"/>
                  </a:moveTo>
                  <a:cubicBezTo>
                    <a:pt x="271" y="152"/>
                    <a:pt x="269" y="148"/>
                    <a:pt x="266" y="145"/>
                  </a:cubicBezTo>
                  <a:cubicBezTo>
                    <a:pt x="268" y="145"/>
                    <a:pt x="270" y="144"/>
                    <a:pt x="271" y="145"/>
                  </a:cubicBezTo>
                  <a:cubicBezTo>
                    <a:pt x="272" y="149"/>
                    <a:pt x="275" y="153"/>
                    <a:pt x="275" y="157"/>
                  </a:cubicBezTo>
                  <a:cubicBezTo>
                    <a:pt x="274" y="157"/>
                    <a:pt x="272" y="157"/>
                    <a:pt x="271" y="157"/>
                  </a:cubicBezTo>
                  <a:close/>
                  <a:moveTo>
                    <a:pt x="219" y="136"/>
                  </a:moveTo>
                  <a:cubicBezTo>
                    <a:pt x="232" y="134"/>
                    <a:pt x="251" y="130"/>
                    <a:pt x="264" y="129"/>
                  </a:cubicBezTo>
                  <a:cubicBezTo>
                    <a:pt x="268" y="128"/>
                    <a:pt x="270" y="136"/>
                    <a:pt x="270" y="139"/>
                  </a:cubicBezTo>
                  <a:cubicBezTo>
                    <a:pt x="253" y="138"/>
                    <a:pt x="234" y="141"/>
                    <a:pt x="219" y="136"/>
                  </a:cubicBezTo>
                  <a:close/>
                  <a:moveTo>
                    <a:pt x="226" y="121"/>
                  </a:moveTo>
                  <a:cubicBezTo>
                    <a:pt x="237" y="118"/>
                    <a:pt x="252" y="116"/>
                    <a:pt x="264" y="115"/>
                  </a:cubicBezTo>
                  <a:cubicBezTo>
                    <a:pt x="265" y="117"/>
                    <a:pt x="265" y="120"/>
                    <a:pt x="265" y="123"/>
                  </a:cubicBezTo>
                  <a:cubicBezTo>
                    <a:pt x="253" y="123"/>
                    <a:pt x="239" y="121"/>
                    <a:pt x="226" y="121"/>
                  </a:cubicBezTo>
                  <a:close/>
                  <a:moveTo>
                    <a:pt x="256" y="97"/>
                  </a:moveTo>
                  <a:cubicBezTo>
                    <a:pt x="262" y="97"/>
                    <a:pt x="262" y="103"/>
                    <a:pt x="265" y="106"/>
                  </a:cubicBezTo>
                  <a:cubicBezTo>
                    <a:pt x="261" y="104"/>
                    <a:pt x="258" y="101"/>
                    <a:pt x="256" y="97"/>
                  </a:cubicBezTo>
                  <a:close/>
                  <a:moveTo>
                    <a:pt x="231" y="96"/>
                  </a:moveTo>
                  <a:cubicBezTo>
                    <a:pt x="224" y="97"/>
                    <a:pt x="217" y="96"/>
                    <a:pt x="212" y="95"/>
                  </a:cubicBezTo>
                  <a:cubicBezTo>
                    <a:pt x="218" y="90"/>
                    <a:pt x="233" y="88"/>
                    <a:pt x="241" y="86"/>
                  </a:cubicBezTo>
                  <a:cubicBezTo>
                    <a:pt x="242" y="86"/>
                    <a:pt x="247" y="92"/>
                    <a:pt x="247" y="93"/>
                  </a:cubicBezTo>
                  <a:cubicBezTo>
                    <a:pt x="246" y="95"/>
                    <a:pt x="234" y="96"/>
                    <a:pt x="231" y="96"/>
                  </a:cubicBezTo>
                  <a:close/>
                  <a:moveTo>
                    <a:pt x="226" y="67"/>
                  </a:moveTo>
                  <a:cubicBezTo>
                    <a:pt x="219" y="66"/>
                    <a:pt x="208" y="65"/>
                    <a:pt x="203" y="61"/>
                  </a:cubicBezTo>
                  <a:cubicBezTo>
                    <a:pt x="212" y="61"/>
                    <a:pt x="221" y="63"/>
                    <a:pt x="226" y="67"/>
                  </a:cubicBezTo>
                  <a:close/>
                  <a:moveTo>
                    <a:pt x="220" y="72"/>
                  </a:moveTo>
                  <a:cubicBezTo>
                    <a:pt x="216" y="74"/>
                    <a:pt x="211" y="74"/>
                    <a:pt x="207" y="76"/>
                  </a:cubicBezTo>
                  <a:cubicBezTo>
                    <a:pt x="205" y="73"/>
                    <a:pt x="204" y="70"/>
                    <a:pt x="203" y="67"/>
                  </a:cubicBezTo>
                  <a:cubicBezTo>
                    <a:pt x="208" y="68"/>
                    <a:pt x="214" y="70"/>
                    <a:pt x="220" y="72"/>
                  </a:cubicBezTo>
                  <a:close/>
                  <a:moveTo>
                    <a:pt x="204" y="92"/>
                  </a:moveTo>
                  <a:cubicBezTo>
                    <a:pt x="202" y="92"/>
                    <a:pt x="201" y="86"/>
                    <a:pt x="202" y="84"/>
                  </a:cubicBezTo>
                  <a:cubicBezTo>
                    <a:pt x="206" y="83"/>
                    <a:pt x="206" y="92"/>
                    <a:pt x="204" y="92"/>
                  </a:cubicBezTo>
                  <a:close/>
                  <a:moveTo>
                    <a:pt x="201" y="69"/>
                  </a:moveTo>
                  <a:cubicBezTo>
                    <a:pt x="203" y="70"/>
                    <a:pt x="206" y="77"/>
                    <a:pt x="201" y="78"/>
                  </a:cubicBezTo>
                  <a:cubicBezTo>
                    <a:pt x="201" y="75"/>
                    <a:pt x="201" y="72"/>
                    <a:pt x="201" y="69"/>
                  </a:cubicBezTo>
                  <a:close/>
                  <a:moveTo>
                    <a:pt x="201" y="97"/>
                  </a:moveTo>
                  <a:cubicBezTo>
                    <a:pt x="206" y="100"/>
                    <a:pt x="200" y="108"/>
                    <a:pt x="203" y="113"/>
                  </a:cubicBezTo>
                  <a:cubicBezTo>
                    <a:pt x="205" y="112"/>
                    <a:pt x="204" y="110"/>
                    <a:pt x="205" y="110"/>
                  </a:cubicBezTo>
                  <a:cubicBezTo>
                    <a:pt x="209" y="112"/>
                    <a:pt x="210" y="120"/>
                    <a:pt x="203" y="120"/>
                  </a:cubicBezTo>
                  <a:cubicBezTo>
                    <a:pt x="202" y="113"/>
                    <a:pt x="200" y="105"/>
                    <a:pt x="201" y="97"/>
                  </a:cubicBezTo>
                  <a:close/>
                  <a:moveTo>
                    <a:pt x="200" y="132"/>
                  </a:moveTo>
                  <a:cubicBezTo>
                    <a:pt x="200" y="137"/>
                    <a:pt x="204" y="147"/>
                    <a:pt x="200" y="152"/>
                  </a:cubicBezTo>
                  <a:cubicBezTo>
                    <a:pt x="199" y="146"/>
                    <a:pt x="200" y="137"/>
                    <a:pt x="200" y="132"/>
                  </a:cubicBezTo>
                  <a:close/>
                  <a:moveTo>
                    <a:pt x="200" y="157"/>
                  </a:moveTo>
                  <a:cubicBezTo>
                    <a:pt x="203" y="158"/>
                    <a:pt x="204" y="168"/>
                    <a:pt x="200" y="169"/>
                  </a:cubicBezTo>
                  <a:cubicBezTo>
                    <a:pt x="200" y="165"/>
                    <a:pt x="200" y="160"/>
                    <a:pt x="200" y="157"/>
                  </a:cubicBezTo>
                  <a:close/>
                  <a:moveTo>
                    <a:pt x="200" y="175"/>
                  </a:moveTo>
                  <a:cubicBezTo>
                    <a:pt x="204" y="176"/>
                    <a:pt x="203" y="186"/>
                    <a:pt x="203" y="192"/>
                  </a:cubicBezTo>
                  <a:cubicBezTo>
                    <a:pt x="202" y="204"/>
                    <a:pt x="202" y="217"/>
                    <a:pt x="201" y="229"/>
                  </a:cubicBezTo>
                  <a:cubicBezTo>
                    <a:pt x="201" y="230"/>
                    <a:pt x="201" y="232"/>
                    <a:pt x="199" y="232"/>
                  </a:cubicBezTo>
                  <a:cubicBezTo>
                    <a:pt x="200" y="212"/>
                    <a:pt x="199" y="194"/>
                    <a:pt x="200" y="175"/>
                  </a:cubicBezTo>
                  <a:close/>
                  <a:moveTo>
                    <a:pt x="199" y="234"/>
                  </a:moveTo>
                  <a:cubicBezTo>
                    <a:pt x="203" y="238"/>
                    <a:pt x="199" y="245"/>
                    <a:pt x="199" y="250"/>
                  </a:cubicBezTo>
                  <a:cubicBezTo>
                    <a:pt x="199" y="245"/>
                    <a:pt x="198" y="239"/>
                    <a:pt x="199" y="234"/>
                  </a:cubicBezTo>
                  <a:close/>
                  <a:moveTo>
                    <a:pt x="195" y="64"/>
                  </a:moveTo>
                  <a:cubicBezTo>
                    <a:pt x="197" y="64"/>
                    <a:pt x="197" y="66"/>
                    <a:pt x="197" y="69"/>
                  </a:cubicBezTo>
                  <a:cubicBezTo>
                    <a:pt x="195" y="69"/>
                    <a:pt x="194" y="66"/>
                    <a:pt x="195" y="64"/>
                  </a:cubicBezTo>
                  <a:close/>
                  <a:moveTo>
                    <a:pt x="194" y="76"/>
                  </a:moveTo>
                  <a:cubicBezTo>
                    <a:pt x="196" y="76"/>
                    <a:pt x="196" y="79"/>
                    <a:pt x="196" y="81"/>
                  </a:cubicBezTo>
                  <a:cubicBezTo>
                    <a:pt x="195" y="80"/>
                    <a:pt x="193" y="78"/>
                    <a:pt x="194" y="76"/>
                  </a:cubicBezTo>
                  <a:close/>
                  <a:moveTo>
                    <a:pt x="196" y="101"/>
                  </a:moveTo>
                  <a:cubicBezTo>
                    <a:pt x="196" y="103"/>
                    <a:pt x="195" y="103"/>
                    <a:pt x="195" y="105"/>
                  </a:cubicBezTo>
                  <a:cubicBezTo>
                    <a:pt x="193" y="104"/>
                    <a:pt x="194" y="101"/>
                    <a:pt x="196" y="101"/>
                  </a:cubicBezTo>
                  <a:close/>
                  <a:moveTo>
                    <a:pt x="190" y="222"/>
                  </a:moveTo>
                  <a:cubicBezTo>
                    <a:pt x="191" y="229"/>
                    <a:pt x="191" y="233"/>
                    <a:pt x="191" y="239"/>
                  </a:cubicBezTo>
                  <a:cubicBezTo>
                    <a:pt x="194" y="266"/>
                    <a:pt x="192" y="291"/>
                    <a:pt x="190" y="314"/>
                  </a:cubicBezTo>
                  <a:cubicBezTo>
                    <a:pt x="190" y="315"/>
                    <a:pt x="190" y="315"/>
                    <a:pt x="189" y="314"/>
                  </a:cubicBezTo>
                  <a:cubicBezTo>
                    <a:pt x="190" y="327"/>
                    <a:pt x="183" y="345"/>
                    <a:pt x="176" y="353"/>
                  </a:cubicBezTo>
                  <a:cubicBezTo>
                    <a:pt x="175" y="354"/>
                    <a:pt x="172" y="357"/>
                    <a:pt x="173" y="358"/>
                  </a:cubicBezTo>
                  <a:cubicBezTo>
                    <a:pt x="174" y="360"/>
                    <a:pt x="179" y="356"/>
                    <a:pt x="180" y="356"/>
                  </a:cubicBezTo>
                  <a:cubicBezTo>
                    <a:pt x="186" y="349"/>
                    <a:pt x="190" y="336"/>
                    <a:pt x="193" y="325"/>
                  </a:cubicBezTo>
                  <a:cubicBezTo>
                    <a:pt x="195" y="338"/>
                    <a:pt x="192" y="352"/>
                    <a:pt x="183" y="356"/>
                  </a:cubicBezTo>
                  <a:cubicBezTo>
                    <a:pt x="178" y="359"/>
                    <a:pt x="171" y="364"/>
                    <a:pt x="164" y="363"/>
                  </a:cubicBezTo>
                  <a:cubicBezTo>
                    <a:pt x="161" y="363"/>
                    <a:pt x="154" y="359"/>
                    <a:pt x="150" y="357"/>
                  </a:cubicBezTo>
                  <a:cubicBezTo>
                    <a:pt x="149" y="356"/>
                    <a:pt x="146" y="352"/>
                    <a:pt x="145" y="350"/>
                  </a:cubicBezTo>
                  <a:cubicBezTo>
                    <a:pt x="143" y="344"/>
                    <a:pt x="145" y="335"/>
                    <a:pt x="146" y="332"/>
                  </a:cubicBezTo>
                  <a:cubicBezTo>
                    <a:pt x="147" y="331"/>
                    <a:pt x="150" y="329"/>
                    <a:pt x="150" y="328"/>
                  </a:cubicBezTo>
                  <a:cubicBezTo>
                    <a:pt x="149" y="324"/>
                    <a:pt x="144" y="328"/>
                    <a:pt x="143" y="329"/>
                  </a:cubicBezTo>
                  <a:cubicBezTo>
                    <a:pt x="140" y="309"/>
                    <a:pt x="170" y="301"/>
                    <a:pt x="185" y="310"/>
                  </a:cubicBezTo>
                  <a:cubicBezTo>
                    <a:pt x="185" y="310"/>
                    <a:pt x="185" y="310"/>
                    <a:pt x="185" y="310"/>
                  </a:cubicBezTo>
                  <a:cubicBezTo>
                    <a:pt x="175" y="299"/>
                    <a:pt x="150" y="304"/>
                    <a:pt x="143" y="314"/>
                  </a:cubicBezTo>
                  <a:cubicBezTo>
                    <a:pt x="140" y="307"/>
                    <a:pt x="147" y="304"/>
                    <a:pt x="152" y="303"/>
                  </a:cubicBezTo>
                  <a:cubicBezTo>
                    <a:pt x="162" y="301"/>
                    <a:pt x="174" y="302"/>
                    <a:pt x="183" y="302"/>
                  </a:cubicBezTo>
                  <a:cubicBezTo>
                    <a:pt x="172" y="299"/>
                    <a:pt x="155" y="299"/>
                    <a:pt x="143" y="302"/>
                  </a:cubicBezTo>
                  <a:cubicBezTo>
                    <a:pt x="140" y="249"/>
                    <a:pt x="142" y="191"/>
                    <a:pt x="142" y="135"/>
                  </a:cubicBezTo>
                  <a:cubicBezTo>
                    <a:pt x="158" y="144"/>
                    <a:pt x="181" y="135"/>
                    <a:pt x="190" y="124"/>
                  </a:cubicBezTo>
                  <a:cubicBezTo>
                    <a:pt x="190" y="154"/>
                    <a:pt x="191" y="181"/>
                    <a:pt x="192" y="209"/>
                  </a:cubicBezTo>
                  <a:cubicBezTo>
                    <a:pt x="186" y="209"/>
                    <a:pt x="190" y="216"/>
                    <a:pt x="190" y="222"/>
                  </a:cubicBezTo>
                  <a:close/>
                  <a:moveTo>
                    <a:pt x="191" y="356"/>
                  </a:moveTo>
                  <a:cubicBezTo>
                    <a:pt x="189" y="358"/>
                    <a:pt x="187" y="364"/>
                    <a:pt x="184" y="363"/>
                  </a:cubicBezTo>
                  <a:cubicBezTo>
                    <a:pt x="180" y="363"/>
                    <a:pt x="189" y="356"/>
                    <a:pt x="191" y="356"/>
                  </a:cubicBezTo>
                  <a:close/>
                  <a:moveTo>
                    <a:pt x="155" y="372"/>
                  </a:moveTo>
                  <a:cubicBezTo>
                    <a:pt x="152" y="373"/>
                    <a:pt x="146" y="372"/>
                    <a:pt x="143" y="370"/>
                  </a:cubicBezTo>
                  <a:cubicBezTo>
                    <a:pt x="147" y="370"/>
                    <a:pt x="152" y="371"/>
                    <a:pt x="155" y="372"/>
                  </a:cubicBezTo>
                  <a:close/>
                  <a:moveTo>
                    <a:pt x="143" y="355"/>
                  </a:moveTo>
                  <a:cubicBezTo>
                    <a:pt x="144" y="356"/>
                    <a:pt x="145" y="358"/>
                    <a:pt x="146" y="359"/>
                  </a:cubicBezTo>
                  <a:cubicBezTo>
                    <a:pt x="143" y="360"/>
                    <a:pt x="142" y="358"/>
                    <a:pt x="143" y="355"/>
                  </a:cubicBezTo>
                  <a:close/>
                  <a:moveTo>
                    <a:pt x="142" y="116"/>
                  </a:moveTo>
                  <a:cubicBezTo>
                    <a:pt x="149" y="124"/>
                    <a:pt x="160" y="130"/>
                    <a:pt x="173" y="130"/>
                  </a:cubicBezTo>
                  <a:cubicBezTo>
                    <a:pt x="167" y="134"/>
                    <a:pt x="146" y="139"/>
                    <a:pt x="143" y="129"/>
                  </a:cubicBezTo>
                  <a:cubicBezTo>
                    <a:pt x="141" y="125"/>
                    <a:pt x="143" y="120"/>
                    <a:pt x="142" y="116"/>
                  </a:cubicBezTo>
                  <a:close/>
                  <a:moveTo>
                    <a:pt x="188" y="51"/>
                  </a:moveTo>
                  <a:cubicBezTo>
                    <a:pt x="186" y="52"/>
                    <a:pt x="186" y="51"/>
                    <a:pt x="184" y="51"/>
                  </a:cubicBezTo>
                  <a:cubicBezTo>
                    <a:pt x="185" y="50"/>
                    <a:pt x="188" y="50"/>
                    <a:pt x="188" y="51"/>
                  </a:cubicBezTo>
                  <a:close/>
                  <a:moveTo>
                    <a:pt x="188" y="55"/>
                  </a:moveTo>
                  <a:cubicBezTo>
                    <a:pt x="187" y="56"/>
                    <a:pt x="185" y="55"/>
                    <a:pt x="183" y="55"/>
                  </a:cubicBezTo>
                  <a:cubicBezTo>
                    <a:pt x="185" y="54"/>
                    <a:pt x="187" y="54"/>
                    <a:pt x="188" y="55"/>
                  </a:cubicBezTo>
                  <a:close/>
                  <a:moveTo>
                    <a:pt x="188" y="62"/>
                  </a:moveTo>
                  <a:cubicBezTo>
                    <a:pt x="181" y="61"/>
                    <a:pt x="170" y="62"/>
                    <a:pt x="166" y="59"/>
                  </a:cubicBezTo>
                  <a:cubicBezTo>
                    <a:pt x="174" y="59"/>
                    <a:pt x="184" y="59"/>
                    <a:pt x="188" y="62"/>
                  </a:cubicBezTo>
                  <a:close/>
                  <a:moveTo>
                    <a:pt x="174" y="65"/>
                  </a:moveTo>
                  <a:cubicBezTo>
                    <a:pt x="179" y="64"/>
                    <a:pt x="184" y="65"/>
                    <a:pt x="188" y="67"/>
                  </a:cubicBezTo>
                  <a:cubicBezTo>
                    <a:pt x="188" y="70"/>
                    <a:pt x="188" y="70"/>
                    <a:pt x="188" y="70"/>
                  </a:cubicBezTo>
                  <a:cubicBezTo>
                    <a:pt x="184" y="67"/>
                    <a:pt x="176" y="69"/>
                    <a:pt x="174" y="65"/>
                  </a:cubicBezTo>
                  <a:close/>
                  <a:moveTo>
                    <a:pt x="180" y="75"/>
                  </a:moveTo>
                  <a:cubicBezTo>
                    <a:pt x="176" y="76"/>
                    <a:pt x="172" y="75"/>
                    <a:pt x="169" y="74"/>
                  </a:cubicBezTo>
                  <a:cubicBezTo>
                    <a:pt x="171" y="72"/>
                    <a:pt x="179" y="71"/>
                    <a:pt x="180" y="75"/>
                  </a:cubicBezTo>
                  <a:close/>
                  <a:moveTo>
                    <a:pt x="159" y="46"/>
                  </a:moveTo>
                  <a:cubicBezTo>
                    <a:pt x="162" y="45"/>
                    <a:pt x="166" y="46"/>
                    <a:pt x="169" y="46"/>
                  </a:cubicBezTo>
                  <a:cubicBezTo>
                    <a:pt x="166" y="48"/>
                    <a:pt x="162" y="48"/>
                    <a:pt x="159" y="49"/>
                  </a:cubicBezTo>
                  <a:cubicBezTo>
                    <a:pt x="159" y="48"/>
                    <a:pt x="159" y="47"/>
                    <a:pt x="159" y="46"/>
                  </a:cubicBezTo>
                  <a:close/>
                  <a:moveTo>
                    <a:pt x="153" y="50"/>
                  </a:moveTo>
                  <a:cubicBezTo>
                    <a:pt x="150" y="52"/>
                    <a:pt x="146" y="53"/>
                    <a:pt x="142" y="54"/>
                  </a:cubicBezTo>
                  <a:cubicBezTo>
                    <a:pt x="142" y="53"/>
                    <a:pt x="142" y="52"/>
                    <a:pt x="142" y="50"/>
                  </a:cubicBezTo>
                  <a:cubicBezTo>
                    <a:pt x="145" y="50"/>
                    <a:pt x="149" y="49"/>
                    <a:pt x="153" y="50"/>
                  </a:cubicBezTo>
                  <a:close/>
                  <a:moveTo>
                    <a:pt x="142" y="64"/>
                  </a:moveTo>
                  <a:cubicBezTo>
                    <a:pt x="144" y="63"/>
                    <a:pt x="145" y="63"/>
                    <a:pt x="147" y="63"/>
                  </a:cubicBezTo>
                  <a:cubicBezTo>
                    <a:pt x="146" y="65"/>
                    <a:pt x="145" y="67"/>
                    <a:pt x="142" y="68"/>
                  </a:cubicBezTo>
                  <a:cubicBezTo>
                    <a:pt x="142" y="67"/>
                    <a:pt x="142" y="65"/>
                    <a:pt x="142" y="64"/>
                  </a:cubicBezTo>
                  <a:close/>
                  <a:moveTo>
                    <a:pt x="144" y="93"/>
                  </a:moveTo>
                  <a:cubicBezTo>
                    <a:pt x="154" y="94"/>
                    <a:pt x="162" y="90"/>
                    <a:pt x="167" y="85"/>
                  </a:cubicBezTo>
                  <a:cubicBezTo>
                    <a:pt x="159" y="84"/>
                    <a:pt x="154" y="91"/>
                    <a:pt x="146" y="89"/>
                  </a:cubicBezTo>
                  <a:cubicBezTo>
                    <a:pt x="150" y="73"/>
                    <a:pt x="178" y="79"/>
                    <a:pt x="190" y="83"/>
                  </a:cubicBezTo>
                  <a:cubicBezTo>
                    <a:pt x="189" y="87"/>
                    <a:pt x="192" y="93"/>
                    <a:pt x="190" y="96"/>
                  </a:cubicBezTo>
                  <a:cubicBezTo>
                    <a:pt x="190" y="97"/>
                    <a:pt x="188" y="96"/>
                    <a:pt x="188" y="97"/>
                  </a:cubicBezTo>
                  <a:cubicBezTo>
                    <a:pt x="187" y="99"/>
                    <a:pt x="189" y="103"/>
                    <a:pt x="190" y="105"/>
                  </a:cubicBezTo>
                  <a:cubicBezTo>
                    <a:pt x="192" y="124"/>
                    <a:pt x="174" y="130"/>
                    <a:pt x="158" y="124"/>
                  </a:cubicBezTo>
                  <a:cubicBezTo>
                    <a:pt x="148" y="121"/>
                    <a:pt x="135" y="107"/>
                    <a:pt x="144" y="93"/>
                  </a:cubicBezTo>
                  <a:close/>
                  <a:moveTo>
                    <a:pt x="139" y="275"/>
                  </a:moveTo>
                  <a:cubicBezTo>
                    <a:pt x="137" y="273"/>
                    <a:pt x="138" y="268"/>
                    <a:pt x="139" y="266"/>
                  </a:cubicBezTo>
                  <a:cubicBezTo>
                    <a:pt x="140" y="268"/>
                    <a:pt x="140" y="273"/>
                    <a:pt x="139" y="275"/>
                  </a:cubicBezTo>
                  <a:close/>
                  <a:moveTo>
                    <a:pt x="137" y="253"/>
                  </a:moveTo>
                  <a:cubicBezTo>
                    <a:pt x="136" y="237"/>
                    <a:pt x="137" y="220"/>
                    <a:pt x="138" y="205"/>
                  </a:cubicBezTo>
                  <a:cubicBezTo>
                    <a:pt x="139" y="220"/>
                    <a:pt x="139" y="238"/>
                    <a:pt x="137" y="253"/>
                  </a:cubicBezTo>
                  <a:close/>
                  <a:moveTo>
                    <a:pt x="138" y="203"/>
                  </a:moveTo>
                  <a:cubicBezTo>
                    <a:pt x="137" y="199"/>
                    <a:pt x="138" y="194"/>
                    <a:pt x="138" y="190"/>
                  </a:cubicBezTo>
                  <a:cubicBezTo>
                    <a:pt x="140" y="194"/>
                    <a:pt x="139" y="199"/>
                    <a:pt x="138" y="203"/>
                  </a:cubicBezTo>
                  <a:close/>
                  <a:moveTo>
                    <a:pt x="138" y="181"/>
                  </a:moveTo>
                  <a:cubicBezTo>
                    <a:pt x="136" y="170"/>
                    <a:pt x="137" y="156"/>
                    <a:pt x="136" y="144"/>
                  </a:cubicBezTo>
                  <a:cubicBezTo>
                    <a:pt x="137" y="143"/>
                    <a:pt x="138" y="143"/>
                    <a:pt x="139" y="142"/>
                  </a:cubicBezTo>
                  <a:cubicBezTo>
                    <a:pt x="139" y="155"/>
                    <a:pt x="138" y="168"/>
                    <a:pt x="138" y="181"/>
                  </a:cubicBezTo>
                  <a:close/>
                  <a:moveTo>
                    <a:pt x="138" y="69"/>
                  </a:moveTo>
                  <a:cubicBezTo>
                    <a:pt x="135" y="69"/>
                    <a:pt x="133" y="70"/>
                    <a:pt x="130" y="69"/>
                  </a:cubicBezTo>
                  <a:cubicBezTo>
                    <a:pt x="133" y="67"/>
                    <a:pt x="135" y="66"/>
                    <a:pt x="139" y="65"/>
                  </a:cubicBezTo>
                  <a:cubicBezTo>
                    <a:pt x="139" y="66"/>
                    <a:pt x="139" y="68"/>
                    <a:pt x="138" y="69"/>
                  </a:cubicBezTo>
                  <a:close/>
                  <a:moveTo>
                    <a:pt x="138" y="51"/>
                  </a:moveTo>
                  <a:cubicBezTo>
                    <a:pt x="138" y="52"/>
                    <a:pt x="138" y="52"/>
                    <a:pt x="138" y="53"/>
                  </a:cubicBezTo>
                  <a:cubicBezTo>
                    <a:pt x="136" y="54"/>
                    <a:pt x="130" y="54"/>
                    <a:pt x="127" y="54"/>
                  </a:cubicBezTo>
                  <a:cubicBezTo>
                    <a:pt x="129" y="52"/>
                    <a:pt x="134" y="52"/>
                    <a:pt x="138" y="51"/>
                  </a:cubicBezTo>
                  <a:close/>
                  <a:moveTo>
                    <a:pt x="119" y="57"/>
                  </a:moveTo>
                  <a:cubicBezTo>
                    <a:pt x="125" y="56"/>
                    <a:pt x="132" y="57"/>
                    <a:pt x="137" y="57"/>
                  </a:cubicBezTo>
                  <a:cubicBezTo>
                    <a:pt x="130" y="62"/>
                    <a:pt x="117" y="61"/>
                    <a:pt x="109" y="65"/>
                  </a:cubicBezTo>
                  <a:cubicBezTo>
                    <a:pt x="108" y="62"/>
                    <a:pt x="115" y="58"/>
                    <a:pt x="119" y="57"/>
                  </a:cubicBezTo>
                  <a:close/>
                  <a:moveTo>
                    <a:pt x="124" y="74"/>
                  </a:moveTo>
                  <a:cubicBezTo>
                    <a:pt x="120" y="77"/>
                    <a:pt x="115" y="78"/>
                    <a:pt x="109" y="79"/>
                  </a:cubicBezTo>
                  <a:cubicBezTo>
                    <a:pt x="113" y="76"/>
                    <a:pt x="118" y="72"/>
                    <a:pt x="124" y="74"/>
                  </a:cubicBezTo>
                  <a:close/>
                  <a:moveTo>
                    <a:pt x="127" y="84"/>
                  </a:moveTo>
                  <a:cubicBezTo>
                    <a:pt x="125" y="79"/>
                    <a:pt x="113" y="86"/>
                    <a:pt x="108" y="85"/>
                  </a:cubicBezTo>
                  <a:cubicBezTo>
                    <a:pt x="114" y="81"/>
                    <a:pt x="128" y="79"/>
                    <a:pt x="135" y="76"/>
                  </a:cubicBezTo>
                  <a:cubicBezTo>
                    <a:pt x="142" y="73"/>
                    <a:pt x="134" y="89"/>
                    <a:pt x="133" y="91"/>
                  </a:cubicBezTo>
                  <a:cubicBezTo>
                    <a:pt x="130" y="98"/>
                    <a:pt x="131" y="106"/>
                    <a:pt x="129" y="114"/>
                  </a:cubicBezTo>
                  <a:cubicBezTo>
                    <a:pt x="117" y="114"/>
                    <a:pt x="101" y="117"/>
                    <a:pt x="88" y="114"/>
                  </a:cubicBezTo>
                  <a:cubicBezTo>
                    <a:pt x="94" y="108"/>
                    <a:pt x="110" y="107"/>
                    <a:pt x="120" y="106"/>
                  </a:cubicBezTo>
                  <a:cubicBezTo>
                    <a:pt x="124" y="105"/>
                    <a:pt x="129" y="106"/>
                    <a:pt x="129" y="102"/>
                  </a:cubicBezTo>
                  <a:cubicBezTo>
                    <a:pt x="129" y="101"/>
                    <a:pt x="127" y="100"/>
                    <a:pt x="126" y="99"/>
                  </a:cubicBezTo>
                  <a:cubicBezTo>
                    <a:pt x="117" y="97"/>
                    <a:pt x="105" y="103"/>
                    <a:pt x="97" y="101"/>
                  </a:cubicBezTo>
                  <a:cubicBezTo>
                    <a:pt x="101" y="97"/>
                    <a:pt x="112" y="94"/>
                    <a:pt x="119" y="91"/>
                  </a:cubicBezTo>
                  <a:cubicBezTo>
                    <a:pt x="122" y="90"/>
                    <a:pt x="128" y="88"/>
                    <a:pt x="127" y="84"/>
                  </a:cubicBezTo>
                  <a:close/>
                  <a:moveTo>
                    <a:pt x="135" y="203"/>
                  </a:moveTo>
                  <a:cubicBezTo>
                    <a:pt x="133" y="202"/>
                    <a:pt x="134" y="200"/>
                    <a:pt x="134" y="198"/>
                  </a:cubicBezTo>
                  <a:cubicBezTo>
                    <a:pt x="135" y="199"/>
                    <a:pt x="135" y="201"/>
                    <a:pt x="135" y="203"/>
                  </a:cubicBezTo>
                  <a:close/>
                  <a:moveTo>
                    <a:pt x="126" y="341"/>
                  </a:moveTo>
                  <a:cubicBezTo>
                    <a:pt x="122" y="336"/>
                    <a:pt x="129" y="329"/>
                    <a:pt x="134" y="333"/>
                  </a:cubicBezTo>
                  <a:cubicBezTo>
                    <a:pt x="135" y="338"/>
                    <a:pt x="129" y="344"/>
                    <a:pt x="126" y="341"/>
                  </a:cubicBezTo>
                  <a:close/>
                  <a:moveTo>
                    <a:pt x="133" y="352"/>
                  </a:moveTo>
                  <a:cubicBezTo>
                    <a:pt x="130" y="351"/>
                    <a:pt x="129" y="349"/>
                    <a:pt x="128" y="346"/>
                  </a:cubicBezTo>
                  <a:cubicBezTo>
                    <a:pt x="129" y="345"/>
                    <a:pt x="131" y="346"/>
                    <a:pt x="132" y="346"/>
                  </a:cubicBezTo>
                  <a:cubicBezTo>
                    <a:pt x="133" y="347"/>
                    <a:pt x="134" y="350"/>
                    <a:pt x="133" y="352"/>
                  </a:cubicBezTo>
                  <a:close/>
                  <a:moveTo>
                    <a:pt x="123" y="328"/>
                  </a:moveTo>
                  <a:cubicBezTo>
                    <a:pt x="121" y="329"/>
                    <a:pt x="116" y="328"/>
                    <a:pt x="114" y="328"/>
                  </a:cubicBezTo>
                  <a:cubicBezTo>
                    <a:pt x="100" y="328"/>
                    <a:pt x="84" y="325"/>
                    <a:pt x="73" y="322"/>
                  </a:cubicBezTo>
                  <a:cubicBezTo>
                    <a:pt x="89" y="316"/>
                    <a:pt x="111" y="316"/>
                    <a:pt x="130" y="314"/>
                  </a:cubicBezTo>
                  <a:cubicBezTo>
                    <a:pt x="127" y="318"/>
                    <a:pt x="127" y="326"/>
                    <a:pt x="123" y="328"/>
                  </a:cubicBezTo>
                  <a:close/>
                  <a:moveTo>
                    <a:pt x="60" y="318"/>
                  </a:moveTo>
                  <a:cubicBezTo>
                    <a:pt x="60" y="316"/>
                    <a:pt x="60" y="313"/>
                    <a:pt x="60" y="311"/>
                  </a:cubicBezTo>
                  <a:cubicBezTo>
                    <a:pt x="63" y="318"/>
                    <a:pt x="65" y="325"/>
                    <a:pt x="67" y="332"/>
                  </a:cubicBezTo>
                  <a:cubicBezTo>
                    <a:pt x="57" y="335"/>
                    <a:pt x="65" y="319"/>
                    <a:pt x="60" y="318"/>
                  </a:cubicBezTo>
                  <a:close/>
                  <a:moveTo>
                    <a:pt x="61" y="192"/>
                  </a:moveTo>
                  <a:cubicBezTo>
                    <a:pt x="63" y="200"/>
                    <a:pt x="63" y="211"/>
                    <a:pt x="62" y="221"/>
                  </a:cubicBezTo>
                  <a:cubicBezTo>
                    <a:pt x="59" y="213"/>
                    <a:pt x="62" y="200"/>
                    <a:pt x="61" y="192"/>
                  </a:cubicBezTo>
                  <a:close/>
                  <a:moveTo>
                    <a:pt x="105" y="120"/>
                  </a:moveTo>
                  <a:cubicBezTo>
                    <a:pt x="97" y="122"/>
                    <a:pt x="87" y="123"/>
                    <a:pt x="79" y="125"/>
                  </a:cubicBezTo>
                  <a:cubicBezTo>
                    <a:pt x="79" y="122"/>
                    <a:pt x="80" y="118"/>
                    <a:pt x="82" y="115"/>
                  </a:cubicBezTo>
                  <a:cubicBezTo>
                    <a:pt x="87" y="120"/>
                    <a:pt x="97" y="119"/>
                    <a:pt x="105" y="120"/>
                  </a:cubicBezTo>
                  <a:close/>
                  <a:moveTo>
                    <a:pt x="91" y="106"/>
                  </a:moveTo>
                  <a:cubicBezTo>
                    <a:pt x="90" y="106"/>
                    <a:pt x="88" y="107"/>
                    <a:pt x="86" y="107"/>
                  </a:cubicBezTo>
                  <a:cubicBezTo>
                    <a:pt x="85" y="103"/>
                    <a:pt x="89" y="103"/>
                    <a:pt x="91" y="106"/>
                  </a:cubicBezTo>
                  <a:close/>
                  <a:moveTo>
                    <a:pt x="79" y="169"/>
                  </a:moveTo>
                  <a:cubicBezTo>
                    <a:pt x="77" y="172"/>
                    <a:pt x="72" y="172"/>
                    <a:pt x="69" y="173"/>
                  </a:cubicBezTo>
                  <a:cubicBezTo>
                    <a:pt x="66" y="165"/>
                    <a:pt x="75" y="169"/>
                    <a:pt x="79" y="169"/>
                  </a:cubicBezTo>
                  <a:close/>
                  <a:moveTo>
                    <a:pt x="72" y="144"/>
                  </a:moveTo>
                  <a:cubicBezTo>
                    <a:pt x="80" y="151"/>
                    <a:pt x="97" y="149"/>
                    <a:pt x="109" y="151"/>
                  </a:cubicBezTo>
                  <a:cubicBezTo>
                    <a:pt x="96" y="155"/>
                    <a:pt x="81" y="156"/>
                    <a:pt x="69" y="160"/>
                  </a:cubicBezTo>
                  <a:cubicBezTo>
                    <a:pt x="67" y="154"/>
                    <a:pt x="70" y="148"/>
                    <a:pt x="72" y="144"/>
                  </a:cubicBezTo>
                  <a:close/>
                  <a:moveTo>
                    <a:pt x="97" y="183"/>
                  </a:moveTo>
                  <a:cubicBezTo>
                    <a:pt x="86" y="186"/>
                    <a:pt x="74" y="188"/>
                    <a:pt x="65" y="192"/>
                  </a:cubicBezTo>
                  <a:cubicBezTo>
                    <a:pt x="63" y="188"/>
                    <a:pt x="64" y="183"/>
                    <a:pt x="67" y="181"/>
                  </a:cubicBezTo>
                  <a:cubicBezTo>
                    <a:pt x="74" y="185"/>
                    <a:pt x="87" y="183"/>
                    <a:pt x="97" y="183"/>
                  </a:cubicBezTo>
                  <a:close/>
                  <a:moveTo>
                    <a:pt x="79" y="232"/>
                  </a:moveTo>
                  <a:cubicBezTo>
                    <a:pt x="75" y="234"/>
                    <a:pt x="70" y="235"/>
                    <a:pt x="65" y="236"/>
                  </a:cubicBezTo>
                  <a:cubicBezTo>
                    <a:pt x="62" y="228"/>
                    <a:pt x="75" y="232"/>
                    <a:pt x="79" y="232"/>
                  </a:cubicBezTo>
                  <a:close/>
                  <a:moveTo>
                    <a:pt x="95" y="246"/>
                  </a:moveTo>
                  <a:cubicBezTo>
                    <a:pt x="86" y="249"/>
                    <a:pt x="73" y="249"/>
                    <a:pt x="64" y="253"/>
                  </a:cubicBezTo>
                  <a:cubicBezTo>
                    <a:pt x="64" y="250"/>
                    <a:pt x="64" y="247"/>
                    <a:pt x="64" y="244"/>
                  </a:cubicBezTo>
                  <a:cubicBezTo>
                    <a:pt x="73" y="246"/>
                    <a:pt x="85" y="245"/>
                    <a:pt x="95" y="246"/>
                  </a:cubicBezTo>
                  <a:close/>
                  <a:moveTo>
                    <a:pt x="65" y="212"/>
                  </a:moveTo>
                  <a:cubicBezTo>
                    <a:pt x="75" y="215"/>
                    <a:pt x="88" y="214"/>
                    <a:pt x="99" y="216"/>
                  </a:cubicBezTo>
                  <a:cubicBezTo>
                    <a:pt x="88" y="219"/>
                    <a:pt x="77" y="222"/>
                    <a:pt x="66" y="223"/>
                  </a:cubicBezTo>
                  <a:cubicBezTo>
                    <a:pt x="65" y="220"/>
                    <a:pt x="65" y="215"/>
                    <a:pt x="65" y="212"/>
                  </a:cubicBezTo>
                  <a:close/>
                  <a:moveTo>
                    <a:pt x="77" y="227"/>
                  </a:moveTo>
                  <a:cubicBezTo>
                    <a:pt x="87" y="223"/>
                    <a:pt x="100" y="220"/>
                    <a:pt x="112" y="219"/>
                  </a:cubicBezTo>
                  <a:cubicBezTo>
                    <a:pt x="115" y="218"/>
                    <a:pt x="131" y="218"/>
                    <a:pt x="127" y="213"/>
                  </a:cubicBezTo>
                  <a:cubicBezTo>
                    <a:pt x="126" y="212"/>
                    <a:pt x="123" y="212"/>
                    <a:pt x="120" y="212"/>
                  </a:cubicBezTo>
                  <a:cubicBezTo>
                    <a:pt x="109" y="211"/>
                    <a:pt x="87" y="212"/>
                    <a:pt x="75" y="209"/>
                  </a:cubicBezTo>
                  <a:cubicBezTo>
                    <a:pt x="91" y="204"/>
                    <a:pt x="113" y="203"/>
                    <a:pt x="131" y="199"/>
                  </a:cubicBezTo>
                  <a:cubicBezTo>
                    <a:pt x="132" y="206"/>
                    <a:pt x="132" y="214"/>
                    <a:pt x="132" y="221"/>
                  </a:cubicBezTo>
                  <a:cubicBezTo>
                    <a:pt x="114" y="224"/>
                    <a:pt x="97" y="229"/>
                    <a:pt x="77" y="227"/>
                  </a:cubicBezTo>
                  <a:close/>
                  <a:moveTo>
                    <a:pt x="65" y="205"/>
                  </a:moveTo>
                  <a:cubicBezTo>
                    <a:pt x="65" y="203"/>
                    <a:pt x="65" y="200"/>
                    <a:pt x="65" y="198"/>
                  </a:cubicBezTo>
                  <a:cubicBezTo>
                    <a:pt x="73" y="201"/>
                    <a:pt x="83" y="201"/>
                    <a:pt x="91" y="200"/>
                  </a:cubicBezTo>
                  <a:cubicBezTo>
                    <a:pt x="83" y="202"/>
                    <a:pt x="74" y="204"/>
                    <a:pt x="65" y="205"/>
                  </a:cubicBezTo>
                  <a:close/>
                  <a:moveTo>
                    <a:pt x="64" y="257"/>
                  </a:moveTo>
                  <a:cubicBezTo>
                    <a:pt x="68" y="261"/>
                    <a:pt x="77" y="261"/>
                    <a:pt x="85" y="261"/>
                  </a:cubicBezTo>
                  <a:cubicBezTo>
                    <a:pt x="79" y="265"/>
                    <a:pt x="72" y="267"/>
                    <a:pt x="64" y="268"/>
                  </a:cubicBezTo>
                  <a:cubicBezTo>
                    <a:pt x="64" y="265"/>
                    <a:pt x="64" y="260"/>
                    <a:pt x="64" y="257"/>
                  </a:cubicBezTo>
                  <a:close/>
                  <a:moveTo>
                    <a:pt x="132" y="259"/>
                  </a:moveTo>
                  <a:cubicBezTo>
                    <a:pt x="131" y="263"/>
                    <a:pt x="132" y="273"/>
                    <a:pt x="129" y="275"/>
                  </a:cubicBezTo>
                  <a:cubicBezTo>
                    <a:pt x="127" y="277"/>
                    <a:pt x="117" y="276"/>
                    <a:pt x="113" y="276"/>
                  </a:cubicBezTo>
                  <a:cubicBezTo>
                    <a:pt x="100" y="275"/>
                    <a:pt x="84" y="273"/>
                    <a:pt x="72" y="272"/>
                  </a:cubicBezTo>
                  <a:cubicBezTo>
                    <a:pt x="88" y="264"/>
                    <a:pt x="110" y="261"/>
                    <a:pt x="132" y="259"/>
                  </a:cubicBezTo>
                  <a:close/>
                  <a:moveTo>
                    <a:pt x="64" y="276"/>
                  </a:moveTo>
                  <a:cubicBezTo>
                    <a:pt x="71" y="277"/>
                    <a:pt x="77" y="276"/>
                    <a:pt x="83" y="278"/>
                  </a:cubicBezTo>
                  <a:cubicBezTo>
                    <a:pt x="77" y="279"/>
                    <a:pt x="71" y="280"/>
                    <a:pt x="64" y="281"/>
                  </a:cubicBezTo>
                  <a:cubicBezTo>
                    <a:pt x="64" y="279"/>
                    <a:pt x="64" y="277"/>
                    <a:pt x="64" y="276"/>
                  </a:cubicBezTo>
                  <a:close/>
                  <a:moveTo>
                    <a:pt x="133" y="280"/>
                  </a:moveTo>
                  <a:cubicBezTo>
                    <a:pt x="133" y="285"/>
                    <a:pt x="134" y="290"/>
                    <a:pt x="133" y="294"/>
                  </a:cubicBezTo>
                  <a:cubicBezTo>
                    <a:pt x="109" y="296"/>
                    <a:pt x="88" y="290"/>
                    <a:pt x="69" y="286"/>
                  </a:cubicBezTo>
                  <a:cubicBezTo>
                    <a:pt x="88" y="280"/>
                    <a:pt x="112" y="281"/>
                    <a:pt x="133" y="280"/>
                  </a:cubicBezTo>
                  <a:close/>
                  <a:moveTo>
                    <a:pt x="132" y="254"/>
                  </a:moveTo>
                  <a:cubicBezTo>
                    <a:pt x="132" y="254"/>
                    <a:pt x="127" y="255"/>
                    <a:pt x="125" y="255"/>
                  </a:cubicBezTo>
                  <a:cubicBezTo>
                    <a:pt x="110" y="256"/>
                    <a:pt x="88" y="258"/>
                    <a:pt x="73" y="256"/>
                  </a:cubicBezTo>
                  <a:cubicBezTo>
                    <a:pt x="88" y="252"/>
                    <a:pt x="106" y="247"/>
                    <a:pt x="121" y="244"/>
                  </a:cubicBezTo>
                  <a:cubicBezTo>
                    <a:pt x="123" y="244"/>
                    <a:pt x="128" y="243"/>
                    <a:pt x="125" y="240"/>
                  </a:cubicBezTo>
                  <a:cubicBezTo>
                    <a:pt x="124" y="238"/>
                    <a:pt x="118" y="240"/>
                    <a:pt x="115" y="240"/>
                  </a:cubicBezTo>
                  <a:cubicBezTo>
                    <a:pt x="102" y="241"/>
                    <a:pt x="84" y="242"/>
                    <a:pt x="72" y="240"/>
                  </a:cubicBezTo>
                  <a:cubicBezTo>
                    <a:pt x="88" y="231"/>
                    <a:pt x="113" y="231"/>
                    <a:pt x="131" y="226"/>
                  </a:cubicBezTo>
                  <a:cubicBezTo>
                    <a:pt x="132" y="227"/>
                    <a:pt x="133" y="233"/>
                    <a:pt x="133" y="236"/>
                  </a:cubicBezTo>
                  <a:cubicBezTo>
                    <a:pt x="133" y="241"/>
                    <a:pt x="135" y="251"/>
                    <a:pt x="132" y="254"/>
                  </a:cubicBezTo>
                  <a:close/>
                  <a:moveTo>
                    <a:pt x="131" y="195"/>
                  </a:moveTo>
                  <a:cubicBezTo>
                    <a:pt x="112" y="194"/>
                    <a:pt x="91" y="198"/>
                    <a:pt x="73" y="195"/>
                  </a:cubicBezTo>
                  <a:cubicBezTo>
                    <a:pt x="83" y="189"/>
                    <a:pt x="99" y="187"/>
                    <a:pt x="112" y="184"/>
                  </a:cubicBezTo>
                  <a:cubicBezTo>
                    <a:pt x="116" y="184"/>
                    <a:pt x="128" y="181"/>
                    <a:pt x="128" y="177"/>
                  </a:cubicBezTo>
                  <a:cubicBezTo>
                    <a:pt x="128" y="173"/>
                    <a:pt x="123" y="175"/>
                    <a:pt x="120" y="176"/>
                  </a:cubicBezTo>
                  <a:cubicBezTo>
                    <a:pt x="116" y="177"/>
                    <a:pt x="112" y="177"/>
                    <a:pt x="107" y="178"/>
                  </a:cubicBezTo>
                  <a:cubicBezTo>
                    <a:pt x="95" y="179"/>
                    <a:pt x="81" y="180"/>
                    <a:pt x="73" y="178"/>
                  </a:cubicBezTo>
                  <a:cubicBezTo>
                    <a:pt x="83" y="171"/>
                    <a:pt x="100" y="171"/>
                    <a:pt x="115" y="168"/>
                  </a:cubicBezTo>
                  <a:cubicBezTo>
                    <a:pt x="118" y="167"/>
                    <a:pt x="129" y="166"/>
                    <a:pt x="129" y="164"/>
                  </a:cubicBezTo>
                  <a:cubicBezTo>
                    <a:pt x="130" y="160"/>
                    <a:pt x="117" y="161"/>
                    <a:pt x="114" y="161"/>
                  </a:cubicBezTo>
                  <a:cubicBezTo>
                    <a:pt x="102" y="162"/>
                    <a:pt x="88" y="167"/>
                    <a:pt x="76" y="163"/>
                  </a:cubicBezTo>
                  <a:cubicBezTo>
                    <a:pt x="93" y="158"/>
                    <a:pt x="113" y="156"/>
                    <a:pt x="131" y="152"/>
                  </a:cubicBezTo>
                  <a:cubicBezTo>
                    <a:pt x="132" y="165"/>
                    <a:pt x="132" y="181"/>
                    <a:pt x="131" y="195"/>
                  </a:cubicBezTo>
                  <a:close/>
                  <a:moveTo>
                    <a:pt x="115" y="147"/>
                  </a:moveTo>
                  <a:cubicBezTo>
                    <a:pt x="103" y="147"/>
                    <a:pt x="87" y="146"/>
                    <a:pt x="79" y="141"/>
                  </a:cubicBezTo>
                  <a:cubicBezTo>
                    <a:pt x="93" y="137"/>
                    <a:pt x="111" y="136"/>
                    <a:pt x="128" y="134"/>
                  </a:cubicBezTo>
                  <a:cubicBezTo>
                    <a:pt x="128" y="139"/>
                    <a:pt x="125" y="146"/>
                    <a:pt x="130" y="144"/>
                  </a:cubicBezTo>
                  <a:cubicBezTo>
                    <a:pt x="130" y="148"/>
                    <a:pt x="119" y="147"/>
                    <a:pt x="115" y="147"/>
                  </a:cubicBezTo>
                  <a:close/>
                  <a:moveTo>
                    <a:pt x="75" y="137"/>
                  </a:moveTo>
                  <a:cubicBezTo>
                    <a:pt x="75" y="134"/>
                    <a:pt x="76" y="131"/>
                    <a:pt x="77" y="129"/>
                  </a:cubicBezTo>
                  <a:cubicBezTo>
                    <a:pt x="80" y="131"/>
                    <a:pt x="87" y="131"/>
                    <a:pt x="90" y="134"/>
                  </a:cubicBezTo>
                  <a:cubicBezTo>
                    <a:pt x="85" y="135"/>
                    <a:pt x="80" y="136"/>
                    <a:pt x="75" y="137"/>
                  </a:cubicBezTo>
                  <a:close/>
                  <a:moveTo>
                    <a:pt x="128" y="129"/>
                  </a:moveTo>
                  <a:cubicBezTo>
                    <a:pt x="127" y="130"/>
                    <a:pt x="123" y="129"/>
                    <a:pt x="120" y="129"/>
                  </a:cubicBezTo>
                  <a:cubicBezTo>
                    <a:pt x="111" y="130"/>
                    <a:pt x="99" y="132"/>
                    <a:pt x="92" y="128"/>
                  </a:cubicBezTo>
                  <a:cubicBezTo>
                    <a:pt x="104" y="124"/>
                    <a:pt x="117" y="122"/>
                    <a:pt x="129" y="119"/>
                  </a:cubicBezTo>
                  <a:cubicBezTo>
                    <a:pt x="130" y="121"/>
                    <a:pt x="131" y="127"/>
                    <a:pt x="128" y="129"/>
                  </a:cubicBezTo>
                  <a:close/>
                  <a:moveTo>
                    <a:pt x="64" y="142"/>
                  </a:moveTo>
                  <a:cubicBezTo>
                    <a:pt x="67" y="128"/>
                    <a:pt x="73" y="115"/>
                    <a:pt x="80" y="104"/>
                  </a:cubicBezTo>
                  <a:cubicBezTo>
                    <a:pt x="77" y="118"/>
                    <a:pt x="69" y="129"/>
                    <a:pt x="64" y="142"/>
                  </a:cubicBezTo>
                  <a:close/>
                  <a:moveTo>
                    <a:pt x="64" y="301"/>
                  </a:moveTo>
                  <a:cubicBezTo>
                    <a:pt x="63" y="300"/>
                    <a:pt x="62" y="298"/>
                    <a:pt x="63" y="297"/>
                  </a:cubicBezTo>
                  <a:cubicBezTo>
                    <a:pt x="64" y="298"/>
                    <a:pt x="64" y="299"/>
                    <a:pt x="64" y="301"/>
                  </a:cubicBezTo>
                  <a:close/>
                  <a:moveTo>
                    <a:pt x="64" y="289"/>
                  </a:moveTo>
                  <a:cubicBezTo>
                    <a:pt x="75" y="293"/>
                    <a:pt x="87" y="293"/>
                    <a:pt x="98" y="296"/>
                  </a:cubicBezTo>
                  <a:cubicBezTo>
                    <a:pt x="93" y="299"/>
                    <a:pt x="86" y="299"/>
                    <a:pt x="79" y="300"/>
                  </a:cubicBezTo>
                  <a:cubicBezTo>
                    <a:pt x="76" y="301"/>
                    <a:pt x="71" y="304"/>
                    <a:pt x="68" y="303"/>
                  </a:cubicBezTo>
                  <a:cubicBezTo>
                    <a:pt x="65" y="301"/>
                    <a:pt x="67" y="292"/>
                    <a:pt x="64" y="289"/>
                  </a:cubicBezTo>
                  <a:close/>
                  <a:moveTo>
                    <a:pt x="69" y="310"/>
                  </a:moveTo>
                  <a:cubicBezTo>
                    <a:pt x="79" y="310"/>
                    <a:pt x="91" y="311"/>
                    <a:pt x="100" y="313"/>
                  </a:cubicBezTo>
                  <a:cubicBezTo>
                    <a:pt x="94" y="314"/>
                    <a:pt x="83" y="315"/>
                    <a:pt x="75" y="316"/>
                  </a:cubicBezTo>
                  <a:cubicBezTo>
                    <a:pt x="71" y="316"/>
                    <a:pt x="68" y="316"/>
                    <a:pt x="69" y="310"/>
                  </a:cubicBezTo>
                  <a:close/>
                  <a:moveTo>
                    <a:pt x="92" y="331"/>
                  </a:moveTo>
                  <a:cubicBezTo>
                    <a:pt x="86" y="330"/>
                    <a:pt x="73" y="336"/>
                    <a:pt x="72" y="327"/>
                  </a:cubicBezTo>
                  <a:cubicBezTo>
                    <a:pt x="78" y="328"/>
                    <a:pt x="86" y="329"/>
                    <a:pt x="92" y="331"/>
                  </a:cubicBezTo>
                  <a:close/>
                  <a:moveTo>
                    <a:pt x="121" y="333"/>
                  </a:moveTo>
                  <a:cubicBezTo>
                    <a:pt x="124" y="332"/>
                    <a:pt x="122" y="339"/>
                    <a:pt x="122" y="340"/>
                  </a:cubicBezTo>
                  <a:cubicBezTo>
                    <a:pt x="107" y="341"/>
                    <a:pt x="90" y="341"/>
                    <a:pt x="77" y="337"/>
                  </a:cubicBezTo>
                  <a:cubicBezTo>
                    <a:pt x="89" y="334"/>
                    <a:pt x="109" y="336"/>
                    <a:pt x="121" y="333"/>
                  </a:cubicBezTo>
                  <a:close/>
                  <a:moveTo>
                    <a:pt x="123" y="309"/>
                  </a:moveTo>
                  <a:cubicBezTo>
                    <a:pt x="109" y="309"/>
                    <a:pt x="93" y="308"/>
                    <a:pt x="79" y="306"/>
                  </a:cubicBezTo>
                  <a:cubicBezTo>
                    <a:pt x="94" y="301"/>
                    <a:pt x="114" y="297"/>
                    <a:pt x="134" y="299"/>
                  </a:cubicBezTo>
                  <a:cubicBezTo>
                    <a:pt x="133" y="301"/>
                    <a:pt x="135" y="306"/>
                    <a:pt x="134" y="308"/>
                  </a:cubicBezTo>
                  <a:cubicBezTo>
                    <a:pt x="133" y="309"/>
                    <a:pt x="126" y="309"/>
                    <a:pt x="123" y="309"/>
                  </a:cubicBezTo>
                  <a:close/>
                  <a:moveTo>
                    <a:pt x="93" y="96"/>
                  </a:moveTo>
                  <a:cubicBezTo>
                    <a:pt x="93" y="92"/>
                    <a:pt x="97" y="90"/>
                    <a:pt x="103" y="92"/>
                  </a:cubicBezTo>
                  <a:cubicBezTo>
                    <a:pt x="100" y="94"/>
                    <a:pt x="96" y="95"/>
                    <a:pt x="93" y="96"/>
                  </a:cubicBezTo>
                  <a:close/>
                  <a:moveTo>
                    <a:pt x="105" y="66"/>
                  </a:moveTo>
                  <a:cubicBezTo>
                    <a:pt x="107" y="67"/>
                    <a:pt x="100" y="71"/>
                    <a:pt x="100" y="72"/>
                  </a:cubicBezTo>
                  <a:cubicBezTo>
                    <a:pt x="97" y="74"/>
                    <a:pt x="96" y="76"/>
                    <a:pt x="93" y="76"/>
                  </a:cubicBezTo>
                  <a:cubicBezTo>
                    <a:pt x="94" y="74"/>
                    <a:pt x="101" y="65"/>
                    <a:pt x="105" y="66"/>
                  </a:cubicBezTo>
                  <a:close/>
                  <a:moveTo>
                    <a:pt x="57" y="222"/>
                  </a:moveTo>
                  <a:cubicBezTo>
                    <a:pt x="56" y="220"/>
                    <a:pt x="57" y="218"/>
                    <a:pt x="56" y="215"/>
                  </a:cubicBezTo>
                  <a:cubicBezTo>
                    <a:pt x="57" y="216"/>
                    <a:pt x="57" y="220"/>
                    <a:pt x="57" y="222"/>
                  </a:cubicBezTo>
                  <a:close/>
                  <a:moveTo>
                    <a:pt x="56" y="199"/>
                  </a:moveTo>
                  <a:cubicBezTo>
                    <a:pt x="58" y="200"/>
                    <a:pt x="57" y="204"/>
                    <a:pt x="57" y="206"/>
                  </a:cubicBezTo>
                  <a:cubicBezTo>
                    <a:pt x="56" y="204"/>
                    <a:pt x="56" y="201"/>
                    <a:pt x="56" y="199"/>
                  </a:cubicBezTo>
                  <a:close/>
                  <a:moveTo>
                    <a:pt x="55" y="129"/>
                  </a:moveTo>
                  <a:cubicBezTo>
                    <a:pt x="54" y="104"/>
                    <a:pt x="54" y="80"/>
                    <a:pt x="55" y="56"/>
                  </a:cubicBezTo>
                  <a:cubicBezTo>
                    <a:pt x="71" y="57"/>
                    <a:pt x="89" y="57"/>
                    <a:pt x="104" y="57"/>
                  </a:cubicBezTo>
                  <a:cubicBezTo>
                    <a:pt x="101" y="63"/>
                    <a:pt x="95" y="66"/>
                    <a:pt x="91" y="70"/>
                  </a:cubicBezTo>
                  <a:cubicBezTo>
                    <a:pt x="87" y="74"/>
                    <a:pt x="83" y="78"/>
                    <a:pt x="79" y="82"/>
                  </a:cubicBezTo>
                  <a:cubicBezTo>
                    <a:pt x="77" y="84"/>
                    <a:pt x="73" y="85"/>
                    <a:pt x="73" y="88"/>
                  </a:cubicBezTo>
                  <a:cubicBezTo>
                    <a:pt x="73" y="89"/>
                    <a:pt x="74" y="91"/>
                    <a:pt x="74" y="92"/>
                  </a:cubicBezTo>
                  <a:cubicBezTo>
                    <a:pt x="74" y="93"/>
                    <a:pt x="72" y="96"/>
                    <a:pt x="71" y="98"/>
                  </a:cubicBezTo>
                  <a:cubicBezTo>
                    <a:pt x="65" y="109"/>
                    <a:pt x="62" y="121"/>
                    <a:pt x="55" y="129"/>
                  </a:cubicBezTo>
                  <a:close/>
                  <a:moveTo>
                    <a:pt x="61" y="374"/>
                  </a:moveTo>
                  <a:cubicBezTo>
                    <a:pt x="60" y="362"/>
                    <a:pt x="59" y="351"/>
                    <a:pt x="60" y="340"/>
                  </a:cubicBezTo>
                  <a:cubicBezTo>
                    <a:pt x="66" y="341"/>
                    <a:pt x="67" y="345"/>
                    <a:pt x="69" y="350"/>
                  </a:cubicBezTo>
                  <a:cubicBezTo>
                    <a:pt x="69" y="351"/>
                    <a:pt x="72" y="352"/>
                    <a:pt x="73" y="353"/>
                  </a:cubicBezTo>
                  <a:cubicBezTo>
                    <a:pt x="74" y="355"/>
                    <a:pt x="74" y="357"/>
                    <a:pt x="74" y="359"/>
                  </a:cubicBezTo>
                  <a:cubicBezTo>
                    <a:pt x="76" y="364"/>
                    <a:pt x="80" y="368"/>
                    <a:pt x="83" y="371"/>
                  </a:cubicBezTo>
                  <a:cubicBezTo>
                    <a:pt x="76" y="372"/>
                    <a:pt x="69" y="374"/>
                    <a:pt x="61" y="374"/>
                  </a:cubicBezTo>
                  <a:close/>
                  <a:moveTo>
                    <a:pt x="62" y="378"/>
                  </a:moveTo>
                  <a:cubicBezTo>
                    <a:pt x="72" y="377"/>
                    <a:pt x="85" y="371"/>
                    <a:pt x="92" y="377"/>
                  </a:cubicBezTo>
                  <a:cubicBezTo>
                    <a:pt x="82" y="377"/>
                    <a:pt x="71" y="381"/>
                    <a:pt x="62" y="378"/>
                  </a:cubicBezTo>
                  <a:close/>
                  <a:moveTo>
                    <a:pt x="78" y="355"/>
                  </a:moveTo>
                  <a:cubicBezTo>
                    <a:pt x="83" y="355"/>
                    <a:pt x="85" y="358"/>
                    <a:pt x="87" y="362"/>
                  </a:cubicBezTo>
                  <a:cubicBezTo>
                    <a:pt x="88" y="365"/>
                    <a:pt x="94" y="366"/>
                    <a:pt x="95" y="370"/>
                  </a:cubicBezTo>
                  <a:cubicBezTo>
                    <a:pt x="86" y="368"/>
                    <a:pt x="80" y="363"/>
                    <a:pt x="78" y="355"/>
                  </a:cubicBezTo>
                  <a:close/>
                  <a:moveTo>
                    <a:pt x="85" y="347"/>
                  </a:moveTo>
                  <a:cubicBezTo>
                    <a:pt x="97" y="346"/>
                    <a:pt x="110" y="344"/>
                    <a:pt x="123" y="346"/>
                  </a:cubicBezTo>
                  <a:cubicBezTo>
                    <a:pt x="124" y="348"/>
                    <a:pt x="126" y="350"/>
                    <a:pt x="126" y="353"/>
                  </a:cubicBezTo>
                  <a:cubicBezTo>
                    <a:pt x="122" y="354"/>
                    <a:pt x="116" y="356"/>
                    <a:pt x="110" y="355"/>
                  </a:cubicBezTo>
                  <a:cubicBezTo>
                    <a:pt x="100" y="355"/>
                    <a:pt x="87" y="354"/>
                    <a:pt x="85" y="347"/>
                  </a:cubicBezTo>
                  <a:close/>
                  <a:moveTo>
                    <a:pt x="131" y="359"/>
                  </a:moveTo>
                  <a:cubicBezTo>
                    <a:pt x="135" y="359"/>
                    <a:pt x="136" y="360"/>
                    <a:pt x="136" y="364"/>
                  </a:cubicBezTo>
                  <a:cubicBezTo>
                    <a:pt x="126" y="361"/>
                    <a:pt x="112" y="365"/>
                    <a:pt x="101" y="362"/>
                  </a:cubicBezTo>
                  <a:cubicBezTo>
                    <a:pt x="106" y="359"/>
                    <a:pt x="122" y="360"/>
                    <a:pt x="131" y="359"/>
                  </a:cubicBezTo>
                  <a:close/>
                  <a:moveTo>
                    <a:pt x="104" y="367"/>
                  </a:moveTo>
                  <a:cubicBezTo>
                    <a:pt x="107" y="367"/>
                    <a:pt x="110" y="368"/>
                    <a:pt x="114" y="368"/>
                  </a:cubicBezTo>
                  <a:cubicBezTo>
                    <a:pt x="115" y="375"/>
                    <a:pt x="122" y="368"/>
                    <a:pt x="125" y="368"/>
                  </a:cubicBezTo>
                  <a:cubicBezTo>
                    <a:pt x="129" y="368"/>
                    <a:pt x="131" y="371"/>
                    <a:pt x="135" y="373"/>
                  </a:cubicBezTo>
                  <a:cubicBezTo>
                    <a:pt x="123" y="373"/>
                    <a:pt x="108" y="374"/>
                    <a:pt x="104" y="367"/>
                  </a:cubicBezTo>
                  <a:close/>
                  <a:moveTo>
                    <a:pt x="116" y="376"/>
                  </a:moveTo>
                  <a:cubicBezTo>
                    <a:pt x="120" y="375"/>
                    <a:pt x="123" y="376"/>
                    <a:pt x="127" y="376"/>
                  </a:cubicBezTo>
                  <a:cubicBezTo>
                    <a:pt x="123" y="377"/>
                    <a:pt x="118" y="377"/>
                    <a:pt x="116" y="376"/>
                  </a:cubicBezTo>
                  <a:close/>
                  <a:moveTo>
                    <a:pt x="122" y="379"/>
                  </a:moveTo>
                  <a:cubicBezTo>
                    <a:pt x="127" y="378"/>
                    <a:pt x="132" y="378"/>
                    <a:pt x="137" y="378"/>
                  </a:cubicBezTo>
                  <a:cubicBezTo>
                    <a:pt x="136" y="386"/>
                    <a:pt x="126" y="380"/>
                    <a:pt x="122" y="379"/>
                  </a:cubicBezTo>
                  <a:close/>
                  <a:moveTo>
                    <a:pt x="137" y="340"/>
                  </a:moveTo>
                  <a:cubicBezTo>
                    <a:pt x="136" y="338"/>
                    <a:pt x="137" y="336"/>
                    <a:pt x="138" y="334"/>
                  </a:cubicBezTo>
                  <a:cubicBezTo>
                    <a:pt x="139" y="335"/>
                    <a:pt x="139" y="340"/>
                    <a:pt x="137" y="340"/>
                  </a:cubicBezTo>
                  <a:close/>
                  <a:moveTo>
                    <a:pt x="128" y="328"/>
                  </a:moveTo>
                  <a:cubicBezTo>
                    <a:pt x="129" y="323"/>
                    <a:pt x="131" y="318"/>
                    <a:pt x="134" y="315"/>
                  </a:cubicBezTo>
                  <a:cubicBezTo>
                    <a:pt x="135" y="315"/>
                    <a:pt x="135" y="316"/>
                    <a:pt x="136" y="316"/>
                  </a:cubicBezTo>
                  <a:cubicBezTo>
                    <a:pt x="138" y="315"/>
                    <a:pt x="136" y="311"/>
                    <a:pt x="139" y="310"/>
                  </a:cubicBezTo>
                  <a:cubicBezTo>
                    <a:pt x="140" y="319"/>
                    <a:pt x="139" y="331"/>
                    <a:pt x="128" y="328"/>
                  </a:cubicBezTo>
                  <a:close/>
                  <a:moveTo>
                    <a:pt x="138" y="305"/>
                  </a:moveTo>
                  <a:cubicBezTo>
                    <a:pt x="138" y="303"/>
                    <a:pt x="137" y="298"/>
                    <a:pt x="139" y="298"/>
                  </a:cubicBezTo>
                  <a:cubicBezTo>
                    <a:pt x="139" y="301"/>
                    <a:pt x="140" y="304"/>
                    <a:pt x="138" y="305"/>
                  </a:cubicBezTo>
                  <a:close/>
                  <a:moveTo>
                    <a:pt x="139" y="280"/>
                  </a:moveTo>
                  <a:cubicBezTo>
                    <a:pt x="140" y="280"/>
                    <a:pt x="139" y="291"/>
                    <a:pt x="140" y="294"/>
                  </a:cubicBezTo>
                  <a:cubicBezTo>
                    <a:pt x="136" y="295"/>
                    <a:pt x="137" y="280"/>
                    <a:pt x="139" y="280"/>
                  </a:cubicBezTo>
                  <a:close/>
                  <a:moveTo>
                    <a:pt x="141" y="382"/>
                  </a:moveTo>
                  <a:cubicBezTo>
                    <a:pt x="142" y="381"/>
                    <a:pt x="141" y="379"/>
                    <a:pt x="142" y="378"/>
                  </a:cubicBezTo>
                  <a:cubicBezTo>
                    <a:pt x="152" y="378"/>
                    <a:pt x="161" y="378"/>
                    <a:pt x="171" y="378"/>
                  </a:cubicBezTo>
                  <a:cubicBezTo>
                    <a:pt x="170" y="380"/>
                    <a:pt x="168" y="378"/>
                    <a:pt x="166" y="379"/>
                  </a:cubicBezTo>
                  <a:cubicBezTo>
                    <a:pt x="164" y="379"/>
                    <a:pt x="165" y="381"/>
                    <a:pt x="163" y="382"/>
                  </a:cubicBezTo>
                  <a:cubicBezTo>
                    <a:pt x="158" y="386"/>
                    <a:pt x="147" y="383"/>
                    <a:pt x="141" y="382"/>
                  </a:cubicBezTo>
                  <a:close/>
                  <a:moveTo>
                    <a:pt x="147" y="388"/>
                  </a:moveTo>
                  <a:cubicBezTo>
                    <a:pt x="160" y="386"/>
                    <a:pt x="172" y="385"/>
                    <a:pt x="184" y="385"/>
                  </a:cubicBezTo>
                  <a:cubicBezTo>
                    <a:pt x="173" y="386"/>
                    <a:pt x="159" y="391"/>
                    <a:pt x="147" y="388"/>
                  </a:cubicBezTo>
                  <a:close/>
                  <a:moveTo>
                    <a:pt x="194" y="373"/>
                  </a:moveTo>
                  <a:cubicBezTo>
                    <a:pt x="193" y="376"/>
                    <a:pt x="186" y="373"/>
                    <a:pt x="183" y="374"/>
                  </a:cubicBezTo>
                  <a:cubicBezTo>
                    <a:pt x="184" y="371"/>
                    <a:pt x="195" y="370"/>
                    <a:pt x="194" y="373"/>
                  </a:cubicBezTo>
                  <a:close/>
                  <a:moveTo>
                    <a:pt x="196" y="247"/>
                  </a:moveTo>
                  <a:cubicBezTo>
                    <a:pt x="194" y="233"/>
                    <a:pt x="196" y="217"/>
                    <a:pt x="195" y="200"/>
                  </a:cubicBezTo>
                  <a:cubicBezTo>
                    <a:pt x="195" y="189"/>
                    <a:pt x="192" y="177"/>
                    <a:pt x="192" y="166"/>
                  </a:cubicBezTo>
                  <a:cubicBezTo>
                    <a:pt x="192" y="150"/>
                    <a:pt x="193" y="136"/>
                    <a:pt x="193" y="122"/>
                  </a:cubicBezTo>
                  <a:cubicBezTo>
                    <a:pt x="193" y="116"/>
                    <a:pt x="194" y="113"/>
                    <a:pt x="197" y="110"/>
                  </a:cubicBezTo>
                  <a:cubicBezTo>
                    <a:pt x="199" y="152"/>
                    <a:pt x="197" y="203"/>
                    <a:pt x="196" y="247"/>
                  </a:cubicBezTo>
                  <a:close/>
                  <a:moveTo>
                    <a:pt x="209" y="372"/>
                  </a:moveTo>
                  <a:cubicBezTo>
                    <a:pt x="206" y="372"/>
                    <a:pt x="198" y="371"/>
                    <a:pt x="198" y="369"/>
                  </a:cubicBezTo>
                  <a:cubicBezTo>
                    <a:pt x="198" y="368"/>
                    <a:pt x="200" y="367"/>
                    <a:pt x="200" y="366"/>
                  </a:cubicBezTo>
                  <a:cubicBezTo>
                    <a:pt x="201" y="364"/>
                    <a:pt x="201" y="361"/>
                    <a:pt x="203" y="360"/>
                  </a:cubicBezTo>
                  <a:cubicBezTo>
                    <a:pt x="207" y="357"/>
                    <a:pt x="218" y="363"/>
                    <a:pt x="224" y="360"/>
                  </a:cubicBezTo>
                  <a:cubicBezTo>
                    <a:pt x="220" y="362"/>
                    <a:pt x="215" y="371"/>
                    <a:pt x="209" y="372"/>
                  </a:cubicBezTo>
                  <a:close/>
                  <a:moveTo>
                    <a:pt x="218" y="370"/>
                  </a:moveTo>
                  <a:cubicBezTo>
                    <a:pt x="223" y="364"/>
                    <a:pt x="230" y="358"/>
                    <a:pt x="241" y="358"/>
                  </a:cubicBezTo>
                  <a:cubicBezTo>
                    <a:pt x="234" y="363"/>
                    <a:pt x="228" y="368"/>
                    <a:pt x="218" y="370"/>
                  </a:cubicBezTo>
                  <a:close/>
                  <a:moveTo>
                    <a:pt x="280" y="227"/>
                  </a:moveTo>
                  <a:cubicBezTo>
                    <a:pt x="281" y="242"/>
                    <a:pt x="282" y="260"/>
                    <a:pt x="280" y="275"/>
                  </a:cubicBezTo>
                  <a:cubicBezTo>
                    <a:pt x="278" y="268"/>
                    <a:pt x="280" y="258"/>
                    <a:pt x="280" y="249"/>
                  </a:cubicBezTo>
                  <a:cubicBezTo>
                    <a:pt x="280" y="241"/>
                    <a:pt x="279" y="233"/>
                    <a:pt x="280" y="227"/>
                  </a:cubicBezTo>
                  <a:close/>
                  <a:moveTo>
                    <a:pt x="282" y="332"/>
                  </a:moveTo>
                  <a:cubicBezTo>
                    <a:pt x="283" y="347"/>
                    <a:pt x="283" y="363"/>
                    <a:pt x="282" y="378"/>
                  </a:cubicBezTo>
                  <a:cubicBezTo>
                    <a:pt x="266" y="379"/>
                    <a:pt x="247" y="379"/>
                    <a:pt x="231" y="376"/>
                  </a:cubicBezTo>
                  <a:cubicBezTo>
                    <a:pt x="239" y="372"/>
                    <a:pt x="249" y="369"/>
                    <a:pt x="256" y="364"/>
                  </a:cubicBezTo>
                  <a:cubicBezTo>
                    <a:pt x="254" y="365"/>
                    <a:pt x="252" y="376"/>
                    <a:pt x="257" y="368"/>
                  </a:cubicBezTo>
                  <a:cubicBezTo>
                    <a:pt x="261" y="363"/>
                    <a:pt x="266" y="360"/>
                    <a:pt x="270" y="354"/>
                  </a:cubicBezTo>
                  <a:cubicBezTo>
                    <a:pt x="275" y="347"/>
                    <a:pt x="274" y="338"/>
                    <a:pt x="279" y="333"/>
                  </a:cubicBezTo>
                  <a:cubicBezTo>
                    <a:pt x="280" y="332"/>
                    <a:pt x="281" y="331"/>
                    <a:pt x="282" y="332"/>
                  </a:cubicBezTo>
                  <a:close/>
                  <a:moveTo>
                    <a:pt x="277" y="143"/>
                  </a:moveTo>
                  <a:cubicBezTo>
                    <a:pt x="274" y="134"/>
                    <a:pt x="269" y="124"/>
                    <a:pt x="269" y="112"/>
                  </a:cubicBezTo>
                  <a:cubicBezTo>
                    <a:pt x="274" y="115"/>
                    <a:pt x="276" y="125"/>
                    <a:pt x="278" y="133"/>
                  </a:cubicBezTo>
                  <a:cubicBezTo>
                    <a:pt x="278" y="136"/>
                    <a:pt x="281" y="143"/>
                    <a:pt x="277" y="143"/>
                  </a:cubicBezTo>
                  <a:close/>
                  <a:moveTo>
                    <a:pt x="279" y="104"/>
                  </a:moveTo>
                  <a:cubicBezTo>
                    <a:pt x="273" y="101"/>
                    <a:pt x="273" y="95"/>
                    <a:pt x="269" y="91"/>
                  </a:cubicBezTo>
                  <a:cubicBezTo>
                    <a:pt x="267" y="90"/>
                    <a:pt x="264" y="89"/>
                    <a:pt x="261" y="87"/>
                  </a:cubicBezTo>
                  <a:cubicBezTo>
                    <a:pt x="260" y="86"/>
                    <a:pt x="258" y="82"/>
                    <a:pt x="256" y="79"/>
                  </a:cubicBezTo>
                  <a:cubicBezTo>
                    <a:pt x="250" y="69"/>
                    <a:pt x="244" y="63"/>
                    <a:pt x="233" y="56"/>
                  </a:cubicBezTo>
                  <a:cubicBezTo>
                    <a:pt x="248" y="57"/>
                    <a:pt x="260" y="59"/>
                    <a:pt x="274" y="60"/>
                  </a:cubicBezTo>
                  <a:cubicBezTo>
                    <a:pt x="277" y="74"/>
                    <a:pt x="279" y="89"/>
                    <a:pt x="279" y="10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33" name="组合 32"/>
          <p:cNvGrpSpPr/>
          <p:nvPr/>
        </p:nvGrpSpPr>
        <p:grpSpPr>
          <a:xfrm>
            <a:off x="3120354" y="1699317"/>
            <a:ext cx="5042263" cy="1057975"/>
            <a:chOff x="3264370" y="1697283"/>
            <a:chExt cx="5042263" cy="1057975"/>
          </a:xfrm>
        </p:grpSpPr>
        <p:sp>
          <p:nvSpPr>
            <p:cNvPr id="29" name="任意多边形 28"/>
            <p:cNvSpPr/>
            <p:nvPr>
              <p:custDataLst>
                <p:tags r:id="rId1"/>
              </p:custDataLst>
            </p:nvPr>
          </p:nvSpPr>
          <p:spPr>
            <a:xfrm>
              <a:off x="4246309" y="2611682"/>
              <a:ext cx="3078384" cy="143576"/>
            </a:xfrm>
            <a:custGeom>
              <a:avLst/>
              <a:gdLst>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7" fmla="*/ 0 w 3120453"/>
                <a:gd name="connsiteY7" fmla="*/ 0 h 143576"/>
                <a:gd name="connsiteX0" fmla="*/ 3078384 w 3078384"/>
                <a:gd name="connsiteY0" fmla="*/ 0 h 143576"/>
                <a:gd name="connsiteX1" fmla="*/ 3034033 w 3078384"/>
                <a:gd name="connsiteY1" fmla="*/ 65782 h 143576"/>
                <a:gd name="connsiteX2" fmla="*/ 2846221 w 3078384"/>
                <a:gd name="connsiteY2" fmla="*/ 143576 h 143576"/>
                <a:gd name="connsiteX3" fmla="*/ 190094 w 3078384"/>
                <a:gd name="connsiteY3" fmla="*/ 143576 h 143576"/>
                <a:gd name="connsiteX4" fmla="*/ 2283 w 3078384"/>
                <a:gd name="connsiteY4" fmla="*/ 65782 h 143576"/>
                <a:gd name="connsiteX5" fmla="*/ 49371 w 3078384"/>
                <a:gd name="connsiteY5" fmla="*/ 91440 h 143576"/>
                <a:gd name="connsiteX6" fmla="*/ 49371 w 3078384"/>
                <a:gd name="connsiteY6" fmla="*/ 91440 h 14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8384" h="143576">
                  <a:moveTo>
                    <a:pt x="3078384" y="0"/>
                  </a:moveTo>
                  <a:lnTo>
                    <a:pt x="3034033" y="65782"/>
                  </a:lnTo>
                  <a:cubicBezTo>
                    <a:pt x="2985968" y="113847"/>
                    <a:pt x="2919566" y="143576"/>
                    <a:pt x="2846221" y="143576"/>
                  </a:cubicBezTo>
                  <a:lnTo>
                    <a:pt x="190094" y="143576"/>
                  </a:lnTo>
                  <a:cubicBezTo>
                    <a:pt x="116749" y="143576"/>
                    <a:pt x="50348" y="113847"/>
                    <a:pt x="2283" y="65782"/>
                  </a:cubicBezTo>
                  <a:cubicBezTo>
                    <a:pt x="-12501" y="43855"/>
                    <a:pt x="49371" y="91440"/>
                    <a:pt x="49371" y="91440"/>
                  </a:cubicBezTo>
                  <a:lnTo>
                    <a:pt x="49371" y="91440"/>
                  </a:lnTo>
                </a:path>
              </a:pathLst>
            </a:custGeom>
            <a:noFill/>
            <a:ln w="28575" cap="flat" cmpd="sng" algn="ctr">
              <a:solidFill>
                <a:schemeClr val="bg1">
                  <a:lumMod val="85000"/>
                </a:scheme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Calibri"/>
                <a:ea typeface="华文楷体"/>
              </a:endParaRPr>
            </a:p>
          </p:txBody>
        </p:sp>
        <p:sp>
          <p:nvSpPr>
            <p:cNvPr id="30" name="标题 5"/>
            <p:cNvSpPr txBox="1">
              <a:spLocks/>
            </p:cNvSpPr>
            <p:nvPr>
              <p:custDataLst>
                <p:tags r:id="rId2"/>
              </p:custDataLst>
            </p:nvPr>
          </p:nvSpPr>
          <p:spPr>
            <a:xfrm>
              <a:off x="3264370" y="1864866"/>
              <a:ext cx="5042263" cy="722808"/>
            </a:xfrm>
            <a:prstGeom prst="rect">
              <a:avLst/>
            </a:prstGeom>
            <a:noFill/>
          </p:spPr>
          <p:txBody>
            <a:bodyPr vert="horz" lIns="0" tIns="0" rIns="0" bIns="0" rtlCol="0" anchor="ctr">
              <a:normAutofit/>
            </a:bodyPr>
            <a:lstStyle>
              <a:lvl1pPr algn="ctr" defTabSz="914400" rtl="0" eaLnBrk="1" latinLnBrk="0" hangingPunct="1">
                <a:lnSpc>
                  <a:spcPct val="90000"/>
                </a:lnSpc>
                <a:spcBef>
                  <a:spcPct val="0"/>
                </a:spcBef>
                <a:buNone/>
                <a:defRPr sz="4000" b="1" i="0" kern="1200" baseline="0">
                  <a:blipFill dpi="0" rotWithShape="1">
                    <a:blip r:embed="rId6">
                      <a:extLst>
                        <a:ext uri="{28A0092B-C50C-407E-A947-70E740481C1C}">
                          <a14:useLocalDpi xmlns:a14="http://schemas.microsoft.com/office/drawing/2010/main" val="0"/>
                        </a:ext>
                      </a:extLst>
                    </a:blip>
                    <a:srcRect/>
                    <a:stretch>
                      <a:fillRect/>
                    </a:stretch>
                  </a:blipFill>
                  <a:effectLst/>
                  <a:latin typeface="华文楷体" panose="02010600040101010101" pitchFamily="2" charset="-122"/>
                  <a:ea typeface="华文楷体" panose="02010600040101010101" pitchFamily="2" charset="-122"/>
                  <a:cs typeface="+mj-cs"/>
                </a:defRPr>
              </a:lvl1pPr>
            </a:lstStyle>
            <a:p>
              <a:pPr lvl="0">
                <a:defRPr/>
              </a:pPr>
              <a:r>
                <a:rPr lang="zh-CN" altLang="en-US" sz="3600" dirty="0">
                  <a:solidFill>
                    <a:schemeClr val="bg1">
                      <a:lumMod val="85000"/>
                    </a:schemeClr>
                  </a:solidFill>
                  <a:latin typeface="微软雅黑" pitchFamily="34" charset="-122"/>
                  <a:ea typeface="微软雅黑" pitchFamily="34" charset="-122"/>
                </a:rPr>
                <a:t>单击输入标题内容</a:t>
              </a:r>
              <a:endParaRPr lang="zh-CN" altLang="en-US" sz="3600" dirty="0">
                <a:solidFill>
                  <a:schemeClr val="bg1">
                    <a:lumMod val="85000"/>
                  </a:schemeClr>
                </a:solidFill>
                <a:latin typeface="微软雅黑" pitchFamily="34" charset="-122"/>
                <a:ea typeface="微软雅黑" pitchFamily="34" charset="-122"/>
              </a:endParaRPr>
            </a:p>
          </p:txBody>
        </p:sp>
        <p:sp>
          <p:nvSpPr>
            <p:cNvPr id="32" name="任意多边形 31"/>
            <p:cNvSpPr/>
            <p:nvPr>
              <p:custDataLst>
                <p:tags r:id="rId3"/>
              </p:custDataLst>
            </p:nvPr>
          </p:nvSpPr>
          <p:spPr>
            <a:xfrm flipV="1">
              <a:off x="4246309" y="1697283"/>
              <a:ext cx="3078384" cy="143576"/>
            </a:xfrm>
            <a:custGeom>
              <a:avLst/>
              <a:gdLst>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7" fmla="*/ 0 w 3120453"/>
                <a:gd name="connsiteY7" fmla="*/ 0 h 143576"/>
                <a:gd name="connsiteX0" fmla="*/ 3078384 w 3078384"/>
                <a:gd name="connsiteY0" fmla="*/ 0 h 143576"/>
                <a:gd name="connsiteX1" fmla="*/ 3034033 w 3078384"/>
                <a:gd name="connsiteY1" fmla="*/ 65782 h 143576"/>
                <a:gd name="connsiteX2" fmla="*/ 2846221 w 3078384"/>
                <a:gd name="connsiteY2" fmla="*/ 143576 h 143576"/>
                <a:gd name="connsiteX3" fmla="*/ 190094 w 3078384"/>
                <a:gd name="connsiteY3" fmla="*/ 143576 h 143576"/>
                <a:gd name="connsiteX4" fmla="*/ 2283 w 3078384"/>
                <a:gd name="connsiteY4" fmla="*/ 65782 h 143576"/>
                <a:gd name="connsiteX5" fmla="*/ 49371 w 3078384"/>
                <a:gd name="connsiteY5" fmla="*/ 91440 h 143576"/>
                <a:gd name="connsiteX6" fmla="*/ 49371 w 3078384"/>
                <a:gd name="connsiteY6" fmla="*/ 91440 h 14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8384" h="143576">
                  <a:moveTo>
                    <a:pt x="3078384" y="0"/>
                  </a:moveTo>
                  <a:lnTo>
                    <a:pt x="3034033" y="65782"/>
                  </a:lnTo>
                  <a:cubicBezTo>
                    <a:pt x="2985968" y="113847"/>
                    <a:pt x="2919566" y="143576"/>
                    <a:pt x="2846221" y="143576"/>
                  </a:cubicBezTo>
                  <a:lnTo>
                    <a:pt x="190094" y="143576"/>
                  </a:lnTo>
                  <a:cubicBezTo>
                    <a:pt x="116749" y="143576"/>
                    <a:pt x="50348" y="113847"/>
                    <a:pt x="2283" y="65782"/>
                  </a:cubicBezTo>
                  <a:cubicBezTo>
                    <a:pt x="-12501" y="43855"/>
                    <a:pt x="49371" y="91440"/>
                    <a:pt x="49371" y="91440"/>
                  </a:cubicBezTo>
                  <a:lnTo>
                    <a:pt x="49371" y="91440"/>
                  </a:lnTo>
                </a:path>
              </a:pathLst>
            </a:custGeom>
            <a:noFill/>
            <a:ln w="28575" cap="flat" cmpd="sng" algn="ctr">
              <a:solidFill>
                <a:schemeClr val="bg1">
                  <a:lumMod val="85000"/>
                </a:scheme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Calibri"/>
                <a:ea typeface="华文楷体"/>
              </a:endParaRPr>
            </a:p>
          </p:txBody>
        </p:sp>
      </p:grpSp>
    </p:spTree>
    <p:extLst>
      <p:ext uri="{BB962C8B-B14F-4D97-AF65-F5344CB8AC3E}">
        <p14:creationId xmlns:p14="http://schemas.microsoft.com/office/powerpoint/2010/main" val="24165123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wipe(left)">
                                      <p:cBhvr>
                                        <p:cTn id="13" dur="12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51"/>
          <p:cNvGrpSpPr/>
          <p:nvPr/>
        </p:nvGrpSpPr>
        <p:grpSpPr>
          <a:xfrm>
            <a:off x="3177067" y="1633691"/>
            <a:ext cx="2655240" cy="2376183"/>
            <a:chOff x="3177067" y="1633691"/>
            <a:chExt cx="2655240" cy="2376183"/>
          </a:xfrm>
        </p:grpSpPr>
        <p:grpSp>
          <p:nvGrpSpPr>
            <p:cNvPr id="2" name="组合 1"/>
            <p:cNvGrpSpPr/>
            <p:nvPr/>
          </p:nvGrpSpPr>
          <p:grpSpPr>
            <a:xfrm>
              <a:off x="3366850" y="1671637"/>
              <a:ext cx="1237261" cy="821531"/>
              <a:chOff x="4600575" y="2228850"/>
              <a:chExt cx="1649681" cy="1095375"/>
            </a:xfrm>
          </p:grpSpPr>
          <p:sp>
            <p:nvSpPr>
              <p:cNvPr id="3" name="任意多边形 2"/>
              <p:cNvSpPr/>
              <p:nvPr/>
            </p:nvSpPr>
            <p:spPr>
              <a:xfrm>
                <a:off x="4600575" y="2228850"/>
                <a:ext cx="1457325" cy="1095375"/>
              </a:xfrm>
              <a:custGeom>
                <a:avLst/>
                <a:gdLst>
                  <a:gd name="connsiteX0" fmla="*/ 542925 w 1457325"/>
                  <a:gd name="connsiteY0" fmla="*/ 1095375 h 1095375"/>
                  <a:gd name="connsiteX1" fmla="*/ 0 w 1457325"/>
                  <a:gd name="connsiteY1" fmla="*/ 1095375 h 1095375"/>
                  <a:gd name="connsiteX2" fmla="*/ 0 w 1457325"/>
                  <a:gd name="connsiteY2" fmla="*/ 0 h 1095375"/>
                  <a:gd name="connsiteX3" fmla="*/ 1095375 w 1457325"/>
                  <a:gd name="connsiteY3" fmla="*/ 0 h 1095375"/>
                  <a:gd name="connsiteX4" fmla="*/ 1095375 w 1457325"/>
                  <a:gd name="connsiteY4" fmla="*/ 561975 h 1095375"/>
                  <a:gd name="connsiteX5" fmla="*/ 1457325 w 1457325"/>
                  <a:gd name="connsiteY5" fmla="*/ 561975 h 109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7325" h="1095375">
                    <a:moveTo>
                      <a:pt x="542925" y="1095375"/>
                    </a:moveTo>
                    <a:lnTo>
                      <a:pt x="0" y="1095375"/>
                    </a:lnTo>
                    <a:lnTo>
                      <a:pt x="0" y="0"/>
                    </a:lnTo>
                    <a:lnTo>
                      <a:pt x="1095375" y="0"/>
                    </a:lnTo>
                    <a:lnTo>
                      <a:pt x="1095375" y="561975"/>
                    </a:lnTo>
                    <a:lnTo>
                      <a:pt x="1457325" y="561975"/>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4" name="等腰三角形 3"/>
              <p:cNvSpPr/>
              <p:nvPr/>
            </p:nvSpPr>
            <p:spPr>
              <a:xfrm rot="5400000">
                <a:off x="6050842" y="2706850"/>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5" name="组合 4"/>
            <p:cNvGrpSpPr/>
            <p:nvPr/>
          </p:nvGrpSpPr>
          <p:grpSpPr>
            <a:xfrm rot="5400000">
              <a:off x="4613127" y="1879502"/>
              <a:ext cx="1237261" cy="821531"/>
              <a:chOff x="4600575" y="2228850"/>
              <a:chExt cx="1649681" cy="1095375"/>
            </a:xfrm>
          </p:grpSpPr>
          <p:sp>
            <p:nvSpPr>
              <p:cNvPr id="6" name="任意多边形 5"/>
              <p:cNvSpPr/>
              <p:nvPr/>
            </p:nvSpPr>
            <p:spPr>
              <a:xfrm>
                <a:off x="4600575" y="2228850"/>
                <a:ext cx="1457325" cy="1095375"/>
              </a:xfrm>
              <a:custGeom>
                <a:avLst/>
                <a:gdLst>
                  <a:gd name="connsiteX0" fmla="*/ 542925 w 1457325"/>
                  <a:gd name="connsiteY0" fmla="*/ 1095375 h 1095375"/>
                  <a:gd name="connsiteX1" fmla="*/ 0 w 1457325"/>
                  <a:gd name="connsiteY1" fmla="*/ 1095375 h 1095375"/>
                  <a:gd name="connsiteX2" fmla="*/ 0 w 1457325"/>
                  <a:gd name="connsiteY2" fmla="*/ 0 h 1095375"/>
                  <a:gd name="connsiteX3" fmla="*/ 1095375 w 1457325"/>
                  <a:gd name="connsiteY3" fmla="*/ 0 h 1095375"/>
                  <a:gd name="connsiteX4" fmla="*/ 1095375 w 1457325"/>
                  <a:gd name="connsiteY4" fmla="*/ 561975 h 1095375"/>
                  <a:gd name="connsiteX5" fmla="*/ 1457325 w 1457325"/>
                  <a:gd name="connsiteY5" fmla="*/ 561975 h 109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7325" h="1095375">
                    <a:moveTo>
                      <a:pt x="542925" y="1095375"/>
                    </a:moveTo>
                    <a:lnTo>
                      <a:pt x="0" y="1095375"/>
                    </a:lnTo>
                    <a:lnTo>
                      <a:pt x="0" y="0"/>
                    </a:lnTo>
                    <a:lnTo>
                      <a:pt x="1095375" y="0"/>
                    </a:lnTo>
                    <a:lnTo>
                      <a:pt x="1095375" y="561975"/>
                    </a:lnTo>
                    <a:lnTo>
                      <a:pt x="1457325" y="561975"/>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7" name="等腰三角形 6"/>
              <p:cNvSpPr/>
              <p:nvPr/>
            </p:nvSpPr>
            <p:spPr>
              <a:xfrm rot="5400000">
                <a:off x="6050842" y="2706850"/>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8" name="组合 7"/>
            <p:cNvGrpSpPr/>
            <p:nvPr/>
          </p:nvGrpSpPr>
          <p:grpSpPr>
            <a:xfrm rot="10800000">
              <a:off x="4405263" y="3124692"/>
              <a:ext cx="1237261" cy="821531"/>
              <a:chOff x="4600575" y="2228850"/>
              <a:chExt cx="1649681" cy="1095375"/>
            </a:xfrm>
          </p:grpSpPr>
          <p:sp>
            <p:nvSpPr>
              <p:cNvPr id="9" name="任意多边形 8"/>
              <p:cNvSpPr/>
              <p:nvPr/>
            </p:nvSpPr>
            <p:spPr>
              <a:xfrm>
                <a:off x="4600575" y="2228850"/>
                <a:ext cx="1457325" cy="1095375"/>
              </a:xfrm>
              <a:custGeom>
                <a:avLst/>
                <a:gdLst>
                  <a:gd name="connsiteX0" fmla="*/ 542925 w 1457325"/>
                  <a:gd name="connsiteY0" fmla="*/ 1095375 h 1095375"/>
                  <a:gd name="connsiteX1" fmla="*/ 0 w 1457325"/>
                  <a:gd name="connsiteY1" fmla="*/ 1095375 h 1095375"/>
                  <a:gd name="connsiteX2" fmla="*/ 0 w 1457325"/>
                  <a:gd name="connsiteY2" fmla="*/ 0 h 1095375"/>
                  <a:gd name="connsiteX3" fmla="*/ 1095375 w 1457325"/>
                  <a:gd name="connsiteY3" fmla="*/ 0 h 1095375"/>
                  <a:gd name="connsiteX4" fmla="*/ 1095375 w 1457325"/>
                  <a:gd name="connsiteY4" fmla="*/ 561975 h 1095375"/>
                  <a:gd name="connsiteX5" fmla="*/ 1457325 w 1457325"/>
                  <a:gd name="connsiteY5" fmla="*/ 561975 h 109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7325" h="1095375">
                    <a:moveTo>
                      <a:pt x="542925" y="1095375"/>
                    </a:moveTo>
                    <a:lnTo>
                      <a:pt x="0" y="1095375"/>
                    </a:lnTo>
                    <a:lnTo>
                      <a:pt x="0" y="0"/>
                    </a:lnTo>
                    <a:lnTo>
                      <a:pt x="1095375" y="0"/>
                    </a:lnTo>
                    <a:lnTo>
                      <a:pt x="1095375" y="561975"/>
                    </a:lnTo>
                    <a:lnTo>
                      <a:pt x="1457325" y="561975"/>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lumMod val="85000"/>
                    </a:schemeClr>
                  </a:solidFill>
                </a:endParaRPr>
              </a:p>
            </p:txBody>
          </p:sp>
          <p:sp>
            <p:nvSpPr>
              <p:cNvPr id="10" name="等腰三角形 9"/>
              <p:cNvSpPr/>
              <p:nvPr/>
            </p:nvSpPr>
            <p:spPr>
              <a:xfrm rot="5400000">
                <a:off x="6050842" y="2706850"/>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lumMod val="85000"/>
                    </a:schemeClr>
                  </a:solidFill>
                </a:endParaRPr>
              </a:p>
            </p:txBody>
          </p:sp>
        </p:grpSp>
        <p:grpSp>
          <p:nvGrpSpPr>
            <p:cNvPr id="11" name="组合 10"/>
            <p:cNvGrpSpPr/>
            <p:nvPr/>
          </p:nvGrpSpPr>
          <p:grpSpPr>
            <a:xfrm rot="16200000">
              <a:off x="3158985" y="2916828"/>
              <a:ext cx="1237261" cy="821531"/>
              <a:chOff x="4600575" y="2228850"/>
              <a:chExt cx="1649681" cy="1095375"/>
            </a:xfrm>
          </p:grpSpPr>
          <p:sp>
            <p:nvSpPr>
              <p:cNvPr id="12" name="任意多边形 11"/>
              <p:cNvSpPr/>
              <p:nvPr/>
            </p:nvSpPr>
            <p:spPr>
              <a:xfrm>
                <a:off x="4600575" y="2228850"/>
                <a:ext cx="1457325" cy="1095375"/>
              </a:xfrm>
              <a:custGeom>
                <a:avLst/>
                <a:gdLst>
                  <a:gd name="connsiteX0" fmla="*/ 542925 w 1457325"/>
                  <a:gd name="connsiteY0" fmla="*/ 1095375 h 1095375"/>
                  <a:gd name="connsiteX1" fmla="*/ 0 w 1457325"/>
                  <a:gd name="connsiteY1" fmla="*/ 1095375 h 1095375"/>
                  <a:gd name="connsiteX2" fmla="*/ 0 w 1457325"/>
                  <a:gd name="connsiteY2" fmla="*/ 0 h 1095375"/>
                  <a:gd name="connsiteX3" fmla="*/ 1095375 w 1457325"/>
                  <a:gd name="connsiteY3" fmla="*/ 0 h 1095375"/>
                  <a:gd name="connsiteX4" fmla="*/ 1095375 w 1457325"/>
                  <a:gd name="connsiteY4" fmla="*/ 561975 h 1095375"/>
                  <a:gd name="connsiteX5" fmla="*/ 1457325 w 1457325"/>
                  <a:gd name="connsiteY5" fmla="*/ 561975 h 109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7325" h="1095375">
                    <a:moveTo>
                      <a:pt x="542925" y="1095375"/>
                    </a:moveTo>
                    <a:lnTo>
                      <a:pt x="0" y="1095375"/>
                    </a:lnTo>
                    <a:lnTo>
                      <a:pt x="0" y="0"/>
                    </a:lnTo>
                    <a:lnTo>
                      <a:pt x="1095375" y="0"/>
                    </a:lnTo>
                    <a:lnTo>
                      <a:pt x="1095375" y="561975"/>
                    </a:lnTo>
                    <a:lnTo>
                      <a:pt x="1457325" y="561975"/>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lumMod val="85000"/>
                    </a:schemeClr>
                  </a:solidFill>
                </a:endParaRPr>
              </a:p>
            </p:txBody>
          </p:sp>
          <p:sp>
            <p:nvSpPr>
              <p:cNvPr id="13" name="等腰三角形 12"/>
              <p:cNvSpPr/>
              <p:nvPr/>
            </p:nvSpPr>
            <p:spPr>
              <a:xfrm rot="5400000">
                <a:off x="6050842" y="2706850"/>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lumMod val="85000"/>
                    </a:schemeClr>
                  </a:solidFill>
                </a:endParaRPr>
              </a:p>
            </p:txBody>
          </p:sp>
        </p:grpSp>
        <p:grpSp>
          <p:nvGrpSpPr>
            <p:cNvPr id="14" name="组合 13"/>
            <p:cNvGrpSpPr/>
            <p:nvPr/>
          </p:nvGrpSpPr>
          <p:grpSpPr>
            <a:xfrm>
              <a:off x="3565647" y="3399766"/>
              <a:ext cx="278992" cy="356798"/>
              <a:chOff x="1605187" y="572440"/>
              <a:chExt cx="563561" cy="720725"/>
            </a:xfrm>
            <a:solidFill>
              <a:schemeClr val="bg1">
                <a:lumMod val="85000"/>
              </a:schemeClr>
            </a:solidFill>
          </p:grpSpPr>
          <p:sp>
            <p:nvSpPr>
              <p:cNvPr id="15" name="Freeform 32"/>
              <p:cNvSpPr>
                <a:spLocks/>
              </p:cNvSpPr>
              <p:nvPr/>
            </p:nvSpPr>
            <p:spPr bwMode="auto">
              <a:xfrm>
                <a:off x="1814739" y="572440"/>
                <a:ext cx="142875" cy="720725"/>
              </a:xfrm>
              <a:custGeom>
                <a:avLst/>
                <a:gdLst>
                  <a:gd name="T0" fmla="*/ 64 w 64"/>
                  <a:gd name="T1" fmla="*/ 289 h 321"/>
                  <a:gd name="T2" fmla="*/ 32 w 64"/>
                  <a:gd name="T3" fmla="*/ 321 h 321"/>
                  <a:gd name="T4" fmla="*/ 0 w 64"/>
                  <a:gd name="T5" fmla="*/ 289 h 321"/>
                  <a:gd name="T6" fmla="*/ 0 w 64"/>
                  <a:gd name="T7" fmla="*/ 32 h 321"/>
                  <a:gd name="T8" fmla="*/ 32 w 64"/>
                  <a:gd name="T9" fmla="*/ 0 h 321"/>
                  <a:gd name="T10" fmla="*/ 64 w 64"/>
                  <a:gd name="T11" fmla="*/ 32 h 321"/>
                  <a:gd name="T12" fmla="*/ 64 w 64"/>
                  <a:gd name="T13" fmla="*/ 289 h 321"/>
                </a:gdLst>
                <a:ahLst/>
                <a:cxnLst>
                  <a:cxn ang="0">
                    <a:pos x="T0" y="T1"/>
                  </a:cxn>
                  <a:cxn ang="0">
                    <a:pos x="T2" y="T3"/>
                  </a:cxn>
                  <a:cxn ang="0">
                    <a:pos x="T4" y="T5"/>
                  </a:cxn>
                  <a:cxn ang="0">
                    <a:pos x="T6" y="T7"/>
                  </a:cxn>
                  <a:cxn ang="0">
                    <a:pos x="T8" y="T9"/>
                  </a:cxn>
                  <a:cxn ang="0">
                    <a:pos x="T10" y="T11"/>
                  </a:cxn>
                  <a:cxn ang="0">
                    <a:pos x="T12" y="T13"/>
                  </a:cxn>
                </a:cxnLst>
                <a:rect l="0" t="0" r="r" b="b"/>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6" name="Freeform 33"/>
              <p:cNvSpPr>
                <a:spLocks/>
              </p:cNvSpPr>
              <p:nvPr/>
            </p:nvSpPr>
            <p:spPr bwMode="auto">
              <a:xfrm>
                <a:off x="1605187" y="1012177"/>
                <a:ext cx="141288" cy="280988"/>
              </a:xfrm>
              <a:custGeom>
                <a:avLst/>
                <a:gdLst>
                  <a:gd name="T0" fmla="*/ 63 w 63"/>
                  <a:gd name="T1" fmla="*/ 93 h 125"/>
                  <a:gd name="T2" fmla="*/ 32 w 63"/>
                  <a:gd name="T3" fmla="*/ 125 h 125"/>
                  <a:gd name="T4" fmla="*/ 0 w 63"/>
                  <a:gd name="T5" fmla="*/ 93 h 125"/>
                  <a:gd name="T6" fmla="*/ 0 w 63"/>
                  <a:gd name="T7" fmla="*/ 32 h 125"/>
                  <a:gd name="T8" fmla="*/ 32 w 63"/>
                  <a:gd name="T9" fmla="*/ 0 h 125"/>
                  <a:gd name="T10" fmla="*/ 63 w 63"/>
                  <a:gd name="T11" fmla="*/ 32 h 125"/>
                  <a:gd name="T12" fmla="*/ 63 w 63"/>
                  <a:gd name="T13" fmla="*/ 93 h 125"/>
                </a:gdLst>
                <a:ahLst/>
                <a:cxnLst>
                  <a:cxn ang="0">
                    <a:pos x="T0" y="T1"/>
                  </a:cxn>
                  <a:cxn ang="0">
                    <a:pos x="T2" y="T3"/>
                  </a:cxn>
                  <a:cxn ang="0">
                    <a:pos x="T4" y="T5"/>
                  </a:cxn>
                  <a:cxn ang="0">
                    <a:pos x="T6" y="T7"/>
                  </a:cxn>
                  <a:cxn ang="0">
                    <a:pos x="T8" y="T9"/>
                  </a:cxn>
                  <a:cxn ang="0">
                    <a:pos x="T10" y="T11"/>
                  </a:cxn>
                  <a:cxn ang="0">
                    <a:pos x="T12" y="T13"/>
                  </a:cxn>
                </a:cxnLst>
                <a:rect l="0" t="0" r="r" b="b"/>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7" name="Freeform 34"/>
              <p:cNvSpPr>
                <a:spLocks/>
              </p:cNvSpPr>
              <p:nvPr/>
            </p:nvSpPr>
            <p:spPr bwMode="auto">
              <a:xfrm>
                <a:off x="2025873" y="804215"/>
                <a:ext cx="142875" cy="488950"/>
              </a:xfrm>
              <a:custGeom>
                <a:avLst/>
                <a:gdLst>
                  <a:gd name="T0" fmla="*/ 64 w 64"/>
                  <a:gd name="T1" fmla="*/ 186 h 218"/>
                  <a:gd name="T2" fmla="*/ 32 w 64"/>
                  <a:gd name="T3" fmla="*/ 218 h 218"/>
                  <a:gd name="T4" fmla="*/ 0 w 64"/>
                  <a:gd name="T5" fmla="*/ 186 h 218"/>
                  <a:gd name="T6" fmla="*/ 0 w 64"/>
                  <a:gd name="T7" fmla="*/ 32 h 218"/>
                  <a:gd name="T8" fmla="*/ 32 w 64"/>
                  <a:gd name="T9" fmla="*/ 0 h 218"/>
                  <a:gd name="T10" fmla="*/ 64 w 64"/>
                  <a:gd name="T11" fmla="*/ 32 h 218"/>
                  <a:gd name="T12" fmla="*/ 64 w 64"/>
                  <a:gd name="T13" fmla="*/ 186 h 218"/>
                </a:gdLst>
                <a:ahLst/>
                <a:cxnLst>
                  <a:cxn ang="0">
                    <a:pos x="T0" y="T1"/>
                  </a:cxn>
                  <a:cxn ang="0">
                    <a:pos x="T2" y="T3"/>
                  </a:cxn>
                  <a:cxn ang="0">
                    <a:pos x="T4" y="T5"/>
                  </a:cxn>
                  <a:cxn ang="0">
                    <a:pos x="T6" y="T7"/>
                  </a:cxn>
                  <a:cxn ang="0">
                    <a:pos x="T8" y="T9"/>
                  </a:cxn>
                  <a:cxn ang="0">
                    <a:pos x="T10" y="T11"/>
                  </a:cxn>
                  <a:cxn ang="0">
                    <a:pos x="T12" y="T13"/>
                  </a:cxn>
                </a:cxnLst>
                <a:rect l="0" t="0" r="r" b="b"/>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sp>
          <p:nvSpPr>
            <p:cNvPr id="18" name="Freeform 223"/>
            <p:cNvSpPr>
              <a:spLocks/>
            </p:cNvSpPr>
            <p:nvPr/>
          </p:nvSpPr>
          <p:spPr bwMode="auto">
            <a:xfrm>
              <a:off x="5096026" y="3451153"/>
              <a:ext cx="318698" cy="258471"/>
            </a:xfrm>
            <a:custGeom>
              <a:avLst/>
              <a:gdLst>
                <a:gd name="T0" fmla="*/ 107 w 107"/>
                <a:gd name="T1" fmla="*/ 10 h 87"/>
                <a:gd name="T2" fmla="*/ 95 w 107"/>
                <a:gd name="T3" fmla="*/ 13 h 87"/>
                <a:gd name="T4" fmla="*/ 104 w 107"/>
                <a:gd name="T5" fmla="*/ 1 h 87"/>
                <a:gd name="T6" fmla="*/ 90 w 107"/>
                <a:gd name="T7" fmla="*/ 7 h 87"/>
                <a:gd name="T8" fmla="*/ 74 w 107"/>
                <a:gd name="T9" fmla="*/ 0 h 87"/>
                <a:gd name="T10" fmla="*/ 52 w 107"/>
                <a:gd name="T11" fmla="*/ 22 h 87"/>
                <a:gd name="T12" fmla="*/ 53 w 107"/>
                <a:gd name="T13" fmla="*/ 27 h 87"/>
                <a:gd name="T14" fmla="*/ 7 w 107"/>
                <a:gd name="T15" fmla="*/ 4 h 87"/>
                <a:gd name="T16" fmla="*/ 4 w 107"/>
                <a:gd name="T17" fmla="*/ 15 h 87"/>
                <a:gd name="T18" fmla="*/ 14 w 107"/>
                <a:gd name="T19" fmla="*/ 33 h 87"/>
                <a:gd name="T20" fmla="*/ 4 w 107"/>
                <a:gd name="T21" fmla="*/ 30 h 87"/>
                <a:gd name="T22" fmla="*/ 4 w 107"/>
                <a:gd name="T23" fmla="*/ 31 h 87"/>
                <a:gd name="T24" fmla="*/ 22 w 107"/>
                <a:gd name="T25" fmla="*/ 52 h 87"/>
                <a:gd name="T26" fmla="*/ 16 w 107"/>
                <a:gd name="T27" fmla="*/ 53 h 87"/>
                <a:gd name="T28" fmla="*/ 12 w 107"/>
                <a:gd name="T29" fmla="*/ 53 h 87"/>
                <a:gd name="T30" fmla="*/ 32 w 107"/>
                <a:gd name="T31" fmla="*/ 68 h 87"/>
                <a:gd name="T32" fmla="*/ 5 w 107"/>
                <a:gd name="T33" fmla="*/ 77 h 87"/>
                <a:gd name="T34" fmla="*/ 0 w 107"/>
                <a:gd name="T35" fmla="*/ 77 h 87"/>
                <a:gd name="T36" fmla="*/ 33 w 107"/>
                <a:gd name="T37" fmla="*/ 87 h 87"/>
                <a:gd name="T38" fmla="*/ 96 w 107"/>
                <a:gd name="T39" fmla="*/ 24 h 87"/>
                <a:gd name="T40" fmla="*/ 96 w 107"/>
                <a:gd name="T41" fmla="*/ 21 h 87"/>
                <a:gd name="T42" fmla="*/ 107 w 107"/>
                <a:gd name="T43" fmla="*/ 1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7" h="87">
                  <a:moveTo>
                    <a:pt x="107" y="10"/>
                  </a:moveTo>
                  <a:cubicBezTo>
                    <a:pt x="103" y="12"/>
                    <a:pt x="99" y="13"/>
                    <a:pt x="95" y="13"/>
                  </a:cubicBezTo>
                  <a:cubicBezTo>
                    <a:pt x="99" y="11"/>
                    <a:pt x="103" y="6"/>
                    <a:pt x="104" y="1"/>
                  </a:cubicBezTo>
                  <a:cubicBezTo>
                    <a:pt x="100" y="4"/>
                    <a:pt x="95" y="6"/>
                    <a:pt x="90" y="7"/>
                  </a:cubicBezTo>
                  <a:cubicBezTo>
                    <a:pt x="86" y="2"/>
                    <a:pt x="80" y="0"/>
                    <a:pt x="74" y="0"/>
                  </a:cubicBezTo>
                  <a:cubicBezTo>
                    <a:pt x="62" y="0"/>
                    <a:pt x="52" y="9"/>
                    <a:pt x="52" y="22"/>
                  </a:cubicBezTo>
                  <a:cubicBezTo>
                    <a:pt x="52" y="23"/>
                    <a:pt x="52" y="25"/>
                    <a:pt x="53" y="27"/>
                  </a:cubicBezTo>
                  <a:cubicBezTo>
                    <a:pt x="34" y="26"/>
                    <a:pt x="18" y="17"/>
                    <a:pt x="7" y="4"/>
                  </a:cubicBezTo>
                  <a:cubicBezTo>
                    <a:pt x="5" y="7"/>
                    <a:pt x="4" y="11"/>
                    <a:pt x="4" y="15"/>
                  </a:cubicBezTo>
                  <a:cubicBezTo>
                    <a:pt x="4" y="22"/>
                    <a:pt x="8" y="29"/>
                    <a:pt x="14" y="33"/>
                  </a:cubicBezTo>
                  <a:cubicBezTo>
                    <a:pt x="10" y="33"/>
                    <a:pt x="7" y="32"/>
                    <a:pt x="4" y="30"/>
                  </a:cubicBezTo>
                  <a:cubicBezTo>
                    <a:pt x="4" y="31"/>
                    <a:pt x="4" y="31"/>
                    <a:pt x="4" y="31"/>
                  </a:cubicBezTo>
                  <a:cubicBezTo>
                    <a:pt x="4" y="41"/>
                    <a:pt x="12" y="50"/>
                    <a:pt x="22" y="52"/>
                  </a:cubicBezTo>
                  <a:cubicBezTo>
                    <a:pt x="20" y="53"/>
                    <a:pt x="18" y="53"/>
                    <a:pt x="16" y="53"/>
                  </a:cubicBezTo>
                  <a:cubicBezTo>
                    <a:pt x="14" y="53"/>
                    <a:pt x="13" y="53"/>
                    <a:pt x="12" y="53"/>
                  </a:cubicBezTo>
                  <a:cubicBezTo>
                    <a:pt x="15" y="61"/>
                    <a:pt x="23" y="68"/>
                    <a:pt x="32" y="68"/>
                  </a:cubicBezTo>
                  <a:cubicBezTo>
                    <a:pt x="25" y="74"/>
                    <a:pt x="15" y="77"/>
                    <a:pt x="5" y="77"/>
                  </a:cubicBezTo>
                  <a:cubicBezTo>
                    <a:pt x="3" y="77"/>
                    <a:pt x="1" y="77"/>
                    <a:pt x="0" y="77"/>
                  </a:cubicBezTo>
                  <a:cubicBezTo>
                    <a:pt x="9" y="83"/>
                    <a:pt x="21" y="87"/>
                    <a:pt x="33" y="87"/>
                  </a:cubicBezTo>
                  <a:cubicBezTo>
                    <a:pt x="74" y="87"/>
                    <a:pt x="96" y="53"/>
                    <a:pt x="96" y="24"/>
                  </a:cubicBezTo>
                  <a:cubicBezTo>
                    <a:pt x="96" y="23"/>
                    <a:pt x="96" y="22"/>
                    <a:pt x="96" y="21"/>
                  </a:cubicBezTo>
                  <a:cubicBezTo>
                    <a:pt x="101" y="18"/>
                    <a:pt x="104" y="14"/>
                    <a:pt x="107" y="10"/>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solidFill>
                  <a:schemeClr val="bg1">
                    <a:lumMod val="85000"/>
                  </a:schemeClr>
                </a:solidFill>
              </a:endParaRPr>
            </a:p>
          </p:txBody>
        </p:sp>
        <p:grpSp>
          <p:nvGrpSpPr>
            <p:cNvPr id="19" name="组合 18"/>
            <p:cNvGrpSpPr/>
            <p:nvPr/>
          </p:nvGrpSpPr>
          <p:grpSpPr>
            <a:xfrm>
              <a:off x="3586834" y="1865691"/>
              <a:ext cx="326513" cy="314007"/>
              <a:chOff x="9791183" y="5224427"/>
              <a:chExt cx="645684" cy="620952"/>
            </a:xfrm>
            <a:solidFill>
              <a:schemeClr val="bg1">
                <a:lumMod val="85000"/>
              </a:schemeClr>
            </a:solidFill>
          </p:grpSpPr>
          <p:sp>
            <p:nvSpPr>
              <p:cNvPr id="20" name="Oval 131"/>
              <p:cNvSpPr>
                <a:spLocks noChangeArrowheads="1"/>
              </p:cNvSpPr>
              <p:nvPr/>
            </p:nvSpPr>
            <p:spPr bwMode="auto">
              <a:xfrm>
                <a:off x="9968745" y="5224427"/>
                <a:ext cx="290558" cy="29427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21" name="Freeform 134"/>
              <p:cNvSpPr>
                <a:spLocks/>
              </p:cNvSpPr>
              <p:nvPr/>
            </p:nvSpPr>
            <p:spPr bwMode="auto">
              <a:xfrm>
                <a:off x="9791183" y="5564604"/>
                <a:ext cx="645684" cy="280775"/>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22" name="组合 21"/>
            <p:cNvGrpSpPr/>
            <p:nvPr/>
          </p:nvGrpSpPr>
          <p:grpSpPr>
            <a:xfrm>
              <a:off x="5100668" y="1852360"/>
              <a:ext cx="262178" cy="388489"/>
              <a:chOff x="1788812" y="2276750"/>
              <a:chExt cx="392114" cy="581025"/>
            </a:xfrm>
            <a:solidFill>
              <a:schemeClr val="bg1">
                <a:lumMod val="85000"/>
              </a:schemeClr>
            </a:solidFill>
          </p:grpSpPr>
          <p:sp>
            <p:nvSpPr>
              <p:cNvPr id="23" name="Freeform 9"/>
              <p:cNvSpPr>
                <a:spLocks noEditPoints="1"/>
              </p:cNvSpPr>
              <p:nvPr/>
            </p:nvSpPr>
            <p:spPr bwMode="auto">
              <a:xfrm>
                <a:off x="1788812" y="2276750"/>
                <a:ext cx="392114" cy="430215"/>
              </a:xfrm>
              <a:custGeom>
                <a:avLst/>
                <a:gdLst>
                  <a:gd name="T0" fmla="*/ 108 w 149"/>
                  <a:gd name="T1" fmla="*/ 163 h 163"/>
                  <a:gd name="T2" fmla="*/ 35 w 149"/>
                  <a:gd name="T3" fmla="*/ 163 h 163"/>
                  <a:gd name="T4" fmla="*/ 35 w 149"/>
                  <a:gd name="T5" fmla="*/ 158 h 163"/>
                  <a:gd name="T6" fmla="*/ 30 w 149"/>
                  <a:gd name="T7" fmla="*/ 142 h 163"/>
                  <a:gd name="T8" fmla="*/ 21 w 149"/>
                  <a:gd name="T9" fmla="*/ 127 h 163"/>
                  <a:gd name="T10" fmla="*/ 0 w 149"/>
                  <a:gd name="T11" fmla="*/ 74 h 163"/>
                  <a:gd name="T12" fmla="*/ 74 w 149"/>
                  <a:gd name="T13" fmla="*/ 0 h 163"/>
                  <a:gd name="T14" fmla="*/ 149 w 149"/>
                  <a:gd name="T15" fmla="*/ 74 h 163"/>
                  <a:gd name="T16" fmla="*/ 127 w 149"/>
                  <a:gd name="T17" fmla="*/ 127 h 163"/>
                  <a:gd name="T18" fmla="*/ 118 w 149"/>
                  <a:gd name="T19" fmla="*/ 142 h 163"/>
                  <a:gd name="T20" fmla="*/ 114 w 149"/>
                  <a:gd name="T21" fmla="*/ 158 h 163"/>
                  <a:gd name="T22" fmla="*/ 113 w 149"/>
                  <a:gd name="T23" fmla="*/ 163 h 163"/>
                  <a:gd name="T24" fmla="*/ 108 w 149"/>
                  <a:gd name="T25" fmla="*/ 163 h 163"/>
                  <a:gd name="T26" fmla="*/ 46 w 149"/>
                  <a:gd name="T27" fmla="*/ 151 h 163"/>
                  <a:gd name="T28" fmla="*/ 103 w 149"/>
                  <a:gd name="T29" fmla="*/ 151 h 163"/>
                  <a:gd name="T30" fmla="*/ 108 w 149"/>
                  <a:gd name="T31" fmla="*/ 136 h 163"/>
                  <a:gd name="T32" fmla="*/ 117 w 149"/>
                  <a:gd name="T33" fmla="*/ 120 h 163"/>
                  <a:gd name="T34" fmla="*/ 136 w 149"/>
                  <a:gd name="T35" fmla="*/ 74 h 163"/>
                  <a:gd name="T36" fmla="*/ 74 w 149"/>
                  <a:gd name="T37" fmla="*/ 12 h 163"/>
                  <a:gd name="T38" fmla="*/ 12 w 149"/>
                  <a:gd name="T39" fmla="*/ 74 h 163"/>
                  <a:gd name="T40" fmla="*/ 31 w 149"/>
                  <a:gd name="T41" fmla="*/ 120 h 163"/>
                  <a:gd name="T42" fmla="*/ 41 w 149"/>
                  <a:gd name="T43" fmla="*/ 136 h 163"/>
                  <a:gd name="T44" fmla="*/ 46 w 149"/>
                  <a:gd name="T45" fmla="*/ 15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9" h="163">
                    <a:moveTo>
                      <a:pt x="108" y="163"/>
                    </a:moveTo>
                    <a:cubicBezTo>
                      <a:pt x="35" y="163"/>
                      <a:pt x="35" y="163"/>
                      <a:pt x="35" y="163"/>
                    </a:cubicBezTo>
                    <a:cubicBezTo>
                      <a:pt x="35" y="158"/>
                      <a:pt x="35" y="158"/>
                      <a:pt x="35" y="158"/>
                    </a:cubicBezTo>
                    <a:cubicBezTo>
                      <a:pt x="34" y="153"/>
                      <a:pt x="32" y="144"/>
                      <a:pt x="30" y="142"/>
                    </a:cubicBezTo>
                    <a:cubicBezTo>
                      <a:pt x="28" y="137"/>
                      <a:pt x="24" y="132"/>
                      <a:pt x="21" y="127"/>
                    </a:cubicBezTo>
                    <a:cubicBezTo>
                      <a:pt x="11" y="112"/>
                      <a:pt x="0" y="95"/>
                      <a:pt x="0" y="74"/>
                    </a:cubicBezTo>
                    <a:cubicBezTo>
                      <a:pt x="0" y="33"/>
                      <a:pt x="33" y="0"/>
                      <a:pt x="74" y="0"/>
                    </a:cubicBezTo>
                    <a:cubicBezTo>
                      <a:pt x="115" y="0"/>
                      <a:pt x="149" y="33"/>
                      <a:pt x="149" y="74"/>
                    </a:cubicBezTo>
                    <a:cubicBezTo>
                      <a:pt x="149" y="95"/>
                      <a:pt x="138" y="112"/>
                      <a:pt x="127" y="127"/>
                    </a:cubicBezTo>
                    <a:cubicBezTo>
                      <a:pt x="124" y="132"/>
                      <a:pt x="121" y="137"/>
                      <a:pt x="118" y="142"/>
                    </a:cubicBezTo>
                    <a:cubicBezTo>
                      <a:pt x="117" y="144"/>
                      <a:pt x="115" y="153"/>
                      <a:pt x="114" y="158"/>
                    </a:cubicBezTo>
                    <a:cubicBezTo>
                      <a:pt x="113" y="163"/>
                      <a:pt x="113" y="163"/>
                      <a:pt x="113" y="163"/>
                    </a:cubicBezTo>
                    <a:lnTo>
                      <a:pt x="108" y="163"/>
                    </a:lnTo>
                    <a:close/>
                    <a:moveTo>
                      <a:pt x="46" y="151"/>
                    </a:moveTo>
                    <a:cubicBezTo>
                      <a:pt x="103" y="151"/>
                      <a:pt x="103" y="151"/>
                      <a:pt x="103" y="151"/>
                    </a:cubicBezTo>
                    <a:cubicBezTo>
                      <a:pt x="104" y="146"/>
                      <a:pt x="105" y="139"/>
                      <a:pt x="108" y="136"/>
                    </a:cubicBezTo>
                    <a:cubicBezTo>
                      <a:pt x="111" y="130"/>
                      <a:pt x="114" y="125"/>
                      <a:pt x="117" y="120"/>
                    </a:cubicBezTo>
                    <a:cubicBezTo>
                      <a:pt x="127" y="106"/>
                      <a:pt x="136" y="92"/>
                      <a:pt x="136" y="74"/>
                    </a:cubicBezTo>
                    <a:cubicBezTo>
                      <a:pt x="136" y="40"/>
                      <a:pt x="109" y="12"/>
                      <a:pt x="74" y="12"/>
                    </a:cubicBezTo>
                    <a:cubicBezTo>
                      <a:pt x="40" y="12"/>
                      <a:pt x="12" y="40"/>
                      <a:pt x="12" y="74"/>
                    </a:cubicBezTo>
                    <a:cubicBezTo>
                      <a:pt x="12" y="92"/>
                      <a:pt x="21" y="106"/>
                      <a:pt x="31" y="120"/>
                    </a:cubicBezTo>
                    <a:cubicBezTo>
                      <a:pt x="35" y="125"/>
                      <a:pt x="38" y="130"/>
                      <a:pt x="41" y="136"/>
                    </a:cubicBezTo>
                    <a:cubicBezTo>
                      <a:pt x="43" y="139"/>
                      <a:pt x="45" y="146"/>
                      <a:pt x="46" y="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24" name="Freeform 10"/>
              <p:cNvSpPr>
                <a:spLocks/>
              </p:cNvSpPr>
              <p:nvPr/>
            </p:nvSpPr>
            <p:spPr bwMode="auto">
              <a:xfrm>
                <a:off x="1884062" y="2729186"/>
                <a:ext cx="195263" cy="128589"/>
              </a:xfrm>
              <a:custGeom>
                <a:avLst/>
                <a:gdLst>
                  <a:gd name="T0" fmla="*/ 0 w 74"/>
                  <a:gd name="T1" fmla="*/ 0 h 49"/>
                  <a:gd name="T2" fmla="*/ 0 w 74"/>
                  <a:gd name="T3" fmla="*/ 20 h 49"/>
                  <a:gd name="T4" fmla="*/ 37 w 74"/>
                  <a:gd name="T5" fmla="*/ 49 h 49"/>
                  <a:gd name="T6" fmla="*/ 41 w 74"/>
                  <a:gd name="T7" fmla="*/ 49 h 49"/>
                  <a:gd name="T8" fmla="*/ 74 w 74"/>
                  <a:gd name="T9" fmla="*/ 20 h 49"/>
                  <a:gd name="T10" fmla="*/ 74 w 74"/>
                  <a:gd name="T11" fmla="*/ 0 h 49"/>
                  <a:gd name="T12" fmla="*/ 0 w 74"/>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74" h="49">
                    <a:moveTo>
                      <a:pt x="0" y="0"/>
                    </a:moveTo>
                    <a:cubicBezTo>
                      <a:pt x="0" y="20"/>
                      <a:pt x="0" y="20"/>
                      <a:pt x="0" y="20"/>
                    </a:cubicBezTo>
                    <a:cubicBezTo>
                      <a:pt x="0" y="36"/>
                      <a:pt x="17" y="49"/>
                      <a:pt x="37" y="49"/>
                    </a:cubicBezTo>
                    <a:cubicBezTo>
                      <a:pt x="41" y="49"/>
                      <a:pt x="41" y="49"/>
                      <a:pt x="41" y="49"/>
                    </a:cubicBezTo>
                    <a:cubicBezTo>
                      <a:pt x="61" y="49"/>
                      <a:pt x="74" y="36"/>
                      <a:pt x="74" y="20"/>
                    </a:cubicBezTo>
                    <a:cubicBezTo>
                      <a:pt x="74" y="0"/>
                      <a:pt x="74" y="0"/>
                      <a:pt x="74" y="0"/>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25" name="Freeform 11"/>
              <p:cNvSpPr>
                <a:spLocks/>
              </p:cNvSpPr>
              <p:nvPr/>
            </p:nvSpPr>
            <p:spPr bwMode="auto">
              <a:xfrm>
                <a:off x="1872946" y="2459307"/>
                <a:ext cx="223838" cy="179388"/>
              </a:xfrm>
              <a:custGeom>
                <a:avLst/>
                <a:gdLst>
                  <a:gd name="T0" fmla="*/ 83 w 85"/>
                  <a:gd name="T1" fmla="*/ 9 h 68"/>
                  <a:gd name="T2" fmla="*/ 62 w 85"/>
                  <a:gd name="T3" fmla="*/ 66 h 68"/>
                  <a:gd name="T4" fmla="*/ 62 w 85"/>
                  <a:gd name="T5" fmla="*/ 68 h 68"/>
                  <a:gd name="T6" fmla="*/ 52 w 85"/>
                  <a:gd name="T7" fmla="*/ 68 h 68"/>
                  <a:gd name="T8" fmla="*/ 53 w 85"/>
                  <a:gd name="T9" fmla="*/ 66 h 68"/>
                  <a:gd name="T10" fmla="*/ 67 w 85"/>
                  <a:gd name="T11" fmla="*/ 17 h 68"/>
                  <a:gd name="T12" fmla="*/ 67 w 85"/>
                  <a:gd name="T13" fmla="*/ 17 h 68"/>
                  <a:gd name="T14" fmla="*/ 66 w 85"/>
                  <a:gd name="T15" fmla="*/ 17 h 68"/>
                  <a:gd name="T16" fmla="*/ 55 w 85"/>
                  <a:gd name="T17" fmla="*/ 13 h 68"/>
                  <a:gd name="T18" fmla="*/ 44 w 85"/>
                  <a:gd name="T19" fmla="*/ 17 h 68"/>
                  <a:gd name="T20" fmla="*/ 30 w 85"/>
                  <a:gd name="T21" fmla="*/ 12 h 68"/>
                  <a:gd name="T22" fmla="*/ 17 w 85"/>
                  <a:gd name="T23" fmla="*/ 16 h 68"/>
                  <a:gd name="T24" fmla="*/ 30 w 85"/>
                  <a:gd name="T25" fmla="*/ 66 h 68"/>
                  <a:gd name="T26" fmla="*/ 31 w 85"/>
                  <a:gd name="T27" fmla="*/ 68 h 68"/>
                  <a:gd name="T28" fmla="*/ 21 w 85"/>
                  <a:gd name="T29" fmla="*/ 68 h 68"/>
                  <a:gd name="T30" fmla="*/ 21 w 85"/>
                  <a:gd name="T31" fmla="*/ 66 h 68"/>
                  <a:gd name="T32" fmla="*/ 2 w 85"/>
                  <a:gd name="T33" fmla="*/ 9 h 68"/>
                  <a:gd name="T34" fmla="*/ 2 w 85"/>
                  <a:gd name="T35" fmla="*/ 9 h 68"/>
                  <a:gd name="T36" fmla="*/ 1 w 85"/>
                  <a:gd name="T37" fmla="*/ 8 h 68"/>
                  <a:gd name="T38" fmla="*/ 1 w 85"/>
                  <a:gd name="T39" fmla="*/ 8 h 68"/>
                  <a:gd name="T40" fmla="*/ 1 w 85"/>
                  <a:gd name="T41" fmla="*/ 7 h 68"/>
                  <a:gd name="T42" fmla="*/ 2 w 85"/>
                  <a:gd name="T43" fmla="*/ 1 h 68"/>
                  <a:gd name="T44" fmla="*/ 9 w 85"/>
                  <a:gd name="T45" fmla="*/ 3 h 68"/>
                  <a:gd name="T46" fmla="*/ 9 w 85"/>
                  <a:gd name="T47" fmla="*/ 3 h 68"/>
                  <a:gd name="T48" fmla="*/ 16 w 85"/>
                  <a:gd name="T49" fmla="*/ 7 h 68"/>
                  <a:gd name="T50" fmla="*/ 27 w 85"/>
                  <a:gd name="T51" fmla="*/ 2 h 68"/>
                  <a:gd name="T52" fmla="*/ 31 w 85"/>
                  <a:gd name="T53" fmla="*/ 1 h 68"/>
                  <a:gd name="T54" fmla="*/ 34 w 85"/>
                  <a:gd name="T55" fmla="*/ 3 h 68"/>
                  <a:gd name="T56" fmla="*/ 43 w 85"/>
                  <a:gd name="T57" fmla="*/ 8 h 68"/>
                  <a:gd name="T58" fmla="*/ 52 w 85"/>
                  <a:gd name="T59" fmla="*/ 3 h 68"/>
                  <a:gd name="T60" fmla="*/ 55 w 85"/>
                  <a:gd name="T61" fmla="*/ 1 h 68"/>
                  <a:gd name="T62" fmla="*/ 59 w 85"/>
                  <a:gd name="T63" fmla="*/ 3 h 68"/>
                  <a:gd name="T64" fmla="*/ 66 w 85"/>
                  <a:gd name="T65" fmla="*/ 8 h 68"/>
                  <a:gd name="T66" fmla="*/ 66 w 85"/>
                  <a:gd name="T67" fmla="*/ 8 h 68"/>
                  <a:gd name="T68" fmla="*/ 76 w 85"/>
                  <a:gd name="T69" fmla="*/ 3 h 68"/>
                  <a:gd name="T70" fmla="*/ 82 w 85"/>
                  <a:gd name="T71" fmla="*/ 2 h 68"/>
                  <a:gd name="T72" fmla="*/ 83 w 85"/>
                  <a:gd name="T73" fmla="*/ 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 h="68">
                    <a:moveTo>
                      <a:pt x="83" y="9"/>
                    </a:moveTo>
                    <a:cubicBezTo>
                      <a:pt x="71" y="25"/>
                      <a:pt x="64" y="44"/>
                      <a:pt x="62" y="66"/>
                    </a:cubicBezTo>
                    <a:cubicBezTo>
                      <a:pt x="62" y="68"/>
                      <a:pt x="62" y="68"/>
                      <a:pt x="62" y="68"/>
                    </a:cubicBezTo>
                    <a:cubicBezTo>
                      <a:pt x="52" y="68"/>
                      <a:pt x="52" y="68"/>
                      <a:pt x="52" y="68"/>
                    </a:cubicBezTo>
                    <a:cubicBezTo>
                      <a:pt x="53" y="66"/>
                      <a:pt x="53" y="66"/>
                      <a:pt x="53" y="66"/>
                    </a:cubicBezTo>
                    <a:cubicBezTo>
                      <a:pt x="55" y="48"/>
                      <a:pt x="59" y="32"/>
                      <a:pt x="67" y="17"/>
                    </a:cubicBezTo>
                    <a:cubicBezTo>
                      <a:pt x="67" y="17"/>
                      <a:pt x="67" y="17"/>
                      <a:pt x="67" y="17"/>
                    </a:cubicBezTo>
                    <a:cubicBezTo>
                      <a:pt x="66" y="17"/>
                      <a:pt x="66" y="17"/>
                      <a:pt x="66" y="17"/>
                    </a:cubicBezTo>
                    <a:cubicBezTo>
                      <a:pt x="63" y="17"/>
                      <a:pt x="59" y="16"/>
                      <a:pt x="55" y="13"/>
                    </a:cubicBezTo>
                    <a:cubicBezTo>
                      <a:pt x="52" y="16"/>
                      <a:pt x="48" y="17"/>
                      <a:pt x="44" y="17"/>
                    </a:cubicBezTo>
                    <a:cubicBezTo>
                      <a:pt x="39" y="17"/>
                      <a:pt x="34" y="16"/>
                      <a:pt x="30" y="12"/>
                    </a:cubicBezTo>
                    <a:cubicBezTo>
                      <a:pt x="26" y="15"/>
                      <a:pt x="21" y="17"/>
                      <a:pt x="17" y="16"/>
                    </a:cubicBezTo>
                    <a:cubicBezTo>
                      <a:pt x="28" y="38"/>
                      <a:pt x="30" y="59"/>
                      <a:pt x="30" y="66"/>
                    </a:cubicBezTo>
                    <a:cubicBezTo>
                      <a:pt x="31" y="68"/>
                      <a:pt x="31" y="68"/>
                      <a:pt x="31" y="68"/>
                    </a:cubicBezTo>
                    <a:cubicBezTo>
                      <a:pt x="21" y="68"/>
                      <a:pt x="21" y="68"/>
                      <a:pt x="21" y="68"/>
                    </a:cubicBezTo>
                    <a:cubicBezTo>
                      <a:pt x="21" y="66"/>
                      <a:pt x="21" y="66"/>
                      <a:pt x="21" y="66"/>
                    </a:cubicBezTo>
                    <a:cubicBezTo>
                      <a:pt x="21" y="58"/>
                      <a:pt x="17" y="31"/>
                      <a:pt x="2" y="9"/>
                    </a:cubicBezTo>
                    <a:cubicBezTo>
                      <a:pt x="2" y="9"/>
                      <a:pt x="2" y="9"/>
                      <a:pt x="2" y="9"/>
                    </a:cubicBezTo>
                    <a:cubicBezTo>
                      <a:pt x="1" y="8"/>
                      <a:pt x="1" y="8"/>
                      <a:pt x="1" y="8"/>
                    </a:cubicBezTo>
                    <a:cubicBezTo>
                      <a:pt x="1" y="8"/>
                      <a:pt x="1" y="8"/>
                      <a:pt x="1" y="8"/>
                    </a:cubicBezTo>
                    <a:cubicBezTo>
                      <a:pt x="1" y="7"/>
                      <a:pt x="1" y="7"/>
                      <a:pt x="1" y="7"/>
                    </a:cubicBezTo>
                    <a:cubicBezTo>
                      <a:pt x="0" y="5"/>
                      <a:pt x="0" y="3"/>
                      <a:pt x="2" y="1"/>
                    </a:cubicBezTo>
                    <a:cubicBezTo>
                      <a:pt x="5" y="0"/>
                      <a:pt x="7" y="1"/>
                      <a:pt x="9" y="3"/>
                    </a:cubicBezTo>
                    <a:cubicBezTo>
                      <a:pt x="9" y="3"/>
                      <a:pt x="9" y="3"/>
                      <a:pt x="9" y="3"/>
                    </a:cubicBezTo>
                    <a:cubicBezTo>
                      <a:pt x="11" y="5"/>
                      <a:pt x="14" y="7"/>
                      <a:pt x="16" y="7"/>
                    </a:cubicBezTo>
                    <a:cubicBezTo>
                      <a:pt x="20" y="7"/>
                      <a:pt x="23" y="6"/>
                      <a:pt x="27" y="2"/>
                    </a:cubicBezTo>
                    <a:cubicBezTo>
                      <a:pt x="28" y="1"/>
                      <a:pt x="29" y="1"/>
                      <a:pt x="31" y="1"/>
                    </a:cubicBezTo>
                    <a:cubicBezTo>
                      <a:pt x="32" y="1"/>
                      <a:pt x="33" y="2"/>
                      <a:pt x="34" y="3"/>
                    </a:cubicBezTo>
                    <a:cubicBezTo>
                      <a:pt x="37" y="6"/>
                      <a:pt x="40" y="8"/>
                      <a:pt x="43" y="8"/>
                    </a:cubicBezTo>
                    <a:cubicBezTo>
                      <a:pt x="47" y="8"/>
                      <a:pt x="50" y="5"/>
                      <a:pt x="52" y="3"/>
                    </a:cubicBezTo>
                    <a:cubicBezTo>
                      <a:pt x="53" y="2"/>
                      <a:pt x="54" y="1"/>
                      <a:pt x="55" y="1"/>
                    </a:cubicBezTo>
                    <a:cubicBezTo>
                      <a:pt x="57" y="1"/>
                      <a:pt x="58" y="2"/>
                      <a:pt x="59" y="3"/>
                    </a:cubicBezTo>
                    <a:cubicBezTo>
                      <a:pt x="61" y="6"/>
                      <a:pt x="63" y="8"/>
                      <a:pt x="66" y="8"/>
                    </a:cubicBezTo>
                    <a:cubicBezTo>
                      <a:pt x="66" y="8"/>
                      <a:pt x="66" y="8"/>
                      <a:pt x="66" y="8"/>
                    </a:cubicBezTo>
                    <a:cubicBezTo>
                      <a:pt x="70" y="8"/>
                      <a:pt x="73" y="6"/>
                      <a:pt x="76" y="3"/>
                    </a:cubicBezTo>
                    <a:cubicBezTo>
                      <a:pt x="78" y="1"/>
                      <a:pt x="81" y="1"/>
                      <a:pt x="82" y="2"/>
                    </a:cubicBezTo>
                    <a:cubicBezTo>
                      <a:pt x="84" y="4"/>
                      <a:pt x="85" y="7"/>
                      <a:pt x="83" y="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sp>
          <p:nvSpPr>
            <p:cNvPr id="26" name="矩形 25"/>
            <p:cNvSpPr/>
            <p:nvPr/>
          </p:nvSpPr>
          <p:spPr>
            <a:xfrm>
              <a:off x="4118412" y="1633691"/>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01</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27" name="矩形 26"/>
            <p:cNvSpPr/>
            <p:nvPr/>
          </p:nvSpPr>
          <p:spPr>
            <a:xfrm>
              <a:off x="5149445" y="2610730"/>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02</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28" name="矩形 27"/>
            <p:cNvSpPr/>
            <p:nvPr/>
          </p:nvSpPr>
          <p:spPr>
            <a:xfrm>
              <a:off x="4162289" y="3617459"/>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03</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29" name="矩形 28"/>
            <p:cNvSpPr/>
            <p:nvPr/>
          </p:nvSpPr>
          <p:spPr>
            <a:xfrm>
              <a:off x="3177067" y="2595245"/>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04</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42" name="矩形 41"/>
            <p:cNvSpPr/>
            <p:nvPr/>
          </p:nvSpPr>
          <p:spPr>
            <a:xfrm>
              <a:off x="4025792" y="2816971"/>
              <a:ext cx="1013739" cy="253916"/>
            </a:xfrm>
            <a:prstGeom prst="rect">
              <a:avLst/>
            </a:prstGeom>
          </p:spPr>
          <p:txBody>
            <a:bodyPr wrap="none" lIns="68580" tIns="34290" rIns="68580" bIns="34290">
              <a:spAutoFit/>
            </a:bodyPr>
            <a:lstStyle/>
            <a:p>
              <a:r>
                <a:rPr lang="en-US" altLang="zh-CN" sz="1200" b="1" dirty="0">
                  <a:solidFill>
                    <a:schemeClr val="bg1">
                      <a:lumMod val="85000"/>
                    </a:schemeClr>
                  </a:solidFill>
                  <a:latin typeface="Agency FB" panose="020B0503020202020204" pitchFamily="34" charset="0"/>
                  <a:ea typeface="微软雅黑" panose="020B0503020204020204" pitchFamily="34" charset="-122"/>
                  <a:cs typeface="BrowalliaUPC" panose="020B0604020202020204" pitchFamily="34" charset="-34"/>
                </a:rPr>
                <a:t>TITLE GOSE HERE</a:t>
              </a:r>
              <a:endParaRPr lang="zh-CN" altLang="en-US" sz="1200" dirty="0">
                <a:solidFill>
                  <a:schemeClr val="bg1">
                    <a:lumMod val="85000"/>
                  </a:schemeClr>
                </a:solidFill>
              </a:endParaRPr>
            </a:p>
          </p:txBody>
        </p:sp>
        <p:grpSp>
          <p:nvGrpSpPr>
            <p:cNvPr id="43" name="组合 42"/>
            <p:cNvGrpSpPr/>
            <p:nvPr/>
          </p:nvGrpSpPr>
          <p:grpSpPr>
            <a:xfrm>
              <a:off x="4345210" y="2406127"/>
              <a:ext cx="333935" cy="350070"/>
              <a:chOff x="7002627" y="828237"/>
              <a:chExt cx="444697" cy="466185"/>
            </a:xfrm>
            <a:solidFill>
              <a:schemeClr val="bg1">
                <a:lumMod val="85000"/>
              </a:schemeClr>
            </a:solidFill>
          </p:grpSpPr>
          <p:sp>
            <p:nvSpPr>
              <p:cNvPr id="44" name="Freeform 11"/>
              <p:cNvSpPr>
                <a:spLocks/>
              </p:cNvSpPr>
              <p:nvPr/>
            </p:nvSpPr>
            <p:spPr bwMode="auto">
              <a:xfrm>
                <a:off x="7133420" y="1073942"/>
                <a:ext cx="88753" cy="87818"/>
              </a:xfrm>
              <a:custGeom>
                <a:avLst/>
                <a:gdLst>
                  <a:gd name="T0" fmla="*/ 24 w 40"/>
                  <a:gd name="T1" fmla="*/ 1 h 40"/>
                  <a:gd name="T2" fmla="*/ 20 w 40"/>
                  <a:gd name="T3" fmla="*/ 0 h 40"/>
                  <a:gd name="T4" fmla="*/ 0 w 40"/>
                  <a:gd name="T5" fmla="*/ 20 h 40"/>
                  <a:gd name="T6" fmla="*/ 20 w 40"/>
                  <a:gd name="T7" fmla="*/ 40 h 40"/>
                  <a:gd name="T8" fmla="*/ 40 w 40"/>
                  <a:gd name="T9" fmla="*/ 20 h 40"/>
                  <a:gd name="T10" fmla="*/ 39 w 40"/>
                  <a:gd name="T11" fmla="*/ 15 h 40"/>
                  <a:gd name="T12" fmla="*/ 15 w 40"/>
                  <a:gd name="T13" fmla="*/ 26 h 40"/>
                  <a:gd name="T14" fmla="*/ 24 w 40"/>
                  <a:gd name="T15" fmla="*/ 1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40">
                    <a:moveTo>
                      <a:pt x="24" y="1"/>
                    </a:moveTo>
                    <a:cubicBezTo>
                      <a:pt x="23" y="1"/>
                      <a:pt x="21" y="0"/>
                      <a:pt x="20" y="0"/>
                    </a:cubicBezTo>
                    <a:cubicBezTo>
                      <a:pt x="9" y="0"/>
                      <a:pt x="0" y="9"/>
                      <a:pt x="0" y="20"/>
                    </a:cubicBezTo>
                    <a:cubicBezTo>
                      <a:pt x="0" y="31"/>
                      <a:pt x="9" y="40"/>
                      <a:pt x="20" y="40"/>
                    </a:cubicBezTo>
                    <a:cubicBezTo>
                      <a:pt x="31" y="40"/>
                      <a:pt x="40" y="31"/>
                      <a:pt x="40" y="20"/>
                    </a:cubicBezTo>
                    <a:cubicBezTo>
                      <a:pt x="40" y="18"/>
                      <a:pt x="40" y="17"/>
                      <a:pt x="39" y="15"/>
                    </a:cubicBezTo>
                    <a:cubicBezTo>
                      <a:pt x="15" y="26"/>
                      <a:pt x="15" y="26"/>
                      <a:pt x="15" y="26"/>
                    </a:cubicBezTo>
                    <a:lnTo>
                      <a:pt x="2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5" name="Freeform 12"/>
              <p:cNvSpPr>
                <a:spLocks/>
              </p:cNvSpPr>
              <p:nvPr/>
            </p:nvSpPr>
            <p:spPr bwMode="auto">
              <a:xfrm>
                <a:off x="7002627" y="943149"/>
                <a:ext cx="351273" cy="351273"/>
              </a:xfrm>
              <a:custGeom>
                <a:avLst/>
                <a:gdLst>
                  <a:gd name="T0" fmla="*/ 131 w 159"/>
                  <a:gd name="T1" fmla="*/ 41 h 159"/>
                  <a:gd name="T2" fmla="*/ 144 w 159"/>
                  <a:gd name="T3" fmla="*/ 79 h 159"/>
                  <a:gd name="T4" fmla="*/ 79 w 159"/>
                  <a:gd name="T5" fmla="*/ 144 h 159"/>
                  <a:gd name="T6" fmla="*/ 15 w 159"/>
                  <a:gd name="T7" fmla="*/ 79 h 159"/>
                  <a:gd name="T8" fmla="*/ 79 w 159"/>
                  <a:gd name="T9" fmla="*/ 15 h 159"/>
                  <a:gd name="T10" fmla="*/ 112 w 159"/>
                  <a:gd name="T11" fmla="*/ 24 h 159"/>
                  <a:gd name="T12" fmla="*/ 122 w 159"/>
                  <a:gd name="T13" fmla="*/ 13 h 159"/>
                  <a:gd name="T14" fmla="*/ 79 w 159"/>
                  <a:gd name="T15" fmla="*/ 0 h 159"/>
                  <a:gd name="T16" fmla="*/ 0 w 159"/>
                  <a:gd name="T17" fmla="*/ 79 h 159"/>
                  <a:gd name="T18" fmla="*/ 79 w 159"/>
                  <a:gd name="T19" fmla="*/ 159 h 159"/>
                  <a:gd name="T20" fmla="*/ 159 w 159"/>
                  <a:gd name="T21" fmla="*/ 79 h 159"/>
                  <a:gd name="T22" fmla="*/ 141 w 159"/>
                  <a:gd name="T23" fmla="*/ 30 h 159"/>
                  <a:gd name="T24" fmla="*/ 131 w 159"/>
                  <a:gd name="T25" fmla="*/ 4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9" h="159">
                    <a:moveTo>
                      <a:pt x="131" y="41"/>
                    </a:moveTo>
                    <a:cubicBezTo>
                      <a:pt x="139" y="52"/>
                      <a:pt x="144" y="65"/>
                      <a:pt x="144" y="79"/>
                    </a:cubicBezTo>
                    <a:cubicBezTo>
                      <a:pt x="144" y="115"/>
                      <a:pt x="115" y="144"/>
                      <a:pt x="79" y="144"/>
                    </a:cubicBezTo>
                    <a:cubicBezTo>
                      <a:pt x="44" y="144"/>
                      <a:pt x="15" y="115"/>
                      <a:pt x="15" y="79"/>
                    </a:cubicBezTo>
                    <a:cubicBezTo>
                      <a:pt x="15" y="44"/>
                      <a:pt x="44" y="15"/>
                      <a:pt x="79" y="15"/>
                    </a:cubicBezTo>
                    <a:cubicBezTo>
                      <a:pt x="91" y="15"/>
                      <a:pt x="103" y="18"/>
                      <a:pt x="112" y="24"/>
                    </a:cubicBezTo>
                    <a:cubicBezTo>
                      <a:pt x="122" y="13"/>
                      <a:pt x="122" y="13"/>
                      <a:pt x="122" y="13"/>
                    </a:cubicBezTo>
                    <a:cubicBezTo>
                      <a:pt x="110" y="5"/>
                      <a:pt x="95" y="0"/>
                      <a:pt x="79" y="0"/>
                    </a:cubicBezTo>
                    <a:cubicBezTo>
                      <a:pt x="35" y="0"/>
                      <a:pt x="0" y="35"/>
                      <a:pt x="0" y="79"/>
                    </a:cubicBezTo>
                    <a:cubicBezTo>
                      <a:pt x="0" y="123"/>
                      <a:pt x="35" y="159"/>
                      <a:pt x="79" y="159"/>
                    </a:cubicBezTo>
                    <a:cubicBezTo>
                      <a:pt x="123" y="159"/>
                      <a:pt x="159" y="123"/>
                      <a:pt x="159" y="79"/>
                    </a:cubicBezTo>
                    <a:cubicBezTo>
                      <a:pt x="159" y="61"/>
                      <a:pt x="152" y="43"/>
                      <a:pt x="141" y="30"/>
                    </a:cubicBezTo>
                    <a:lnTo>
                      <a:pt x="131"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6" name="Freeform 13"/>
              <p:cNvSpPr>
                <a:spLocks/>
              </p:cNvSpPr>
              <p:nvPr/>
            </p:nvSpPr>
            <p:spPr bwMode="auto">
              <a:xfrm>
                <a:off x="7177329" y="1049652"/>
                <a:ext cx="66331" cy="68199"/>
              </a:xfrm>
              <a:custGeom>
                <a:avLst/>
                <a:gdLst>
                  <a:gd name="T0" fmla="*/ 71 w 71"/>
                  <a:gd name="T1" fmla="*/ 30 h 73"/>
                  <a:gd name="T2" fmla="*/ 38 w 71"/>
                  <a:gd name="T3" fmla="*/ 0 h 73"/>
                  <a:gd name="T4" fmla="*/ 19 w 71"/>
                  <a:gd name="T5" fmla="*/ 19 h 73"/>
                  <a:gd name="T6" fmla="*/ 0 w 71"/>
                  <a:gd name="T7" fmla="*/ 73 h 73"/>
                  <a:gd name="T8" fmla="*/ 55 w 71"/>
                  <a:gd name="T9" fmla="*/ 49 h 73"/>
                  <a:gd name="T10" fmla="*/ 71 w 71"/>
                  <a:gd name="T11" fmla="*/ 30 h 73"/>
                </a:gdLst>
                <a:ahLst/>
                <a:cxnLst>
                  <a:cxn ang="0">
                    <a:pos x="T0" y="T1"/>
                  </a:cxn>
                  <a:cxn ang="0">
                    <a:pos x="T2" y="T3"/>
                  </a:cxn>
                  <a:cxn ang="0">
                    <a:pos x="T4" y="T5"/>
                  </a:cxn>
                  <a:cxn ang="0">
                    <a:pos x="T6" y="T7"/>
                  </a:cxn>
                  <a:cxn ang="0">
                    <a:pos x="T8" y="T9"/>
                  </a:cxn>
                  <a:cxn ang="0">
                    <a:pos x="T10" y="T11"/>
                  </a:cxn>
                </a:cxnLst>
                <a:rect l="0" t="0" r="r" b="b"/>
                <a:pathLst>
                  <a:path w="71" h="73">
                    <a:moveTo>
                      <a:pt x="71" y="30"/>
                    </a:moveTo>
                    <a:lnTo>
                      <a:pt x="38" y="0"/>
                    </a:lnTo>
                    <a:lnTo>
                      <a:pt x="19" y="19"/>
                    </a:lnTo>
                    <a:lnTo>
                      <a:pt x="0" y="73"/>
                    </a:lnTo>
                    <a:lnTo>
                      <a:pt x="55" y="49"/>
                    </a:lnTo>
                    <a:lnTo>
                      <a:pt x="7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7" name="Freeform 14"/>
              <p:cNvSpPr>
                <a:spLocks/>
              </p:cNvSpPr>
              <p:nvPr/>
            </p:nvSpPr>
            <p:spPr bwMode="auto">
              <a:xfrm>
                <a:off x="7219370" y="916990"/>
                <a:ext cx="143873" cy="152281"/>
              </a:xfrm>
              <a:custGeom>
                <a:avLst/>
                <a:gdLst>
                  <a:gd name="T0" fmla="*/ 121 w 154"/>
                  <a:gd name="T1" fmla="*/ 0 h 163"/>
                  <a:gd name="T2" fmla="*/ 0 w 154"/>
                  <a:gd name="T3" fmla="*/ 132 h 163"/>
                  <a:gd name="T4" fmla="*/ 33 w 154"/>
                  <a:gd name="T5" fmla="*/ 163 h 163"/>
                  <a:gd name="T6" fmla="*/ 154 w 154"/>
                  <a:gd name="T7" fmla="*/ 31 h 163"/>
                  <a:gd name="T8" fmla="*/ 121 w 154"/>
                  <a:gd name="T9" fmla="*/ 35 h 163"/>
                  <a:gd name="T10" fmla="*/ 121 w 154"/>
                  <a:gd name="T11" fmla="*/ 0 h 163"/>
                </a:gdLst>
                <a:ahLst/>
                <a:cxnLst>
                  <a:cxn ang="0">
                    <a:pos x="T0" y="T1"/>
                  </a:cxn>
                  <a:cxn ang="0">
                    <a:pos x="T2" y="T3"/>
                  </a:cxn>
                  <a:cxn ang="0">
                    <a:pos x="T4" y="T5"/>
                  </a:cxn>
                  <a:cxn ang="0">
                    <a:pos x="T6" y="T7"/>
                  </a:cxn>
                  <a:cxn ang="0">
                    <a:pos x="T8" y="T9"/>
                  </a:cxn>
                  <a:cxn ang="0">
                    <a:pos x="T10" y="T11"/>
                  </a:cxn>
                </a:cxnLst>
                <a:rect l="0" t="0" r="r" b="b"/>
                <a:pathLst>
                  <a:path w="154" h="163">
                    <a:moveTo>
                      <a:pt x="121" y="0"/>
                    </a:moveTo>
                    <a:lnTo>
                      <a:pt x="0" y="132"/>
                    </a:lnTo>
                    <a:lnTo>
                      <a:pt x="33" y="163"/>
                    </a:lnTo>
                    <a:lnTo>
                      <a:pt x="154" y="31"/>
                    </a:lnTo>
                    <a:lnTo>
                      <a:pt x="121" y="35"/>
                    </a:lnTo>
                    <a:lnTo>
                      <a:pt x="1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8" name="Freeform 15"/>
              <p:cNvSpPr>
                <a:spLocks/>
              </p:cNvSpPr>
              <p:nvPr/>
            </p:nvSpPr>
            <p:spPr bwMode="auto">
              <a:xfrm>
                <a:off x="7338952" y="883357"/>
                <a:ext cx="56988" cy="59791"/>
              </a:xfrm>
              <a:custGeom>
                <a:avLst/>
                <a:gdLst>
                  <a:gd name="T0" fmla="*/ 14 w 61"/>
                  <a:gd name="T1" fmla="*/ 48 h 64"/>
                  <a:gd name="T2" fmla="*/ 14 w 61"/>
                  <a:gd name="T3" fmla="*/ 12 h 64"/>
                  <a:gd name="T4" fmla="*/ 0 w 61"/>
                  <a:gd name="T5" fmla="*/ 0 h 64"/>
                  <a:gd name="T6" fmla="*/ 0 w 61"/>
                  <a:gd name="T7" fmla="*/ 0 h 64"/>
                  <a:gd name="T8" fmla="*/ 0 w 61"/>
                  <a:gd name="T9" fmla="*/ 64 h 64"/>
                  <a:gd name="T10" fmla="*/ 61 w 61"/>
                  <a:gd name="T11" fmla="*/ 55 h 64"/>
                  <a:gd name="T12" fmla="*/ 61 w 61"/>
                  <a:gd name="T13" fmla="*/ 55 h 64"/>
                  <a:gd name="T14" fmla="*/ 50 w 61"/>
                  <a:gd name="T15" fmla="*/ 43 h 64"/>
                  <a:gd name="T16" fmla="*/ 14 w 61"/>
                  <a:gd name="T17"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4">
                    <a:moveTo>
                      <a:pt x="14" y="48"/>
                    </a:moveTo>
                    <a:lnTo>
                      <a:pt x="14" y="12"/>
                    </a:lnTo>
                    <a:lnTo>
                      <a:pt x="0" y="0"/>
                    </a:lnTo>
                    <a:lnTo>
                      <a:pt x="0" y="0"/>
                    </a:lnTo>
                    <a:lnTo>
                      <a:pt x="0" y="64"/>
                    </a:lnTo>
                    <a:lnTo>
                      <a:pt x="61" y="55"/>
                    </a:lnTo>
                    <a:lnTo>
                      <a:pt x="61" y="55"/>
                    </a:lnTo>
                    <a:lnTo>
                      <a:pt x="50" y="43"/>
                    </a:lnTo>
                    <a:lnTo>
                      <a:pt x="14"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9" name="Freeform 16"/>
              <p:cNvSpPr>
                <a:spLocks/>
              </p:cNvSpPr>
              <p:nvPr/>
            </p:nvSpPr>
            <p:spPr bwMode="auto">
              <a:xfrm>
                <a:off x="7363242" y="855330"/>
                <a:ext cx="59791" cy="61660"/>
              </a:xfrm>
              <a:custGeom>
                <a:avLst/>
                <a:gdLst>
                  <a:gd name="T0" fmla="*/ 14 w 64"/>
                  <a:gd name="T1" fmla="*/ 49 h 66"/>
                  <a:gd name="T2" fmla="*/ 14 w 64"/>
                  <a:gd name="T3" fmla="*/ 11 h 66"/>
                  <a:gd name="T4" fmla="*/ 2 w 64"/>
                  <a:gd name="T5" fmla="*/ 0 h 66"/>
                  <a:gd name="T6" fmla="*/ 2 w 64"/>
                  <a:gd name="T7" fmla="*/ 0 h 66"/>
                  <a:gd name="T8" fmla="*/ 0 w 64"/>
                  <a:gd name="T9" fmla="*/ 66 h 66"/>
                  <a:gd name="T10" fmla="*/ 64 w 64"/>
                  <a:gd name="T11" fmla="*/ 56 h 66"/>
                  <a:gd name="T12" fmla="*/ 64 w 64"/>
                  <a:gd name="T13" fmla="*/ 56 h 66"/>
                  <a:gd name="T14" fmla="*/ 50 w 64"/>
                  <a:gd name="T15" fmla="*/ 44 h 66"/>
                  <a:gd name="T16" fmla="*/ 14 w 64"/>
                  <a:gd name="T17" fmla="*/ 4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6">
                    <a:moveTo>
                      <a:pt x="14" y="49"/>
                    </a:moveTo>
                    <a:lnTo>
                      <a:pt x="14" y="11"/>
                    </a:lnTo>
                    <a:lnTo>
                      <a:pt x="2" y="0"/>
                    </a:lnTo>
                    <a:lnTo>
                      <a:pt x="2" y="0"/>
                    </a:lnTo>
                    <a:lnTo>
                      <a:pt x="0" y="66"/>
                    </a:lnTo>
                    <a:lnTo>
                      <a:pt x="64" y="56"/>
                    </a:lnTo>
                    <a:lnTo>
                      <a:pt x="64" y="56"/>
                    </a:lnTo>
                    <a:lnTo>
                      <a:pt x="50" y="44"/>
                    </a:lnTo>
                    <a:lnTo>
                      <a:pt x="14"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50" name="Freeform 17"/>
              <p:cNvSpPr>
                <a:spLocks/>
              </p:cNvSpPr>
              <p:nvPr/>
            </p:nvSpPr>
            <p:spPr bwMode="auto">
              <a:xfrm>
                <a:off x="7067089" y="1009479"/>
                <a:ext cx="220480" cy="218612"/>
              </a:xfrm>
              <a:custGeom>
                <a:avLst/>
                <a:gdLst>
                  <a:gd name="T0" fmla="*/ 50 w 100"/>
                  <a:gd name="T1" fmla="*/ 0 h 99"/>
                  <a:gd name="T2" fmla="*/ 0 w 100"/>
                  <a:gd name="T3" fmla="*/ 49 h 99"/>
                  <a:gd name="T4" fmla="*/ 50 w 100"/>
                  <a:gd name="T5" fmla="*/ 99 h 99"/>
                  <a:gd name="T6" fmla="*/ 100 w 100"/>
                  <a:gd name="T7" fmla="*/ 49 h 99"/>
                  <a:gd name="T8" fmla="*/ 92 w 100"/>
                  <a:gd name="T9" fmla="*/ 22 h 99"/>
                  <a:gd name="T10" fmla="*/ 83 w 100"/>
                  <a:gd name="T11" fmla="*/ 32 h 99"/>
                  <a:gd name="T12" fmla="*/ 81 w 100"/>
                  <a:gd name="T13" fmla="*/ 34 h 99"/>
                  <a:gd name="T14" fmla="*/ 85 w 100"/>
                  <a:gd name="T15" fmla="*/ 49 h 99"/>
                  <a:gd name="T16" fmla="*/ 50 w 100"/>
                  <a:gd name="T17" fmla="*/ 84 h 99"/>
                  <a:gd name="T18" fmla="*/ 15 w 100"/>
                  <a:gd name="T19" fmla="*/ 49 h 99"/>
                  <a:gd name="T20" fmla="*/ 50 w 100"/>
                  <a:gd name="T21" fmla="*/ 15 h 99"/>
                  <a:gd name="T22" fmla="*/ 62 w 100"/>
                  <a:gd name="T23" fmla="*/ 17 h 99"/>
                  <a:gd name="T24" fmla="*/ 64 w 100"/>
                  <a:gd name="T25" fmla="*/ 14 h 99"/>
                  <a:gd name="T26" fmla="*/ 73 w 100"/>
                  <a:gd name="T27" fmla="*/ 5 h 99"/>
                  <a:gd name="T28" fmla="*/ 50 w 100"/>
                  <a:gd name="T2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0" h="99">
                    <a:moveTo>
                      <a:pt x="50" y="0"/>
                    </a:moveTo>
                    <a:cubicBezTo>
                      <a:pt x="23" y="0"/>
                      <a:pt x="0" y="22"/>
                      <a:pt x="0" y="49"/>
                    </a:cubicBezTo>
                    <a:cubicBezTo>
                      <a:pt x="0" y="77"/>
                      <a:pt x="23" y="99"/>
                      <a:pt x="50" y="99"/>
                    </a:cubicBezTo>
                    <a:cubicBezTo>
                      <a:pt x="78" y="99"/>
                      <a:pt x="100" y="77"/>
                      <a:pt x="100" y="49"/>
                    </a:cubicBezTo>
                    <a:cubicBezTo>
                      <a:pt x="100" y="39"/>
                      <a:pt x="97" y="30"/>
                      <a:pt x="92" y="22"/>
                    </a:cubicBezTo>
                    <a:cubicBezTo>
                      <a:pt x="83" y="32"/>
                      <a:pt x="83" y="32"/>
                      <a:pt x="83" y="32"/>
                    </a:cubicBezTo>
                    <a:cubicBezTo>
                      <a:pt x="81" y="34"/>
                      <a:pt x="81" y="34"/>
                      <a:pt x="81" y="34"/>
                    </a:cubicBezTo>
                    <a:cubicBezTo>
                      <a:pt x="84" y="39"/>
                      <a:pt x="85" y="44"/>
                      <a:pt x="85" y="49"/>
                    </a:cubicBezTo>
                    <a:cubicBezTo>
                      <a:pt x="85" y="69"/>
                      <a:pt x="69" y="84"/>
                      <a:pt x="50" y="84"/>
                    </a:cubicBezTo>
                    <a:cubicBezTo>
                      <a:pt x="31" y="84"/>
                      <a:pt x="15" y="69"/>
                      <a:pt x="15" y="49"/>
                    </a:cubicBezTo>
                    <a:cubicBezTo>
                      <a:pt x="15" y="30"/>
                      <a:pt x="31" y="15"/>
                      <a:pt x="50" y="15"/>
                    </a:cubicBezTo>
                    <a:cubicBezTo>
                      <a:pt x="54" y="15"/>
                      <a:pt x="59" y="15"/>
                      <a:pt x="62" y="17"/>
                    </a:cubicBezTo>
                    <a:cubicBezTo>
                      <a:pt x="64" y="14"/>
                      <a:pt x="64" y="14"/>
                      <a:pt x="64" y="14"/>
                    </a:cubicBezTo>
                    <a:cubicBezTo>
                      <a:pt x="73" y="5"/>
                      <a:pt x="73" y="5"/>
                      <a:pt x="73" y="5"/>
                    </a:cubicBezTo>
                    <a:cubicBezTo>
                      <a:pt x="66" y="2"/>
                      <a:pt x="58" y="0"/>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51" name="Freeform 18"/>
              <p:cNvSpPr>
                <a:spLocks/>
              </p:cNvSpPr>
              <p:nvPr/>
            </p:nvSpPr>
            <p:spPr bwMode="auto">
              <a:xfrm>
                <a:off x="7389401" y="828237"/>
                <a:ext cx="57923" cy="59791"/>
              </a:xfrm>
              <a:custGeom>
                <a:avLst/>
                <a:gdLst>
                  <a:gd name="T0" fmla="*/ 50 w 62"/>
                  <a:gd name="T1" fmla="*/ 43 h 64"/>
                  <a:gd name="T2" fmla="*/ 15 w 62"/>
                  <a:gd name="T3" fmla="*/ 47 h 64"/>
                  <a:gd name="T4" fmla="*/ 15 w 62"/>
                  <a:gd name="T5" fmla="*/ 12 h 64"/>
                  <a:gd name="T6" fmla="*/ 0 w 62"/>
                  <a:gd name="T7" fmla="*/ 0 h 64"/>
                  <a:gd name="T8" fmla="*/ 0 w 62"/>
                  <a:gd name="T9" fmla="*/ 0 h 64"/>
                  <a:gd name="T10" fmla="*/ 0 w 62"/>
                  <a:gd name="T11" fmla="*/ 64 h 64"/>
                  <a:gd name="T12" fmla="*/ 62 w 62"/>
                  <a:gd name="T13" fmla="*/ 55 h 64"/>
                  <a:gd name="T14" fmla="*/ 62 w 62"/>
                  <a:gd name="T15" fmla="*/ 55 h 64"/>
                  <a:gd name="T16" fmla="*/ 50 w 62"/>
                  <a:gd name="T17"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64">
                    <a:moveTo>
                      <a:pt x="50" y="43"/>
                    </a:moveTo>
                    <a:lnTo>
                      <a:pt x="15" y="47"/>
                    </a:lnTo>
                    <a:lnTo>
                      <a:pt x="15" y="12"/>
                    </a:lnTo>
                    <a:lnTo>
                      <a:pt x="0" y="0"/>
                    </a:lnTo>
                    <a:lnTo>
                      <a:pt x="0" y="0"/>
                    </a:lnTo>
                    <a:lnTo>
                      <a:pt x="0" y="64"/>
                    </a:lnTo>
                    <a:lnTo>
                      <a:pt x="62" y="55"/>
                    </a:lnTo>
                    <a:lnTo>
                      <a:pt x="62" y="55"/>
                    </a:lnTo>
                    <a:lnTo>
                      <a:pt x="5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sp>
        <p:nvSpPr>
          <p:cNvPr id="53" name="Content Placeholder 2"/>
          <p:cNvSpPr txBox="1">
            <a:spLocks/>
          </p:cNvSpPr>
          <p:nvPr/>
        </p:nvSpPr>
        <p:spPr bwMode="auto">
          <a:xfrm>
            <a:off x="5940152" y="1756915"/>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4" name="Content Placeholder 2"/>
          <p:cNvSpPr txBox="1">
            <a:spLocks/>
          </p:cNvSpPr>
          <p:nvPr/>
        </p:nvSpPr>
        <p:spPr bwMode="auto">
          <a:xfrm>
            <a:off x="5940152" y="3012835"/>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5" name="Content Placeholder 2"/>
          <p:cNvSpPr txBox="1">
            <a:spLocks/>
          </p:cNvSpPr>
          <p:nvPr/>
        </p:nvSpPr>
        <p:spPr bwMode="auto">
          <a:xfrm>
            <a:off x="683568" y="1687463"/>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6" name="Content Placeholder 2"/>
          <p:cNvSpPr txBox="1">
            <a:spLocks/>
          </p:cNvSpPr>
          <p:nvPr/>
        </p:nvSpPr>
        <p:spPr bwMode="auto">
          <a:xfrm>
            <a:off x="679024" y="2946225"/>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7" name="矩形 56"/>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58" name="Group 371"/>
          <p:cNvGrpSpPr>
            <a:grpSpLocks noChangeAspect="1"/>
          </p:cNvGrpSpPr>
          <p:nvPr/>
        </p:nvGrpSpPr>
        <p:grpSpPr bwMode="auto">
          <a:xfrm>
            <a:off x="1115616" y="549930"/>
            <a:ext cx="6912769" cy="59962"/>
            <a:chOff x="936" y="3880"/>
            <a:chExt cx="5806" cy="168"/>
          </a:xfrm>
          <a:solidFill>
            <a:schemeClr val="bg1"/>
          </a:solidFill>
        </p:grpSpPr>
        <p:sp>
          <p:nvSpPr>
            <p:cNvPr id="59"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52658706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500"/>
                                        <p:tgtEl>
                                          <p:spTgt spid="5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fade">
                                      <p:cBhvr>
                                        <p:cTn id="11" dur="500"/>
                                        <p:tgtEl>
                                          <p:spTgt spid="5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fade">
                                      <p:cBhvr>
                                        <p:cTn id="19" dur="500"/>
                                        <p:tgtEl>
                                          <p:spTgt spid="53"/>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4" grpId="0"/>
      <p:bldP spid="55" grpId="0"/>
      <p:bldP spid="5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3105269" y="987574"/>
            <a:ext cx="3012240" cy="3330440"/>
            <a:chOff x="3105269" y="987574"/>
            <a:chExt cx="3012240" cy="3330440"/>
          </a:xfrm>
        </p:grpSpPr>
        <p:grpSp>
          <p:nvGrpSpPr>
            <p:cNvPr id="2" name="组合 1"/>
            <p:cNvGrpSpPr/>
            <p:nvPr/>
          </p:nvGrpSpPr>
          <p:grpSpPr>
            <a:xfrm>
              <a:off x="3105269" y="987574"/>
              <a:ext cx="3012240" cy="3330440"/>
              <a:chOff x="4349363" y="1934087"/>
              <a:chExt cx="3434964" cy="3797819"/>
            </a:xfrm>
          </p:grpSpPr>
          <p:sp>
            <p:nvSpPr>
              <p:cNvPr id="3" name="任意多边形 2"/>
              <p:cNvSpPr/>
              <p:nvPr/>
            </p:nvSpPr>
            <p:spPr>
              <a:xfrm>
                <a:off x="4349363" y="2122998"/>
                <a:ext cx="3434964" cy="3427012"/>
              </a:xfrm>
              <a:custGeom>
                <a:avLst/>
                <a:gdLst>
                  <a:gd name="connsiteX0" fmla="*/ 1709531 w 3434964"/>
                  <a:gd name="connsiteY0" fmla="*/ 3427012 h 3427012"/>
                  <a:gd name="connsiteX1" fmla="*/ 2560320 w 3434964"/>
                  <a:gd name="connsiteY1" fmla="*/ 2560320 h 3427012"/>
                  <a:gd name="connsiteX2" fmla="*/ 850790 w 3434964"/>
                  <a:gd name="connsiteY2" fmla="*/ 2560320 h 3427012"/>
                  <a:gd name="connsiteX3" fmla="*/ 0 w 3434964"/>
                  <a:gd name="connsiteY3" fmla="*/ 1709530 h 3427012"/>
                  <a:gd name="connsiteX4" fmla="*/ 3434964 w 3434964"/>
                  <a:gd name="connsiteY4" fmla="*/ 1709530 h 3427012"/>
                  <a:gd name="connsiteX5" fmla="*/ 2576224 w 3434964"/>
                  <a:gd name="connsiteY5" fmla="*/ 850790 h 3427012"/>
                  <a:gd name="connsiteX6" fmla="*/ 850790 w 3434964"/>
                  <a:gd name="connsiteY6" fmla="*/ 850790 h 3427012"/>
                  <a:gd name="connsiteX7" fmla="*/ 1701580 w 3434964"/>
                  <a:gd name="connsiteY7" fmla="*/ 0 h 342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4964" h="3427012">
                    <a:moveTo>
                      <a:pt x="1709531" y="3427012"/>
                    </a:moveTo>
                    <a:lnTo>
                      <a:pt x="2560320" y="2560320"/>
                    </a:lnTo>
                    <a:lnTo>
                      <a:pt x="850790" y="2560320"/>
                    </a:lnTo>
                    <a:lnTo>
                      <a:pt x="0" y="1709530"/>
                    </a:lnTo>
                    <a:lnTo>
                      <a:pt x="3434964" y="1709530"/>
                    </a:lnTo>
                    <a:lnTo>
                      <a:pt x="2576224" y="850790"/>
                    </a:lnTo>
                    <a:lnTo>
                      <a:pt x="850790" y="850790"/>
                    </a:lnTo>
                    <a:lnTo>
                      <a:pt x="1701580"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4" name="等腰三角形 3"/>
              <p:cNvSpPr/>
              <p:nvPr/>
            </p:nvSpPr>
            <p:spPr>
              <a:xfrm rot="2700000">
                <a:off x="6003211" y="1961030"/>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5" name="等腰三角形 4"/>
              <p:cNvSpPr/>
              <p:nvPr/>
            </p:nvSpPr>
            <p:spPr>
              <a:xfrm rot="13500000">
                <a:off x="5877316" y="5532491"/>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sp>
          <p:nvSpPr>
            <p:cNvPr id="6" name="矩形 5"/>
            <p:cNvSpPr/>
            <p:nvPr/>
          </p:nvSpPr>
          <p:spPr>
            <a:xfrm>
              <a:off x="4097491" y="1507933"/>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01</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7" name="矩形 6"/>
            <p:cNvSpPr/>
            <p:nvPr/>
          </p:nvSpPr>
          <p:spPr>
            <a:xfrm>
              <a:off x="5149445" y="2226648"/>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02</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8" name="矩形 7"/>
            <p:cNvSpPr/>
            <p:nvPr/>
          </p:nvSpPr>
          <p:spPr>
            <a:xfrm>
              <a:off x="3395234" y="2778459"/>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03</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9" name="矩形 8"/>
            <p:cNvSpPr/>
            <p:nvPr/>
          </p:nvSpPr>
          <p:spPr>
            <a:xfrm>
              <a:off x="4420780" y="3446924"/>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04</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nvGrpSpPr>
            <p:cNvPr id="10" name="组合 9"/>
            <p:cNvGrpSpPr/>
            <p:nvPr/>
          </p:nvGrpSpPr>
          <p:grpSpPr>
            <a:xfrm>
              <a:off x="4089075" y="3554316"/>
              <a:ext cx="278992" cy="356798"/>
              <a:chOff x="1605187" y="572440"/>
              <a:chExt cx="563561" cy="720725"/>
            </a:xfrm>
            <a:solidFill>
              <a:schemeClr val="bg1">
                <a:lumMod val="85000"/>
              </a:schemeClr>
            </a:solidFill>
          </p:grpSpPr>
          <p:sp>
            <p:nvSpPr>
              <p:cNvPr id="11" name="Freeform 32"/>
              <p:cNvSpPr>
                <a:spLocks/>
              </p:cNvSpPr>
              <p:nvPr/>
            </p:nvSpPr>
            <p:spPr bwMode="auto">
              <a:xfrm>
                <a:off x="1814739" y="572440"/>
                <a:ext cx="142875" cy="720725"/>
              </a:xfrm>
              <a:custGeom>
                <a:avLst/>
                <a:gdLst>
                  <a:gd name="T0" fmla="*/ 64 w 64"/>
                  <a:gd name="T1" fmla="*/ 289 h 321"/>
                  <a:gd name="T2" fmla="*/ 32 w 64"/>
                  <a:gd name="T3" fmla="*/ 321 h 321"/>
                  <a:gd name="T4" fmla="*/ 0 w 64"/>
                  <a:gd name="T5" fmla="*/ 289 h 321"/>
                  <a:gd name="T6" fmla="*/ 0 w 64"/>
                  <a:gd name="T7" fmla="*/ 32 h 321"/>
                  <a:gd name="T8" fmla="*/ 32 w 64"/>
                  <a:gd name="T9" fmla="*/ 0 h 321"/>
                  <a:gd name="T10" fmla="*/ 64 w 64"/>
                  <a:gd name="T11" fmla="*/ 32 h 321"/>
                  <a:gd name="T12" fmla="*/ 64 w 64"/>
                  <a:gd name="T13" fmla="*/ 289 h 321"/>
                </a:gdLst>
                <a:ahLst/>
                <a:cxnLst>
                  <a:cxn ang="0">
                    <a:pos x="T0" y="T1"/>
                  </a:cxn>
                  <a:cxn ang="0">
                    <a:pos x="T2" y="T3"/>
                  </a:cxn>
                  <a:cxn ang="0">
                    <a:pos x="T4" y="T5"/>
                  </a:cxn>
                  <a:cxn ang="0">
                    <a:pos x="T6" y="T7"/>
                  </a:cxn>
                  <a:cxn ang="0">
                    <a:pos x="T8" y="T9"/>
                  </a:cxn>
                  <a:cxn ang="0">
                    <a:pos x="T10" y="T11"/>
                  </a:cxn>
                  <a:cxn ang="0">
                    <a:pos x="T12" y="T13"/>
                  </a:cxn>
                </a:cxnLst>
                <a:rect l="0" t="0" r="r" b="b"/>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2" name="Freeform 33"/>
              <p:cNvSpPr>
                <a:spLocks/>
              </p:cNvSpPr>
              <p:nvPr/>
            </p:nvSpPr>
            <p:spPr bwMode="auto">
              <a:xfrm>
                <a:off x="1605187" y="1012177"/>
                <a:ext cx="141288" cy="280988"/>
              </a:xfrm>
              <a:custGeom>
                <a:avLst/>
                <a:gdLst>
                  <a:gd name="T0" fmla="*/ 63 w 63"/>
                  <a:gd name="T1" fmla="*/ 93 h 125"/>
                  <a:gd name="T2" fmla="*/ 32 w 63"/>
                  <a:gd name="T3" fmla="*/ 125 h 125"/>
                  <a:gd name="T4" fmla="*/ 0 w 63"/>
                  <a:gd name="T5" fmla="*/ 93 h 125"/>
                  <a:gd name="T6" fmla="*/ 0 w 63"/>
                  <a:gd name="T7" fmla="*/ 32 h 125"/>
                  <a:gd name="T8" fmla="*/ 32 w 63"/>
                  <a:gd name="T9" fmla="*/ 0 h 125"/>
                  <a:gd name="T10" fmla="*/ 63 w 63"/>
                  <a:gd name="T11" fmla="*/ 32 h 125"/>
                  <a:gd name="T12" fmla="*/ 63 w 63"/>
                  <a:gd name="T13" fmla="*/ 93 h 125"/>
                </a:gdLst>
                <a:ahLst/>
                <a:cxnLst>
                  <a:cxn ang="0">
                    <a:pos x="T0" y="T1"/>
                  </a:cxn>
                  <a:cxn ang="0">
                    <a:pos x="T2" y="T3"/>
                  </a:cxn>
                  <a:cxn ang="0">
                    <a:pos x="T4" y="T5"/>
                  </a:cxn>
                  <a:cxn ang="0">
                    <a:pos x="T6" y="T7"/>
                  </a:cxn>
                  <a:cxn ang="0">
                    <a:pos x="T8" y="T9"/>
                  </a:cxn>
                  <a:cxn ang="0">
                    <a:pos x="T10" y="T11"/>
                  </a:cxn>
                  <a:cxn ang="0">
                    <a:pos x="T12" y="T13"/>
                  </a:cxn>
                </a:cxnLst>
                <a:rect l="0" t="0" r="r" b="b"/>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3" name="Freeform 34"/>
              <p:cNvSpPr>
                <a:spLocks/>
              </p:cNvSpPr>
              <p:nvPr/>
            </p:nvSpPr>
            <p:spPr bwMode="auto">
              <a:xfrm>
                <a:off x="2025873" y="804215"/>
                <a:ext cx="142875" cy="488950"/>
              </a:xfrm>
              <a:custGeom>
                <a:avLst/>
                <a:gdLst>
                  <a:gd name="T0" fmla="*/ 64 w 64"/>
                  <a:gd name="T1" fmla="*/ 186 h 218"/>
                  <a:gd name="T2" fmla="*/ 32 w 64"/>
                  <a:gd name="T3" fmla="*/ 218 h 218"/>
                  <a:gd name="T4" fmla="*/ 0 w 64"/>
                  <a:gd name="T5" fmla="*/ 186 h 218"/>
                  <a:gd name="T6" fmla="*/ 0 w 64"/>
                  <a:gd name="T7" fmla="*/ 32 h 218"/>
                  <a:gd name="T8" fmla="*/ 32 w 64"/>
                  <a:gd name="T9" fmla="*/ 0 h 218"/>
                  <a:gd name="T10" fmla="*/ 64 w 64"/>
                  <a:gd name="T11" fmla="*/ 32 h 218"/>
                  <a:gd name="T12" fmla="*/ 64 w 64"/>
                  <a:gd name="T13" fmla="*/ 186 h 218"/>
                </a:gdLst>
                <a:ahLst/>
                <a:cxnLst>
                  <a:cxn ang="0">
                    <a:pos x="T0" y="T1"/>
                  </a:cxn>
                  <a:cxn ang="0">
                    <a:pos x="T2" y="T3"/>
                  </a:cxn>
                  <a:cxn ang="0">
                    <a:pos x="T4" y="T5"/>
                  </a:cxn>
                  <a:cxn ang="0">
                    <a:pos x="T6" y="T7"/>
                  </a:cxn>
                  <a:cxn ang="0">
                    <a:pos x="T8" y="T9"/>
                  </a:cxn>
                  <a:cxn ang="0">
                    <a:pos x="T10" y="T11"/>
                  </a:cxn>
                  <a:cxn ang="0">
                    <a:pos x="T12" y="T13"/>
                  </a:cxn>
                </a:cxnLst>
                <a:rect l="0" t="0" r="r" b="b"/>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sp>
          <p:nvSpPr>
            <p:cNvPr id="14" name="Freeform 223"/>
            <p:cNvSpPr>
              <a:spLocks/>
            </p:cNvSpPr>
            <p:nvPr/>
          </p:nvSpPr>
          <p:spPr bwMode="auto">
            <a:xfrm>
              <a:off x="4113068" y="2865169"/>
              <a:ext cx="318698" cy="258471"/>
            </a:xfrm>
            <a:custGeom>
              <a:avLst/>
              <a:gdLst>
                <a:gd name="T0" fmla="*/ 107 w 107"/>
                <a:gd name="T1" fmla="*/ 10 h 87"/>
                <a:gd name="T2" fmla="*/ 95 w 107"/>
                <a:gd name="T3" fmla="*/ 13 h 87"/>
                <a:gd name="T4" fmla="*/ 104 w 107"/>
                <a:gd name="T5" fmla="*/ 1 h 87"/>
                <a:gd name="T6" fmla="*/ 90 w 107"/>
                <a:gd name="T7" fmla="*/ 7 h 87"/>
                <a:gd name="T8" fmla="*/ 74 w 107"/>
                <a:gd name="T9" fmla="*/ 0 h 87"/>
                <a:gd name="T10" fmla="*/ 52 w 107"/>
                <a:gd name="T11" fmla="*/ 22 h 87"/>
                <a:gd name="T12" fmla="*/ 53 w 107"/>
                <a:gd name="T13" fmla="*/ 27 h 87"/>
                <a:gd name="T14" fmla="*/ 7 w 107"/>
                <a:gd name="T15" fmla="*/ 4 h 87"/>
                <a:gd name="T16" fmla="*/ 4 w 107"/>
                <a:gd name="T17" fmla="*/ 15 h 87"/>
                <a:gd name="T18" fmla="*/ 14 w 107"/>
                <a:gd name="T19" fmla="*/ 33 h 87"/>
                <a:gd name="T20" fmla="*/ 4 w 107"/>
                <a:gd name="T21" fmla="*/ 30 h 87"/>
                <a:gd name="T22" fmla="*/ 4 w 107"/>
                <a:gd name="T23" fmla="*/ 31 h 87"/>
                <a:gd name="T24" fmla="*/ 22 w 107"/>
                <a:gd name="T25" fmla="*/ 52 h 87"/>
                <a:gd name="T26" fmla="*/ 16 w 107"/>
                <a:gd name="T27" fmla="*/ 53 h 87"/>
                <a:gd name="T28" fmla="*/ 12 w 107"/>
                <a:gd name="T29" fmla="*/ 53 h 87"/>
                <a:gd name="T30" fmla="*/ 32 w 107"/>
                <a:gd name="T31" fmla="*/ 68 h 87"/>
                <a:gd name="T32" fmla="*/ 5 w 107"/>
                <a:gd name="T33" fmla="*/ 77 h 87"/>
                <a:gd name="T34" fmla="*/ 0 w 107"/>
                <a:gd name="T35" fmla="*/ 77 h 87"/>
                <a:gd name="T36" fmla="*/ 33 w 107"/>
                <a:gd name="T37" fmla="*/ 87 h 87"/>
                <a:gd name="T38" fmla="*/ 96 w 107"/>
                <a:gd name="T39" fmla="*/ 24 h 87"/>
                <a:gd name="T40" fmla="*/ 96 w 107"/>
                <a:gd name="T41" fmla="*/ 21 h 87"/>
                <a:gd name="T42" fmla="*/ 107 w 107"/>
                <a:gd name="T43" fmla="*/ 1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7" h="87">
                  <a:moveTo>
                    <a:pt x="107" y="10"/>
                  </a:moveTo>
                  <a:cubicBezTo>
                    <a:pt x="103" y="12"/>
                    <a:pt x="99" y="13"/>
                    <a:pt x="95" y="13"/>
                  </a:cubicBezTo>
                  <a:cubicBezTo>
                    <a:pt x="99" y="11"/>
                    <a:pt x="103" y="6"/>
                    <a:pt x="104" y="1"/>
                  </a:cubicBezTo>
                  <a:cubicBezTo>
                    <a:pt x="100" y="4"/>
                    <a:pt x="95" y="6"/>
                    <a:pt x="90" y="7"/>
                  </a:cubicBezTo>
                  <a:cubicBezTo>
                    <a:pt x="86" y="2"/>
                    <a:pt x="80" y="0"/>
                    <a:pt x="74" y="0"/>
                  </a:cubicBezTo>
                  <a:cubicBezTo>
                    <a:pt x="62" y="0"/>
                    <a:pt x="52" y="9"/>
                    <a:pt x="52" y="22"/>
                  </a:cubicBezTo>
                  <a:cubicBezTo>
                    <a:pt x="52" y="23"/>
                    <a:pt x="52" y="25"/>
                    <a:pt x="53" y="27"/>
                  </a:cubicBezTo>
                  <a:cubicBezTo>
                    <a:pt x="34" y="26"/>
                    <a:pt x="18" y="17"/>
                    <a:pt x="7" y="4"/>
                  </a:cubicBezTo>
                  <a:cubicBezTo>
                    <a:pt x="5" y="7"/>
                    <a:pt x="4" y="11"/>
                    <a:pt x="4" y="15"/>
                  </a:cubicBezTo>
                  <a:cubicBezTo>
                    <a:pt x="4" y="22"/>
                    <a:pt x="8" y="29"/>
                    <a:pt x="14" y="33"/>
                  </a:cubicBezTo>
                  <a:cubicBezTo>
                    <a:pt x="10" y="33"/>
                    <a:pt x="7" y="32"/>
                    <a:pt x="4" y="30"/>
                  </a:cubicBezTo>
                  <a:cubicBezTo>
                    <a:pt x="4" y="31"/>
                    <a:pt x="4" y="31"/>
                    <a:pt x="4" y="31"/>
                  </a:cubicBezTo>
                  <a:cubicBezTo>
                    <a:pt x="4" y="41"/>
                    <a:pt x="12" y="50"/>
                    <a:pt x="22" y="52"/>
                  </a:cubicBezTo>
                  <a:cubicBezTo>
                    <a:pt x="20" y="53"/>
                    <a:pt x="18" y="53"/>
                    <a:pt x="16" y="53"/>
                  </a:cubicBezTo>
                  <a:cubicBezTo>
                    <a:pt x="14" y="53"/>
                    <a:pt x="13" y="53"/>
                    <a:pt x="12" y="53"/>
                  </a:cubicBezTo>
                  <a:cubicBezTo>
                    <a:pt x="15" y="61"/>
                    <a:pt x="23" y="68"/>
                    <a:pt x="32" y="68"/>
                  </a:cubicBezTo>
                  <a:cubicBezTo>
                    <a:pt x="25" y="74"/>
                    <a:pt x="15" y="77"/>
                    <a:pt x="5" y="77"/>
                  </a:cubicBezTo>
                  <a:cubicBezTo>
                    <a:pt x="3" y="77"/>
                    <a:pt x="1" y="77"/>
                    <a:pt x="0" y="77"/>
                  </a:cubicBezTo>
                  <a:cubicBezTo>
                    <a:pt x="9" y="83"/>
                    <a:pt x="21" y="87"/>
                    <a:pt x="33" y="87"/>
                  </a:cubicBezTo>
                  <a:cubicBezTo>
                    <a:pt x="74" y="87"/>
                    <a:pt x="96" y="53"/>
                    <a:pt x="96" y="24"/>
                  </a:cubicBezTo>
                  <a:cubicBezTo>
                    <a:pt x="96" y="23"/>
                    <a:pt x="96" y="22"/>
                    <a:pt x="96" y="21"/>
                  </a:cubicBezTo>
                  <a:cubicBezTo>
                    <a:pt x="101" y="18"/>
                    <a:pt x="104" y="14"/>
                    <a:pt x="107" y="10"/>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solidFill>
                  <a:schemeClr val="bg1">
                    <a:lumMod val="85000"/>
                  </a:schemeClr>
                </a:solidFill>
              </a:endParaRPr>
            </a:p>
          </p:txBody>
        </p:sp>
        <p:grpSp>
          <p:nvGrpSpPr>
            <p:cNvPr id="15" name="组合 14"/>
            <p:cNvGrpSpPr/>
            <p:nvPr/>
          </p:nvGrpSpPr>
          <p:grpSpPr>
            <a:xfrm>
              <a:off x="4762211" y="1490449"/>
              <a:ext cx="326513" cy="314007"/>
              <a:chOff x="9791183" y="5224427"/>
              <a:chExt cx="645684" cy="620952"/>
            </a:xfrm>
            <a:solidFill>
              <a:schemeClr val="bg1">
                <a:lumMod val="85000"/>
              </a:schemeClr>
            </a:solidFill>
          </p:grpSpPr>
          <p:sp>
            <p:nvSpPr>
              <p:cNvPr id="16" name="Oval 131"/>
              <p:cNvSpPr>
                <a:spLocks noChangeArrowheads="1"/>
              </p:cNvSpPr>
              <p:nvPr/>
            </p:nvSpPr>
            <p:spPr bwMode="auto">
              <a:xfrm>
                <a:off x="9968745" y="5224427"/>
                <a:ext cx="290558" cy="29427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7" name="Freeform 134"/>
              <p:cNvSpPr>
                <a:spLocks/>
              </p:cNvSpPr>
              <p:nvPr/>
            </p:nvSpPr>
            <p:spPr bwMode="auto">
              <a:xfrm>
                <a:off x="9791183" y="5564604"/>
                <a:ext cx="645684" cy="280775"/>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18" name="组合 17"/>
            <p:cNvGrpSpPr/>
            <p:nvPr/>
          </p:nvGrpSpPr>
          <p:grpSpPr>
            <a:xfrm>
              <a:off x="4815292" y="2180849"/>
              <a:ext cx="262178" cy="388489"/>
              <a:chOff x="1788812" y="2276750"/>
              <a:chExt cx="392114" cy="581025"/>
            </a:xfrm>
            <a:solidFill>
              <a:schemeClr val="bg1">
                <a:lumMod val="85000"/>
              </a:schemeClr>
            </a:solidFill>
          </p:grpSpPr>
          <p:sp>
            <p:nvSpPr>
              <p:cNvPr id="19" name="Freeform 9"/>
              <p:cNvSpPr>
                <a:spLocks noEditPoints="1"/>
              </p:cNvSpPr>
              <p:nvPr/>
            </p:nvSpPr>
            <p:spPr bwMode="auto">
              <a:xfrm>
                <a:off x="1788812" y="2276750"/>
                <a:ext cx="392114" cy="430215"/>
              </a:xfrm>
              <a:custGeom>
                <a:avLst/>
                <a:gdLst>
                  <a:gd name="T0" fmla="*/ 108 w 149"/>
                  <a:gd name="T1" fmla="*/ 163 h 163"/>
                  <a:gd name="T2" fmla="*/ 35 w 149"/>
                  <a:gd name="T3" fmla="*/ 163 h 163"/>
                  <a:gd name="T4" fmla="*/ 35 w 149"/>
                  <a:gd name="T5" fmla="*/ 158 h 163"/>
                  <a:gd name="T6" fmla="*/ 30 w 149"/>
                  <a:gd name="T7" fmla="*/ 142 h 163"/>
                  <a:gd name="T8" fmla="*/ 21 w 149"/>
                  <a:gd name="T9" fmla="*/ 127 h 163"/>
                  <a:gd name="T10" fmla="*/ 0 w 149"/>
                  <a:gd name="T11" fmla="*/ 74 h 163"/>
                  <a:gd name="T12" fmla="*/ 74 w 149"/>
                  <a:gd name="T13" fmla="*/ 0 h 163"/>
                  <a:gd name="T14" fmla="*/ 149 w 149"/>
                  <a:gd name="T15" fmla="*/ 74 h 163"/>
                  <a:gd name="T16" fmla="*/ 127 w 149"/>
                  <a:gd name="T17" fmla="*/ 127 h 163"/>
                  <a:gd name="T18" fmla="*/ 118 w 149"/>
                  <a:gd name="T19" fmla="*/ 142 h 163"/>
                  <a:gd name="T20" fmla="*/ 114 w 149"/>
                  <a:gd name="T21" fmla="*/ 158 h 163"/>
                  <a:gd name="T22" fmla="*/ 113 w 149"/>
                  <a:gd name="T23" fmla="*/ 163 h 163"/>
                  <a:gd name="T24" fmla="*/ 108 w 149"/>
                  <a:gd name="T25" fmla="*/ 163 h 163"/>
                  <a:gd name="T26" fmla="*/ 46 w 149"/>
                  <a:gd name="T27" fmla="*/ 151 h 163"/>
                  <a:gd name="T28" fmla="*/ 103 w 149"/>
                  <a:gd name="T29" fmla="*/ 151 h 163"/>
                  <a:gd name="T30" fmla="*/ 108 w 149"/>
                  <a:gd name="T31" fmla="*/ 136 h 163"/>
                  <a:gd name="T32" fmla="*/ 117 w 149"/>
                  <a:gd name="T33" fmla="*/ 120 h 163"/>
                  <a:gd name="T34" fmla="*/ 136 w 149"/>
                  <a:gd name="T35" fmla="*/ 74 h 163"/>
                  <a:gd name="T36" fmla="*/ 74 w 149"/>
                  <a:gd name="T37" fmla="*/ 12 h 163"/>
                  <a:gd name="T38" fmla="*/ 12 w 149"/>
                  <a:gd name="T39" fmla="*/ 74 h 163"/>
                  <a:gd name="T40" fmla="*/ 31 w 149"/>
                  <a:gd name="T41" fmla="*/ 120 h 163"/>
                  <a:gd name="T42" fmla="*/ 41 w 149"/>
                  <a:gd name="T43" fmla="*/ 136 h 163"/>
                  <a:gd name="T44" fmla="*/ 46 w 149"/>
                  <a:gd name="T45" fmla="*/ 15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9" h="163">
                    <a:moveTo>
                      <a:pt x="108" y="163"/>
                    </a:moveTo>
                    <a:cubicBezTo>
                      <a:pt x="35" y="163"/>
                      <a:pt x="35" y="163"/>
                      <a:pt x="35" y="163"/>
                    </a:cubicBezTo>
                    <a:cubicBezTo>
                      <a:pt x="35" y="158"/>
                      <a:pt x="35" y="158"/>
                      <a:pt x="35" y="158"/>
                    </a:cubicBezTo>
                    <a:cubicBezTo>
                      <a:pt x="34" y="153"/>
                      <a:pt x="32" y="144"/>
                      <a:pt x="30" y="142"/>
                    </a:cubicBezTo>
                    <a:cubicBezTo>
                      <a:pt x="28" y="137"/>
                      <a:pt x="24" y="132"/>
                      <a:pt x="21" y="127"/>
                    </a:cubicBezTo>
                    <a:cubicBezTo>
                      <a:pt x="11" y="112"/>
                      <a:pt x="0" y="95"/>
                      <a:pt x="0" y="74"/>
                    </a:cubicBezTo>
                    <a:cubicBezTo>
                      <a:pt x="0" y="33"/>
                      <a:pt x="33" y="0"/>
                      <a:pt x="74" y="0"/>
                    </a:cubicBezTo>
                    <a:cubicBezTo>
                      <a:pt x="115" y="0"/>
                      <a:pt x="149" y="33"/>
                      <a:pt x="149" y="74"/>
                    </a:cubicBezTo>
                    <a:cubicBezTo>
                      <a:pt x="149" y="95"/>
                      <a:pt x="138" y="112"/>
                      <a:pt x="127" y="127"/>
                    </a:cubicBezTo>
                    <a:cubicBezTo>
                      <a:pt x="124" y="132"/>
                      <a:pt x="121" y="137"/>
                      <a:pt x="118" y="142"/>
                    </a:cubicBezTo>
                    <a:cubicBezTo>
                      <a:pt x="117" y="144"/>
                      <a:pt x="115" y="153"/>
                      <a:pt x="114" y="158"/>
                    </a:cubicBezTo>
                    <a:cubicBezTo>
                      <a:pt x="113" y="163"/>
                      <a:pt x="113" y="163"/>
                      <a:pt x="113" y="163"/>
                    </a:cubicBezTo>
                    <a:lnTo>
                      <a:pt x="108" y="163"/>
                    </a:lnTo>
                    <a:close/>
                    <a:moveTo>
                      <a:pt x="46" y="151"/>
                    </a:moveTo>
                    <a:cubicBezTo>
                      <a:pt x="103" y="151"/>
                      <a:pt x="103" y="151"/>
                      <a:pt x="103" y="151"/>
                    </a:cubicBezTo>
                    <a:cubicBezTo>
                      <a:pt x="104" y="146"/>
                      <a:pt x="105" y="139"/>
                      <a:pt x="108" y="136"/>
                    </a:cubicBezTo>
                    <a:cubicBezTo>
                      <a:pt x="111" y="130"/>
                      <a:pt x="114" y="125"/>
                      <a:pt x="117" y="120"/>
                    </a:cubicBezTo>
                    <a:cubicBezTo>
                      <a:pt x="127" y="106"/>
                      <a:pt x="136" y="92"/>
                      <a:pt x="136" y="74"/>
                    </a:cubicBezTo>
                    <a:cubicBezTo>
                      <a:pt x="136" y="40"/>
                      <a:pt x="109" y="12"/>
                      <a:pt x="74" y="12"/>
                    </a:cubicBezTo>
                    <a:cubicBezTo>
                      <a:pt x="40" y="12"/>
                      <a:pt x="12" y="40"/>
                      <a:pt x="12" y="74"/>
                    </a:cubicBezTo>
                    <a:cubicBezTo>
                      <a:pt x="12" y="92"/>
                      <a:pt x="21" y="106"/>
                      <a:pt x="31" y="120"/>
                    </a:cubicBezTo>
                    <a:cubicBezTo>
                      <a:pt x="35" y="125"/>
                      <a:pt x="38" y="130"/>
                      <a:pt x="41" y="136"/>
                    </a:cubicBezTo>
                    <a:cubicBezTo>
                      <a:pt x="43" y="139"/>
                      <a:pt x="45" y="146"/>
                      <a:pt x="46" y="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20" name="Freeform 10"/>
              <p:cNvSpPr>
                <a:spLocks/>
              </p:cNvSpPr>
              <p:nvPr/>
            </p:nvSpPr>
            <p:spPr bwMode="auto">
              <a:xfrm>
                <a:off x="1884062" y="2729186"/>
                <a:ext cx="195263" cy="128589"/>
              </a:xfrm>
              <a:custGeom>
                <a:avLst/>
                <a:gdLst>
                  <a:gd name="T0" fmla="*/ 0 w 74"/>
                  <a:gd name="T1" fmla="*/ 0 h 49"/>
                  <a:gd name="T2" fmla="*/ 0 w 74"/>
                  <a:gd name="T3" fmla="*/ 20 h 49"/>
                  <a:gd name="T4" fmla="*/ 37 w 74"/>
                  <a:gd name="T5" fmla="*/ 49 h 49"/>
                  <a:gd name="T6" fmla="*/ 41 w 74"/>
                  <a:gd name="T7" fmla="*/ 49 h 49"/>
                  <a:gd name="T8" fmla="*/ 74 w 74"/>
                  <a:gd name="T9" fmla="*/ 20 h 49"/>
                  <a:gd name="T10" fmla="*/ 74 w 74"/>
                  <a:gd name="T11" fmla="*/ 0 h 49"/>
                  <a:gd name="T12" fmla="*/ 0 w 74"/>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74" h="49">
                    <a:moveTo>
                      <a:pt x="0" y="0"/>
                    </a:moveTo>
                    <a:cubicBezTo>
                      <a:pt x="0" y="20"/>
                      <a:pt x="0" y="20"/>
                      <a:pt x="0" y="20"/>
                    </a:cubicBezTo>
                    <a:cubicBezTo>
                      <a:pt x="0" y="36"/>
                      <a:pt x="17" y="49"/>
                      <a:pt x="37" y="49"/>
                    </a:cubicBezTo>
                    <a:cubicBezTo>
                      <a:pt x="41" y="49"/>
                      <a:pt x="41" y="49"/>
                      <a:pt x="41" y="49"/>
                    </a:cubicBezTo>
                    <a:cubicBezTo>
                      <a:pt x="61" y="49"/>
                      <a:pt x="74" y="36"/>
                      <a:pt x="74" y="20"/>
                    </a:cubicBezTo>
                    <a:cubicBezTo>
                      <a:pt x="74" y="0"/>
                      <a:pt x="74" y="0"/>
                      <a:pt x="74" y="0"/>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21" name="Freeform 11"/>
              <p:cNvSpPr>
                <a:spLocks/>
              </p:cNvSpPr>
              <p:nvPr/>
            </p:nvSpPr>
            <p:spPr bwMode="auto">
              <a:xfrm>
                <a:off x="1872946" y="2459307"/>
                <a:ext cx="223838" cy="179388"/>
              </a:xfrm>
              <a:custGeom>
                <a:avLst/>
                <a:gdLst>
                  <a:gd name="T0" fmla="*/ 83 w 85"/>
                  <a:gd name="T1" fmla="*/ 9 h 68"/>
                  <a:gd name="T2" fmla="*/ 62 w 85"/>
                  <a:gd name="T3" fmla="*/ 66 h 68"/>
                  <a:gd name="T4" fmla="*/ 62 w 85"/>
                  <a:gd name="T5" fmla="*/ 68 h 68"/>
                  <a:gd name="T6" fmla="*/ 52 w 85"/>
                  <a:gd name="T7" fmla="*/ 68 h 68"/>
                  <a:gd name="T8" fmla="*/ 53 w 85"/>
                  <a:gd name="T9" fmla="*/ 66 h 68"/>
                  <a:gd name="T10" fmla="*/ 67 w 85"/>
                  <a:gd name="T11" fmla="*/ 17 h 68"/>
                  <a:gd name="T12" fmla="*/ 67 w 85"/>
                  <a:gd name="T13" fmla="*/ 17 h 68"/>
                  <a:gd name="T14" fmla="*/ 66 w 85"/>
                  <a:gd name="T15" fmla="*/ 17 h 68"/>
                  <a:gd name="T16" fmla="*/ 55 w 85"/>
                  <a:gd name="T17" fmla="*/ 13 h 68"/>
                  <a:gd name="T18" fmla="*/ 44 w 85"/>
                  <a:gd name="T19" fmla="*/ 17 h 68"/>
                  <a:gd name="T20" fmla="*/ 30 w 85"/>
                  <a:gd name="T21" fmla="*/ 12 h 68"/>
                  <a:gd name="T22" fmla="*/ 17 w 85"/>
                  <a:gd name="T23" fmla="*/ 16 h 68"/>
                  <a:gd name="T24" fmla="*/ 30 w 85"/>
                  <a:gd name="T25" fmla="*/ 66 h 68"/>
                  <a:gd name="T26" fmla="*/ 31 w 85"/>
                  <a:gd name="T27" fmla="*/ 68 h 68"/>
                  <a:gd name="T28" fmla="*/ 21 w 85"/>
                  <a:gd name="T29" fmla="*/ 68 h 68"/>
                  <a:gd name="T30" fmla="*/ 21 w 85"/>
                  <a:gd name="T31" fmla="*/ 66 h 68"/>
                  <a:gd name="T32" fmla="*/ 2 w 85"/>
                  <a:gd name="T33" fmla="*/ 9 h 68"/>
                  <a:gd name="T34" fmla="*/ 2 w 85"/>
                  <a:gd name="T35" fmla="*/ 9 h 68"/>
                  <a:gd name="T36" fmla="*/ 1 w 85"/>
                  <a:gd name="T37" fmla="*/ 8 h 68"/>
                  <a:gd name="T38" fmla="*/ 1 w 85"/>
                  <a:gd name="T39" fmla="*/ 8 h 68"/>
                  <a:gd name="T40" fmla="*/ 1 w 85"/>
                  <a:gd name="T41" fmla="*/ 7 h 68"/>
                  <a:gd name="T42" fmla="*/ 2 w 85"/>
                  <a:gd name="T43" fmla="*/ 1 h 68"/>
                  <a:gd name="T44" fmla="*/ 9 w 85"/>
                  <a:gd name="T45" fmla="*/ 3 h 68"/>
                  <a:gd name="T46" fmla="*/ 9 w 85"/>
                  <a:gd name="T47" fmla="*/ 3 h 68"/>
                  <a:gd name="T48" fmla="*/ 16 w 85"/>
                  <a:gd name="T49" fmla="*/ 7 h 68"/>
                  <a:gd name="T50" fmla="*/ 27 w 85"/>
                  <a:gd name="T51" fmla="*/ 2 h 68"/>
                  <a:gd name="T52" fmla="*/ 31 w 85"/>
                  <a:gd name="T53" fmla="*/ 1 h 68"/>
                  <a:gd name="T54" fmla="*/ 34 w 85"/>
                  <a:gd name="T55" fmla="*/ 3 h 68"/>
                  <a:gd name="T56" fmla="*/ 43 w 85"/>
                  <a:gd name="T57" fmla="*/ 8 h 68"/>
                  <a:gd name="T58" fmla="*/ 52 w 85"/>
                  <a:gd name="T59" fmla="*/ 3 h 68"/>
                  <a:gd name="T60" fmla="*/ 55 w 85"/>
                  <a:gd name="T61" fmla="*/ 1 h 68"/>
                  <a:gd name="T62" fmla="*/ 59 w 85"/>
                  <a:gd name="T63" fmla="*/ 3 h 68"/>
                  <a:gd name="T64" fmla="*/ 66 w 85"/>
                  <a:gd name="T65" fmla="*/ 8 h 68"/>
                  <a:gd name="T66" fmla="*/ 66 w 85"/>
                  <a:gd name="T67" fmla="*/ 8 h 68"/>
                  <a:gd name="T68" fmla="*/ 76 w 85"/>
                  <a:gd name="T69" fmla="*/ 3 h 68"/>
                  <a:gd name="T70" fmla="*/ 82 w 85"/>
                  <a:gd name="T71" fmla="*/ 2 h 68"/>
                  <a:gd name="T72" fmla="*/ 83 w 85"/>
                  <a:gd name="T73" fmla="*/ 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 h="68">
                    <a:moveTo>
                      <a:pt x="83" y="9"/>
                    </a:moveTo>
                    <a:cubicBezTo>
                      <a:pt x="71" y="25"/>
                      <a:pt x="64" y="44"/>
                      <a:pt x="62" y="66"/>
                    </a:cubicBezTo>
                    <a:cubicBezTo>
                      <a:pt x="62" y="68"/>
                      <a:pt x="62" y="68"/>
                      <a:pt x="62" y="68"/>
                    </a:cubicBezTo>
                    <a:cubicBezTo>
                      <a:pt x="52" y="68"/>
                      <a:pt x="52" y="68"/>
                      <a:pt x="52" y="68"/>
                    </a:cubicBezTo>
                    <a:cubicBezTo>
                      <a:pt x="53" y="66"/>
                      <a:pt x="53" y="66"/>
                      <a:pt x="53" y="66"/>
                    </a:cubicBezTo>
                    <a:cubicBezTo>
                      <a:pt x="55" y="48"/>
                      <a:pt x="59" y="32"/>
                      <a:pt x="67" y="17"/>
                    </a:cubicBezTo>
                    <a:cubicBezTo>
                      <a:pt x="67" y="17"/>
                      <a:pt x="67" y="17"/>
                      <a:pt x="67" y="17"/>
                    </a:cubicBezTo>
                    <a:cubicBezTo>
                      <a:pt x="66" y="17"/>
                      <a:pt x="66" y="17"/>
                      <a:pt x="66" y="17"/>
                    </a:cubicBezTo>
                    <a:cubicBezTo>
                      <a:pt x="63" y="17"/>
                      <a:pt x="59" y="16"/>
                      <a:pt x="55" y="13"/>
                    </a:cubicBezTo>
                    <a:cubicBezTo>
                      <a:pt x="52" y="16"/>
                      <a:pt x="48" y="17"/>
                      <a:pt x="44" y="17"/>
                    </a:cubicBezTo>
                    <a:cubicBezTo>
                      <a:pt x="39" y="17"/>
                      <a:pt x="34" y="16"/>
                      <a:pt x="30" y="12"/>
                    </a:cubicBezTo>
                    <a:cubicBezTo>
                      <a:pt x="26" y="15"/>
                      <a:pt x="21" y="17"/>
                      <a:pt x="17" y="16"/>
                    </a:cubicBezTo>
                    <a:cubicBezTo>
                      <a:pt x="28" y="38"/>
                      <a:pt x="30" y="59"/>
                      <a:pt x="30" y="66"/>
                    </a:cubicBezTo>
                    <a:cubicBezTo>
                      <a:pt x="31" y="68"/>
                      <a:pt x="31" y="68"/>
                      <a:pt x="31" y="68"/>
                    </a:cubicBezTo>
                    <a:cubicBezTo>
                      <a:pt x="21" y="68"/>
                      <a:pt x="21" y="68"/>
                      <a:pt x="21" y="68"/>
                    </a:cubicBezTo>
                    <a:cubicBezTo>
                      <a:pt x="21" y="66"/>
                      <a:pt x="21" y="66"/>
                      <a:pt x="21" y="66"/>
                    </a:cubicBezTo>
                    <a:cubicBezTo>
                      <a:pt x="21" y="58"/>
                      <a:pt x="17" y="31"/>
                      <a:pt x="2" y="9"/>
                    </a:cubicBezTo>
                    <a:cubicBezTo>
                      <a:pt x="2" y="9"/>
                      <a:pt x="2" y="9"/>
                      <a:pt x="2" y="9"/>
                    </a:cubicBezTo>
                    <a:cubicBezTo>
                      <a:pt x="1" y="8"/>
                      <a:pt x="1" y="8"/>
                      <a:pt x="1" y="8"/>
                    </a:cubicBezTo>
                    <a:cubicBezTo>
                      <a:pt x="1" y="8"/>
                      <a:pt x="1" y="8"/>
                      <a:pt x="1" y="8"/>
                    </a:cubicBezTo>
                    <a:cubicBezTo>
                      <a:pt x="1" y="7"/>
                      <a:pt x="1" y="7"/>
                      <a:pt x="1" y="7"/>
                    </a:cubicBezTo>
                    <a:cubicBezTo>
                      <a:pt x="0" y="5"/>
                      <a:pt x="0" y="3"/>
                      <a:pt x="2" y="1"/>
                    </a:cubicBezTo>
                    <a:cubicBezTo>
                      <a:pt x="5" y="0"/>
                      <a:pt x="7" y="1"/>
                      <a:pt x="9" y="3"/>
                    </a:cubicBezTo>
                    <a:cubicBezTo>
                      <a:pt x="9" y="3"/>
                      <a:pt x="9" y="3"/>
                      <a:pt x="9" y="3"/>
                    </a:cubicBezTo>
                    <a:cubicBezTo>
                      <a:pt x="11" y="5"/>
                      <a:pt x="14" y="7"/>
                      <a:pt x="16" y="7"/>
                    </a:cubicBezTo>
                    <a:cubicBezTo>
                      <a:pt x="20" y="7"/>
                      <a:pt x="23" y="6"/>
                      <a:pt x="27" y="2"/>
                    </a:cubicBezTo>
                    <a:cubicBezTo>
                      <a:pt x="28" y="1"/>
                      <a:pt x="29" y="1"/>
                      <a:pt x="31" y="1"/>
                    </a:cubicBezTo>
                    <a:cubicBezTo>
                      <a:pt x="32" y="1"/>
                      <a:pt x="33" y="2"/>
                      <a:pt x="34" y="3"/>
                    </a:cubicBezTo>
                    <a:cubicBezTo>
                      <a:pt x="37" y="6"/>
                      <a:pt x="40" y="8"/>
                      <a:pt x="43" y="8"/>
                    </a:cubicBezTo>
                    <a:cubicBezTo>
                      <a:pt x="47" y="8"/>
                      <a:pt x="50" y="5"/>
                      <a:pt x="52" y="3"/>
                    </a:cubicBezTo>
                    <a:cubicBezTo>
                      <a:pt x="53" y="2"/>
                      <a:pt x="54" y="1"/>
                      <a:pt x="55" y="1"/>
                    </a:cubicBezTo>
                    <a:cubicBezTo>
                      <a:pt x="57" y="1"/>
                      <a:pt x="58" y="2"/>
                      <a:pt x="59" y="3"/>
                    </a:cubicBezTo>
                    <a:cubicBezTo>
                      <a:pt x="61" y="6"/>
                      <a:pt x="63" y="8"/>
                      <a:pt x="66" y="8"/>
                    </a:cubicBezTo>
                    <a:cubicBezTo>
                      <a:pt x="66" y="8"/>
                      <a:pt x="66" y="8"/>
                      <a:pt x="66" y="8"/>
                    </a:cubicBezTo>
                    <a:cubicBezTo>
                      <a:pt x="70" y="8"/>
                      <a:pt x="73" y="6"/>
                      <a:pt x="76" y="3"/>
                    </a:cubicBezTo>
                    <a:cubicBezTo>
                      <a:pt x="78" y="1"/>
                      <a:pt x="81" y="1"/>
                      <a:pt x="82" y="2"/>
                    </a:cubicBezTo>
                    <a:cubicBezTo>
                      <a:pt x="84" y="4"/>
                      <a:pt x="85" y="7"/>
                      <a:pt x="83" y="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sp>
        <p:nvSpPr>
          <p:cNvPr id="35" name="Content Placeholder 2"/>
          <p:cNvSpPr txBox="1">
            <a:spLocks/>
          </p:cNvSpPr>
          <p:nvPr/>
        </p:nvSpPr>
        <p:spPr bwMode="auto">
          <a:xfrm>
            <a:off x="6012160" y="1973024"/>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6" name="Content Placeholder 2"/>
          <p:cNvSpPr txBox="1">
            <a:spLocks/>
          </p:cNvSpPr>
          <p:nvPr/>
        </p:nvSpPr>
        <p:spPr bwMode="auto">
          <a:xfrm>
            <a:off x="5436096" y="3104484"/>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7" name="Content Placeholder 2"/>
          <p:cNvSpPr txBox="1">
            <a:spLocks/>
          </p:cNvSpPr>
          <p:nvPr/>
        </p:nvSpPr>
        <p:spPr bwMode="auto">
          <a:xfrm>
            <a:off x="1410397" y="1146929"/>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8" name="Content Placeholder 2"/>
          <p:cNvSpPr txBox="1">
            <a:spLocks/>
          </p:cNvSpPr>
          <p:nvPr/>
        </p:nvSpPr>
        <p:spPr bwMode="auto">
          <a:xfrm>
            <a:off x="679024" y="2946225"/>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9" name="矩形 38"/>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40" name="Group 371"/>
          <p:cNvGrpSpPr>
            <a:grpSpLocks noChangeAspect="1"/>
          </p:cNvGrpSpPr>
          <p:nvPr/>
        </p:nvGrpSpPr>
        <p:grpSpPr bwMode="auto">
          <a:xfrm>
            <a:off x="1115616" y="549930"/>
            <a:ext cx="6912769" cy="59962"/>
            <a:chOff x="936" y="3880"/>
            <a:chExt cx="5806" cy="168"/>
          </a:xfrm>
          <a:solidFill>
            <a:schemeClr val="bg1"/>
          </a:solidFill>
        </p:grpSpPr>
        <p:sp>
          <p:nvSpPr>
            <p:cNvPr id="41"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88201589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barn(inVertical)">
                                      <p:cBhvr>
                                        <p:cTn id="7" dur="500"/>
                                        <p:tgtEl>
                                          <p:spTgt spid="3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500"/>
                                        <p:tgtEl>
                                          <p:spTgt spid="3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500"/>
                                        <p:tgtEl>
                                          <p:spTgt spid="3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P spid="3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3485610" y="1295399"/>
            <a:ext cx="1650351" cy="3271155"/>
          </a:xfrm>
          <a:custGeom>
            <a:avLst/>
            <a:gdLst>
              <a:gd name="connsiteX0" fmla="*/ 1190550 w 2375317"/>
              <a:gd name="connsiteY0" fmla="*/ 3478574 h 4708109"/>
              <a:gd name="connsiteX1" fmla="*/ 1463413 w 2375317"/>
              <a:gd name="connsiteY1" fmla="*/ 3592252 h 4708109"/>
              <a:gd name="connsiteX2" fmla="*/ 1464995 w 2375317"/>
              <a:gd name="connsiteY2" fmla="*/ 4137323 h 4708109"/>
              <a:gd name="connsiteX3" fmla="*/ 1194119 w 2375317"/>
              <a:gd name="connsiteY3" fmla="*/ 4708109 h 4708109"/>
              <a:gd name="connsiteX4" fmla="*/ 919925 w 2375317"/>
              <a:gd name="connsiteY4" fmla="*/ 4135740 h 4708109"/>
              <a:gd name="connsiteX5" fmla="*/ 918342 w 2375317"/>
              <a:gd name="connsiteY5" fmla="*/ 3590670 h 4708109"/>
              <a:gd name="connsiteX6" fmla="*/ 1190550 w 2375317"/>
              <a:gd name="connsiteY6" fmla="*/ 3478574 h 4708109"/>
              <a:gd name="connsiteX7" fmla="*/ 1198298 w 2375317"/>
              <a:gd name="connsiteY7" fmla="*/ 0 h 4708109"/>
              <a:gd name="connsiteX8" fmla="*/ 1804585 w 2375317"/>
              <a:gd name="connsiteY8" fmla="*/ 835974 h 4708109"/>
              <a:gd name="connsiteX9" fmla="*/ 1806001 w 2375317"/>
              <a:gd name="connsiteY9" fmla="*/ 838966 h 4708109"/>
              <a:gd name="connsiteX10" fmla="*/ 1906364 w 2375317"/>
              <a:gd name="connsiteY10" fmla="*/ 1051119 h 4708109"/>
              <a:gd name="connsiteX11" fmla="*/ 2088213 w 2375317"/>
              <a:gd name="connsiteY11" fmla="*/ 1646727 h 4708109"/>
              <a:gd name="connsiteX12" fmla="*/ 2091019 w 2375317"/>
              <a:gd name="connsiteY12" fmla="*/ 1664395 h 4708109"/>
              <a:gd name="connsiteX13" fmla="*/ 2092401 w 2375317"/>
              <a:gd name="connsiteY13" fmla="*/ 1664395 h 4708109"/>
              <a:gd name="connsiteX14" fmla="*/ 2111818 w 2375317"/>
              <a:gd name="connsiteY14" fmla="*/ 1786683 h 4708109"/>
              <a:gd name="connsiteX15" fmla="*/ 2120422 w 2375317"/>
              <a:gd name="connsiteY15" fmla="*/ 2392075 h 4708109"/>
              <a:gd name="connsiteX16" fmla="*/ 2102278 w 2375317"/>
              <a:gd name="connsiteY16" fmla="*/ 2520098 h 4708109"/>
              <a:gd name="connsiteX17" fmla="*/ 2092467 w 2375317"/>
              <a:gd name="connsiteY17" fmla="*/ 2589319 h 4708109"/>
              <a:gd name="connsiteX18" fmla="*/ 2087859 w 2375317"/>
              <a:gd name="connsiteY18" fmla="*/ 2610178 h 4708109"/>
              <a:gd name="connsiteX19" fmla="*/ 2159269 w 2375317"/>
              <a:gd name="connsiteY19" fmla="*/ 2631605 h 4708109"/>
              <a:gd name="connsiteX20" fmla="*/ 2250446 w 2375317"/>
              <a:gd name="connsiteY20" fmla="*/ 3976882 h 4708109"/>
              <a:gd name="connsiteX21" fmla="*/ 1968346 w 2375317"/>
              <a:gd name="connsiteY21" fmla="*/ 3125282 h 4708109"/>
              <a:gd name="connsiteX22" fmla="*/ 1937610 w 2375317"/>
              <a:gd name="connsiteY22" fmla="*/ 3114739 h 4708109"/>
              <a:gd name="connsiteX23" fmla="*/ 1920265 w 2375317"/>
              <a:gd name="connsiteY23" fmla="*/ 3159649 h 4708109"/>
              <a:gd name="connsiteX24" fmla="*/ 1834402 w 2375317"/>
              <a:gd name="connsiteY24" fmla="*/ 3340779 h 4708109"/>
              <a:gd name="connsiteX25" fmla="*/ 542315 w 2375317"/>
              <a:gd name="connsiteY25" fmla="*/ 3340779 h 4708109"/>
              <a:gd name="connsiteX26" fmla="*/ 460550 w 2375317"/>
              <a:gd name="connsiteY26" fmla="*/ 3158474 h 4708109"/>
              <a:gd name="connsiteX27" fmla="*/ 446018 w 2375317"/>
              <a:gd name="connsiteY27" fmla="*/ 3118524 h 4708109"/>
              <a:gd name="connsiteX28" fmla="*/ 406972 w 2375317"/>
              <a:gd name="connsiteY28" fmla="*/ 3125282 h 4708109"/>
              <a:gd name="connsiteX29" fmla="*/ 124871 w 2375317"/>
              <a:gd name="connsiteY29" fmla="*/ 3976882 h 4708109"/>
              <a:gd name="connsiteX30" fmla="*/ 216048 w 2375317"/>
              <a:gd name="connsiteY30" fmla="*/ 2631605 h 4708109"/>
              <a:gd name="connsiteX31" fmla="*/ 301277 w 2375317"/>
              <a:gd name="connsiteY31" fmla="*/ 2606032 h 4708109"/>
              <a:gd name="connsiteX32" fmla="*/ 294623 w 2375317"/>
              <a:gd name="connsiteY32" fmla="*/ 2574059 h 4708109"/>
              <a:gd name="connsiteX33" fmla="*/ 287381 w 2375317"/>
              <a:gd name="connsiteY33" fmla="*/ 2520098 h 4708109"/>
              <a:gd name="connsiteX34" fmla="*/ 267246 w 2375317"/>
              <a:gd name="connsiteY34" fmla="*/ 2370074 h 4708109"/>
              <a:gd name="connsiteX35" fmla="*/ 275108 w 2375317"/>
              <a:gd name="connsiteY35" fmla="*/ 1744530 h 4708109"/>
              <a:gd name="connsiteX36" fmla="*/ 287282 w 2375317"/>
              <a:gd name="connsiteY36" fmla="*/ 1664395 h 4708109"/>
              <a:gd name="connsiteX37" fmla="*/ 288605 w 2375317"/>
              <a:gd name="connsiteY37" fmla="*/ 1664395 h 4708109"/>
              <a:gd name="connsiteX38" fmla="*/ 298288 w 2375317"/>
              <a:gd name="connsiteY38" fmla="*/ 1600649 h 4708109"/>
              <a:gd name="connsiteX39" fmla="*/ 479215 w 2375317"/>
              <a:gd name="connsiteY39" fmla="*/ 998269 h 4708109"/>
              <a:gd name="connsiteX40" fmla="*/ 555817 w 2375317"/>
              <a:gd name="connsiteY40" fmla="*/ 838966 h 4708109"/>
              <a:gd name="connsiteX41" fmla="*/ 581451 w 2375317"/>
              <a:gd name="connsiteY41" fmla="*/ 785657 h 4708109"/>
              <a:gd name="connsiteX42" fmla="*/ 1198298 w 2375317"/>
              <a:gd name="connsiteY42" fmla="*/ 0 h 470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375317" h="4708109">
                <a:moveTo>
                  <a:pt x="1190550" y="3478574"/>
                </a:moveTo>
                <a:cubicBezTo>
                  <a:pt x="1289188" y="3478860"/>
                  <a:pt x="1387936" y="3516775"/>
                  <a:pt x="1463413" y="3592252"/>
                </a:cubicBezTo>
                <a:cubicBezTo>
                  <a:pt x="1614367" y="3743206"/>
                  <a:pt x="1615075" y="3987243"/>
                  <a:pt x="1464995" y="4137323"/>
                </a:cubicBezTo>
                <a:cubicBezTo>
                  <a:pt x="1324719" y="4277599"/>
                  <a:pt x="1234426" y="4467861"/>
                  <a:pt x="1194119" y="4708109"/>
                </a:cubicBezTo>
                <a:cubicBezTo>
                  <a:pt x="1152417" y="4467623"/>
                  <a:pt x="1061019" y="4276834"/>
                  <a:pt x="919925" y="4135740"/>
                </a:cubicBezTo>
                <a:cubicBezTo>
                  <a:pt x="768971" y="3984786"/>
                  <a:pt x="768263" y="3740750"/>
                  <a:pt x="918342" y="3590670"/>
                </a:cubicBezTo>
                <a:cubicBezTo>
                  <a:pt x="993382" y="3515630"/>
                  <a:pt x="1091911" y="3478287"/>
                  <a:pt x="1190550" y="3478574"/>
                </a:cubicBezTo>
                <a:close/>
                <a:moveTo>
                  <a:pt x="1198298" y="0"/>
                </a:moveTo>
                <a:cubicBezTo>
                  <a:pt x="1455059" y="269185"/>
                  <a:pt x="1655912" y="550173"/>
                  <a:pt x="1804585" y="835974"/>
                </a:cubicBezTo>
                <a:lnTo>
                  <a:pt x="1806001" y="838966"/>
                </a:lnTo>
                <a:lnTo>
                  <a:pt x="1906364" y="1051119"/>
                </a:lnTo>
                <a:cubicBezTo>
                  <a:pt x="1990800" y="1248962"/>
                  <a:pt x="2051013" y="1448255"/>
                  <a:pt x="2088213" y="1646727"/>
                </a:cubicBezTo>
                <a:lnTo>
                  <a:pt x="2091019" y="1664395"/>
                </a:lnTo>
                <a:lnTo>
                  <a:pt x="2092401" y="1664395"/>
                </a:lnTo>
                <a:lnTo>
                  <a:pt x="2111818" y="1786683"/>
                </a:lnTo>
                <a:cubicBezTo>
                  <a:pt x="2138394" y="1990788"/>
                  <a:pt x="2140819" y="2193415"/>
                  <a:pt x="2120422" y="2392075"/>
                </a:cubicBezTo>
                <a:lnTo>
                  <a:pt x="2102278" y="2520098"/>
                </a:lnTo>
                <a:lnTo>
                  <a:pt x="2092467" y="2589319"/>
                </a:lnTo>
                <a:lnTo>
                  <a:pt x="2087859" y="2610178"/>
                </a:lnTo>
                <a:lnTo>
                  <a:pt x="2159269" y="2631605"/>
                </a:lnTo>
                <a:cubicBezTo>
                  <a:pt x="2553280" y="2809228"/>
                  <a:pt x="2297035" y="3650755"/>
                  <a:pt x="2250446" y="3976882"/>
                </a:cubicBezTo>
                <a:cubicBezTo>
                  <a:pt x="2198266" y="3646406"/>
                  <a:pt x="2130866" y="3209396"/>
                  <a:pt x="1968346" y="3125282"/>
                </a:cubicBezTo>
                <a:lnTo>
                  <a:pt x="1937610" y="3114739"/>
                </a:lnTo>
                <a:lnTo>
                  <a:pt x="1920265" y="3159649"/>
                </a:lnTo>
                <a:cubicBezTo>
                  <a:pt x="1893967" y="3220867"/>
                  <a:pt x="1865329" y="3281274"/>
                  <a:pt x="1834402" y="3340779"/>
                </a:cubicBezTo>
                <a:lnTo>
                  <a:pt x="542315" y="3340779"/>
                </a:lnTo>
                <a:cubicBezTo>
                  <a:pt x="512954" y="3281274"/>
                  <a:pt x="485674" y="3220450"/>
                  <a:pt x="460550" y="3158474"/>
                </a:cubicBezTo>
                <a:lnTo>
                  <a:pt x="446018" y="3118524"/>
                </a:lnTo>
                <a:lnTo>
                  <a:pt x="406972" y="3125282"/>
                </a:lnTo>
                <a:cubicBezTo>
                  <a:pt x="244451" y="3209396"/>
                  <a:pt x="177051" y="3646406"/>
                  <a:pt x="124871" y="3976882"/>
                </a:cubicBezTo>
                <a:cubicBezTo>
                  <a:pt x="78282" y="3650755"/>
                  <a:pt x="-177963" y="2809228"/>
                  <a:pt x="216048" y="2631605"/>
                </a:cubicBezTo>
                <a:lnTo>
                  <a:pt x="301277" y="2606032"/>
                </a:lnTo>
                <a:lnTo>
                  <a:pt x="294623" y="2574059"/>
                </a:lnTo>
                <a:lnTo>
                  <a:pt x="287381" y="2520098"/>
                </a:lnTo>
                <a:lnTo>
                  <a:pt x="267246" y="2370074"/>
                </a:lnTo>
                <a:cubicBezTo>
                  <a:pt x="247147" y="2164459"/>
                  <a:pt x="249103" y="1954450"/>
                  <a:pt x="275108" y="1744530"/>
                </a:cubicBezTo>
                <a:lnTo>
                  <a:pt x="287282" y="1664395"/>
                </a:lnTo>
                <a:lnTo>
                  <a:pt x="288605" y="1664395"/>
                </a:lnTo>
                <a:lnTo>
                  <a:pt x="298288" y="1600649"/>
                </a:lnTo>
                <a:cubicBezTo>
                  <a:pt x="334925" y="1397387"/>
                  <a:pt x="394628" y="1195232"/>
                  <a:pt x="479215" y="998269"/>
                </a:cubicBezTo>
                <a:lnTo>
                  <a:pt x="555817" y="838966"/>
                </a:lnTo>
                <a:lnTo>
                  <a:pt x="581451" y="785657"/>
                </a:lnTo>
                <a:cubicBezTo>
                  <a:pt x="731159" y="505447"/>
                  <a:pt x="934911" y="239368"/>
                  <a:pt x="1198298" y="0"/>
                </a:cubicBezTo>
                <a:close/>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grpSp>
        <p:nvGrpSpPr>
          <p:cNvPr id="34" name="组合 33"/>
          <p:cNvGrpSpPr/>
          <p:nvPr/>
        </p:nvGrpSpPr>
        <p:grpSpPr>
          <a:xfrm>
            <a:off x="5424629" y="2392204"/>
            <a:ext cx="1118607" cy="622712"/>
            <a:chOff x="5496152" y="2812875"/>
            <a:chExt cx="1118607" cy="622712"/>
          </a:xfrm>
        </p:grpSpPr>
        <p:sp>
          <p:nvSpPr>
            <p:cNvPr id="5" name="任意多边形 4"/>
            <p:cNvSpPr>
              <a:spLocks/>
            </p:cNvSpPr>
            <p:nvPr/>
          </p:nvSpPr>
          <p:spPr bwMode="auto">
            <a:xfrm>
              <a:off x="5496152" y="2812875"/>
              <a:ext cx="1118607" cy="622712"/>
            </a:xfrm>
            <a:custGeom>
              <a:avLst/>
              <a:gdLst>
                <a:gd name="connsiteX0" fmla="*/ 1770629 w 4112898"/>
                <a:gd name="connsiteY0" fmla="*/ 0 h 2289591"/>
                <a:gd name="connsiteX1" fmla="*/ 1810115 w 4112898"/>
                <a:gd name="connsiteY1" fmla="*/ 0 h 2289591"/>
                <a:gd name="connsiteX2" fmla="*/ 2481385 w 4112898"/>
                <a:gd name="connsiteY2" fmla="*/ 400012 h 2289591"/>
                <a:gd name="connsiteX3" fmla="*/ 2794239 w 4112898"/>
                <a:gd name="connsiteY3" fmla="*/ 329835 h 2289591"/>
                <a:gd name="connsiteX4" fmla="*/ 3179992 w 4112898"/>
                <a:gd name="connsiteY4" fmla="*/ 491243 h 2289591"/>
                <a:gd name="connsiteX5" fmla="*/ 3404761 w 4112898"/>
                <a:gd name="connsiteY5" fmla="*/ 1070208 h 2289591"/>
                <a:gd name="connsiteX6" fmla="*/ 3483734 w 4112898"/>
                <a:gd name="connsiteY6" fmla="*/ 1066700 h 2289591"/>
                <a:gd name="connsiteX7" fmla="*/ 4024395 w 4112898"/>
                <a:gd name="connsiteY7" fmla="*/ 1336883 h 2289591"/>
                <a:gd name="connsiteX8" fmla="*/ 4045657 w 4112898"/>
                <a:gd name="connsiteY8" fmla="*/ 1961464 h 2289591"/>
                <a:gd name="connsiteX9" fmla="*/ 3656867 w 4112898"/>
                <a:gd name="connsiteY9" fmla="*/ 2280772 h 2289591"/>
                <a:gd name="connsiteX10" fmla="*/ 3651907 w 4112898"/>
                <a:gd name="connsiteY10" fmla="*/ 2289591 h 2289591"/>
                <a:gd name="connsiteX11" fmla="*/ 370390 w 4112898"/>
                <a:gd name="connsiteY11" fmla="*/ 2289591 h 2289591"/>
                <a:gd name="connsiteX12" fmla="*/ 352533 w 4112898"/>
                <a:gd name="connsiteY12" fmla="*/ 2282088 h 2289591"/>
                <a:gd name="connsiteX13" fmla="*/ 75748 w 4112898"/>
                <a:gd name="connsiteY13" fmla="*/ 1989535 h 2289591"/>
                <a:gd name="connsiteX14" fmla="*/ 90935 w 4112898"/>
                <a:gd name="connsiteY14" fmla="*/ 1280741 h 2289591"/>
                <a:gd name="connsiteX15" fmla="*/ 510099 w 4112898"/>
                <a:gd name="connsiteY15" fmla="*/ 975469 h 2289591"/>
                <a:gd name="connsiteX16" fmla="*/ 558698 w 4112898"/>
                <a:gd name="connsiteY16" fmla="*/ 978978 h 2289591"/>
                <a:gd name="connsiteX17" fmla="*/ 953562 w 4112898"/>
                <a:gd name="connsiteY17" fmla="*/ 645634 h 2289591"/>
                <a:gd name="connsiteX18" fmla="*/ 1078097 w 4112898"/>
                <a:gd name="connsiteY18" fmla="*/ 659670 h 2289591"/>
                <a:gd name="connsiteX19" fmla="*/ 1770629 w 4112898"/>
                <a:gd name="connsiteY19" fmla="*/ 0 h 2289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112898" h="2289591">
                  <a:moveTo>
                    <a:pt x="1770629" y="0"/>
                  </a:moveTo>
                  <a:cubicBezTo>
                    <a:pt x="1782778" y="0"/>
                    <a:pt x="1797965" y="0"/>
                    <a:pt x="1810115" y="0"/>
                  </a:cubicBezTo>
                  <a:cubicBezTo>
                    <a:pt x="2262691" y="0"/>
                    <a:pt x="2435824" y="298255"/>
                    <a:pt x="2481385" y="400012"/>
                  </a:cubicBezTo>
                  <a:cubicBezTo>
                    <a:pt x="2533021" y="375450"/>
                    <a:pt x="2654518" y="329835"/>
                    <a:pt x="2794239" y="329835"/>
                  </a:cubicBezTo>
                  <a:cubicBezTo>
                    <a:pt x="2946110" y="329835"/>
                    <a:pt x="3076719" y="382468"/>
                    <a:pt x="3179992" y="491243"/>
                  </a:cubicBezTo>
                  <a:cubicBezTo>
                    <a:pt x="3413873" y="729847"/>
                    <a:pt x="3416911" y="968451"/>
                    <a:pt x="3404761" y="1070208"/>
                  </a:cubicBezTo>
                  <a:cubicBezTo>
                    <a:pt x="3426023" y="1070208"/>
                    <a:pt x="3453360" y="1066700"/>
                    <a:pt x="3483734" y="1066700"/>
                  </a:cubicBezTo>
                  <a:cubicBezTo>
                    <a:pt x="3617380" y="1066700"/>
                    <a:pt x="3869486" y="1101788"/>
                    <a:pt x="4024395" y="1336883"/>
                  </a:cubicBezTo>
                  <a:cubicBezTo>
                    <a:pt x="4133742" y="1501801"/>
                    <a:pt x="4142854" y="1740405"/>
                    <a:pt x="4045657" y="1961464"/>
                  </a:cubicBezTo>
                  <a:cubicBezTo>
                    <a:pt x="3960609" y="2154452"/>
                    <a:pt x="3811775" y="2277263"/>
                    <a:pt x="3656867" y="2280772"/>
                  </a:cubicBezTo>
                  <a:lnTo>
                    <a:pt x="3651907" y="2289591"/>
                  </a:lnTo>
                  <a:lnTo>
                    <a:pt x="370390" y="2289591"/>
                  </a:lnTo>
                  <a:lnTo>
                    <a:pt x="352533" y="2282088"/>
                  </a:lnTo>
                  <a:cubicBezTo>
                    <a:pt x="248122" y="2229016"/>
                    <a:pt x="148646" y="2138663"/>
                    <a:pt x="75748" y="1989535"/>
                  </a:cubicBezTo>
                  <a:cubicBezTo>
                    <a:pt x="-30562" y="1768476"/>
                    <a:pt x="-24487" y="1505310"/>
                    <a:pt x="90935" y="1280741"/>
                  </a:cubicBezTo>
                  <a:cubicBezTo>
                    <a:pt x="191170" y="1094771"/>
                    <a:pt x="349116" y="975469"/>
                    <a:pt x="510099" y="975469"/>
                  </a:cubicBezTo>
                  <a:cubicBezTo>
                    <a:pt x="528323" y="975469"/>
                    <a:pt x="543511" y="978978"/>
                    <a:pt x="558698" y="978978"/>
                  </a:cubicBezTo>
                  <a:cubicBezTo>
                    <a:pt x="582997" y="891256"/>
                    <a:pt x="677157" y="645634"/>
                    <a:pt x="953562" y="645634"/>
                  </a:cubicBezTo>
                  <a:cubicBezTo>
                    <a:pt x="993049" y="645634"/>
                    <a:pt x="1035573" y="649143"/>
                    <a:pt x="1078097" y="659670"/>
                  </a:cubicBezTo>
                  <a:cubicBezTo>
                    <a:pt x="1102396" y="515805"/>
                    <a:pt x="1223893" y="21053"/>
                    <a:pt x="1770629" y="0"/>
                  </a:cubicBezTo>
                  <a:close/>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grpSp>
          <p:nvGrpSpPr>
            <p:cNvPr id="7" name="组合 6"/>
            <p:cNvGrpSpPr/>
            <p:nvPr/>
          </p:nvGrpSpPr>
          <p:grpSpPr>
            <a:xfrm>
              <a:off x="5737178" y="3014916"/>
              <a:ext cx="490193" cy="372452"/>
              <a:chOff x="4268086" y="4221191"/>
              <a:chExt cx="509646" cy="387231"/>
            </a:xfrm>
            <a:solidFill>
              <a:schemeClr val="bg1">
                <a:lumMod val="85000"/>
              </a:schemeClr>
            </a:solidFill>
          </p:grpSpPr>
          <p:sp>
            <p:nvSpPr>
              <p:cNvPr id="8" name="Freeform 20"/>
              <p:cNvSpPr>
                <a:spLocks noEditPoints="1"/>
              </p:cNvSpPr>
              <p:nvPr/>
            </p:nvSpPr>
            <p:spPr bwMode="auto">
              <a:xfrm>
                <a:off x="4268086" y="4273030"/>
                <a:ext cx="337890" cy="335392"/>
              </a:xfrm>
              <a:custGeom>
                <a:avLst/>
                <a:gdLst>
                  <a:gd name="T0" fmla="*/ 229 w 229"/>
                  <a:gd name="T1" fmla="*/ 128 h 227"/>
                  <a:gd name="T2" fmla="*/ 229 w 229"/>
                  <a:gd name="T3" fmla="*/ 98 h 227"/>
                  <a:gd name="T4" fmla="*/ 206 w 229"/>
                  <a:gd name="T5" fmla="*/ 93 h 227"/>
                  <a:gd name="T6" fmla="*/ 200 w 229"/>
                  <a:gd name="T7" fmla="*/ 76 h 227"/>
                  <a:gd name="T8" fmla="*/ 216 w 229"/>
                  <a:gd name="T9" fmla="*/ 58 h 227"/>
                  <a:gd name="T10" fmla="*/ 198 w 229"/>
                  <a:gd name="T11" fmla="*/ 34 h 227"/>
                  <a:gd name="T12" fmla="*/ 176 w 229"/>
                  <a:gd name="T13" fmla="*/ 44 h 227"/>
                  <a:gd name="T14" fmla="*/ 161 w 229"/>
                  <a:gd name="T15" fmla="*/ 33 h 227"/>
                  <a:gd name="T16" fmla="*/ 164 w 229"/>
                  <a:gd name="T17" fmla="*/ 9 h 227"/>
                  <a:gd name="T18" fmla="*/ 135 w 229"/>
                  <a:gd name="T19" fmla="*/ 0 h 227"/>
                  <a:gd name="T20" fmla="*/ 123 w 229"/>
                  <a:gd name="T21" fmla="*/ 20 h 227"/>
                  <a:gd name="T22" fmla="*/ 114 w 229"/>
                  <a:gd name="T23" fmla="*/ 20 h 227"/>
                  <a:gd name="T24" fmla="*/ 105 w 229"/>
                  <a:gd name="T25" fmla="*/ 20 h 227"/>
                  <a:gd name="T26" fmla="*/ 93 w 229"/>
                  <a:gd name="T27" fmla="*/ 0 h 227"/>
                  <a:gd name="T28" fmla="*/ 65 w 229"/>
                  <a:gd name="T29" fmla="*/ 9 h 227"/>
                  <a:gd name="T30" fmla="*/ 67 w 229"/>
                  <a:gd name="T31" fmla="*/ 33 h 227"/>
                  <a:gd name="T32" fmla="*/ 52 w 229"/>
                  <a:gd name="T33" fmla="*/ 44 h 227"/>
                  <a:gd name="T34" fmla="*/ 30 w 229"/>
                  <a:gd name="T35" fmla="*/ 34 h 227"/>
                  <a:gd name="T36" fmla="*/ 13 w 229"/>
                  <a:gd name="T37" fmla="*/ 58 h 227"/>
                  <a:gd name="T38" fmla="*/ 29 w 229"/>
                  <a:gd name="T39" fmla="*/ 76 h 227"/>
                  <a:gd name="T40" fmla="*/ 23 w 229"/>
                  <a:gd name="T41" fmla="*/ 94 h 227"/>
                  <a:gd name="T42" fmla="*/ 0 w 229"/>
                  <a:gd name="T43" fmla="*/ 98 h 227"/>
                  <a:gd name="T44" fmla="*/ 0 w 229"/>
                  <a:gd name="T45" fmla="*/ 128 h 227"/>
                  <a:gd name="T46" fmla="*/ 23 w 229"/>
                  <a:gd name="T47" fmla="*/ 133 h 227"/>
                  <a:gd name="T48" fmla="*/ 29 w 229"/>
                  <a:gd name="T49" fmla="*/ 151 h 227"/>
                  <a:gd name="T50" fmla="*/ 13 w 229"/>
                  <a:gd name="T51" fmla="*/ 169 h 227"/>
                  <a:gd name="T52" fmla="*/ 31 w 229"/>
                  <a:gd name="T53" fmla="*/ 193 h 227"/>
                  <a:gd name="T54" fmla="*/ 52 w 229"/>
                  <a:gd name="T55" fmla="*/ 183 h 227"/>
                  <a:gd name="T56" fmla="*/ 67 w 229"/>
                  <a:gd name="T57" fmla="*/ 194 h 227"/>
                  <a:gd name="T58" fmla="*/ 65 w 229"/>
                  <a:gd name="T59" fmla="*/ 218 h 227"/>
                  <a:gd name="T60" fmla="*/ 93 w 229"/>
                  <a:gd name="T61" fmla="*/ 227 h 227"/>
                  <a:gd name="T62" fmla="*/ 105 w 229"/>
                  <a:gd name="T63" fmla="*/ 206 h 227"/>
                  <a:gd name="T64" fmla="*/ 114 w 229"/>
                  <a:gd name="T65" fmla="*/ 207 h 227"/>
                  <a:gd name="T66" fmla="*/ 124 w 229"/>
                  <a:gd name="T67" fmla="*/ 206 h 227"/>
                  <a:gd name="T68" fmla="*/ 135 w 229"/>
                  <a:gd name="T69" fmla="*/ 227 h 227"/>
                  <a:gd name="T70" fmla="*/ 164 w 229"/>
                  <a:gd name="T71" fmla="*/ 217 h 227"/>
                  <a:gd name="T72" fmla="*/ 161 w 229"/>
                  <a:gd name="T73" fmla="*/ 194 h 227"/>
                  <a:gd name="T74" fmla="*/ 176 w 229"/>
                  <a:gd name="T75" fmla="*/ 183 h 227"/>
                  <a:gd name="T76" fmla="*/ 198 w 229"/>
                  <a:gd name="T77" fmla="*/ 193 h 227"/>
                  <a:gd name="T78" fmla="*/ 216 w 229"/>
                  <a:gd name="T79" fmla="*/ 168 h 227"/>
                  <a:gd name="T80" fmla="*/ 200 w 229"/>
                  <a:gd name="T81" fmla="*/ 151 h 227"/>
                  <a:gd name="T82" fmla="*/ 206 w 229"/>
                  <a:gd name="T83" fmla="*/ 133 h 227"/>
                  <a:gd name="T84" fmla="*/ 229 w 229"/>
                  <a:gd name="T85" fmla="*/ 128 h 227"/>
                  <a:gd name="T86" fmla="*/ 114 w 229"/>
                  <a:gd name="T87" fmla="*/ 180 h 227"/>
                  <a:gd name="T88" fmla="*/ 47 w 229"/>
                  <a:gd name="T89" fmla="*/ 113 h 227"/>
                  <a:gd name="T90" fmla="*/ 114 w 229"/>
                  <a:gd name="T91" fmla="*/ 46 h 227"/>
                  <a:gd name="T92" fmla="*/ 181 w 229"/>
                  <a:gd name="T93" fmla="*/ 113 h 227"/>
                  <a:gd name="T94" fmla="*/ 114 w 229"/>
                  <a:gd name="T95" fmla="*/ 18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9" h="227">
                    <a:moveTo>
                      <a:pt x="229" y="128"/>
                    </a:moveTo>
                    <a:cubicBezTo>
                      <a:pt x="229" y="98"/>
                      <a:pt x="229" y="98"/>
                      <a:pt x="229" y="98"/>
                    </a:cubicBezTo>
                    <a:cubicBezTo>
                      <a:pt x="206" y="93"/>
                      <a:pt x="206" y="93"/>
                      <a:pt x="206" y="93"/>
                    </a:cubicBezTo>
                    <a:cubicBezTo>
                      <a:pt x="204" y="87"/>
                      <a:pt x="202" y="81"/>
                      <a:pt x="200" y="76"/>
                    </a:cubicBezTo>
                    <a:cubicBezTo>
                      <a:pt x="216" y="58"/>
                      <a:pt x="216" y="58"/>
                      <a:pt x="216" y="58"/>
                    </a:cubicBezTo>
                    <a:cubicBezTo>
                      <a:pt x="198" y="34"/>
                      <a:pt x="198" y="34"/>
                      <a:pt x="198" y="34"/>
                    </a:cubicBezTo>
                    <a:cubicBezTo>
                      <a:pt x="176" y="44"/>
                      <a:pt x="176" y="44"/>
                      <a:pt x="176" y="44"/>
                    </a:cubicBezTo>
                    <a:cubicBezTo>
                      <a:pt x="172" y="39"/>
                      <a:pt x="167" y="36"/>
                      <a:pt x="161" y="33"/>
                    </a:cubicBezTo>
                    <a:cubicBezTo>
                      <a:pt x="164" y="9"/>
                      <a:pt x="164" y="9"/>
                      <a:pt x="164" y="9"/>
                    </a:cubicBezTo>
                    <a:cubicBezTo>
                      <a:pt x="135" y="0"/>
                      <a:pt x="135" y="0"/>
                      <a:pt x="135" y="0"/>
                    </a:cubicBezTo>
                    <a:cubicBezTo>
                      <a:pt x="123" y="20"/>
                      <a:pt x="123" y="20"/>
                      <a:pt x="123" y="20"/>
                    </a:cubicBezTo>
                    <a:cubicBezTo>
                      <a:pt x="120" y="20"/>
                      <a:pt x="117" y="20"/>
                      <a:pt x="114" y="20"/>
                    </a:cubicBezTo>
                    <a:cubicBezTo>
                      <a:pt x="111" y="20"/>
                      <a:pt x="108" y="20"/>
                      <a:pt x="105" y="20"/>
                    </a:cubicBezTo>
                    <a:cubicBezTo>
                      <a:pt x="93" y="0"/>
                      <a:pt x="93" y="0"/>
                      <a:pt x="93" y="0"/>
                    </a:cubicBezTo>
                    <a:cubicBezTo>
                      <a:pt x="65" y="9"/>
                      <a:pt x="65" y="9"/>
                      <a:pt x="65" y="9"/>
                    </a:cubicBezTo>
                    <a:cubicBezTo>
                      <a:pt x="67" y="33"/>
                      <a:pt x="67" y="33"/>
                      <a:pt x="67" y="33"/>
                    </a:cubicBezTo>
                    <a:cubicBezTo>
                      <a:pt x="62" y="36"/>
                      <a:pt x="57" y="39"/>
                      <a:pt x="52" y="44"/>
                    </a:cubicBezTo>
                    <a:cubicBezTo>
                      <a:pt x="30" y="34"/>
                      <a:pt x="30" y="34"/>
                      <a:pt x="30" y="34"/>
                    </a:cubicBezTo>
                    <a:cubicBezTo>
                      <a:pt x="13" y="58"/>
                      <a:pt x="13" y="58"/>
                      <a:pt x="13" y="58"/>
                    </a:cubicBezTo>
                    <a:cubicBezTo>
                      <a:pt x="29" y="76"/>
                      <a:pt x="29" y="76"/>
                      <a:pt x="29" y="76"/>
                    </a:cubicBezTo>
                    <a:cubicBezTo>
                      <a:pt x="26" y="81"/>
                      <a:pt x="24" y="87"/>
                      <a:pt x="23" y="94"/>
                    </a:cubicBezTo>
                    <a:cubicBezTo>
                      <a:pt x="0" y="98"/>
                      <a:pt x="0" y="98"/>
                      <a:pt x="0" y="98"/>
                    </a:cubicBezTo>
                    <a:cubicBezTo>
                      <a:pt x="0" y="128"/>
                      <a:pt x="0" y="128"/>
                      <a:pt x="0" y="128"/>
                    </a:cubicBezTo>
                    <a:cubicBezTo>
                      <a:pt x="23" y="133"/>
                      <a:pt x="23" y="133"/>
                      <a:pt x="23" y="133"/>
                    </a:cubicBezTo>
                    <a:cubicBezTo>
                      <a:pt x="24" y="139"/>
                      <a:pt x="26" y="145"/>
                      <a:pt x="29" y="151"/>
                    </a:cubicBezTo>
                    <a:cubicBezTo>
                      <a:pt x="13" y="169"/>
                      <a:pt x="13" y="169"/>
                      <a:pt x="13" y="169"/>
                    </a:cubicBezTo>
                    <a:cubicBezTo>
                      <a:pt x="31" y="193"/>
                      <a:pt x="31" y="193"/>
                      <a:pt x="31" y="193"/>
                    </a:cubicBezTo>
                    <a:cubicBezTo>
                      <a:pt x="52" y="183"/>
                      <a:pt x="52" y="183"/>
                      <a:pt x="52" y="183"/>
                    </a:cubicBezTo>
                    <a:cubicBezTo>
                      <a:pt x="57" y="187"/>
                      <a:pt x="62" y="191"/>
                      <a:pt x="67" y="194"/>
                    </a:cubicBezTo>
                    <a:cubicBezTo>
                      <a:pt x="65" y="218"/>
                      <a:pt x="65" y="218"/>
                      <a:pt x="65" y="218"/>
                    </a:cubicBezTo>
                    <a:cubicBezTo>
                      <a:pt x="93" y="227"/>
                      <a:pt x="93" y="227"/>
                      <a:pt x="93" y="227"/>
                    </a:cubicBezTo>
                    <a:cubicBezTo>
                      <a:pt x="105" y="206"/>
                      <a:pt x="105" y="206"/>
                      <a:pt x="105" y="206"/>
                    </a:cubicBezTo>
                    <a:cubicBezTo>
                      <a:pt x="108" y="207"/>
                      <a:pt x="111" y="207"/>
                      <a:pt x="114" y="207"/>
                    </a:cubicBezTo>
                    <a:cubicBezTo>
                      <a:pt x="117" y="207"/>
                      <a:pt x="121" y="207"/>
                      <a:pt x="124" y="206"/>
                    </a:cubicBezTo>
                    <a:cubicBezTo>
                      <a:pt x="135" y="227"/>
                      <a:pt x="135" y="227"/>
                      <a:pt x="135" y="227"/>
                    </a:cubicBezTo>
                    <a:cubicBezTo>
                      <a:pt x="164" y="217"/>
                      <a:pt x="164" y="217"/>
                      <a:pt x="164" y="217"/>
                    </a:cubicBezTo>
                    <a:cubicBezTo>
                      <a:pt x="161" y="194"/>
                      <a:pt x="161" y="194"/>
                      <a:pt x="161" y="194"/>
                    </a:cubicBezTo>
                    <a:cubicBezTo>
                      <a:pt x="167" y="191"/>
                      <a:pt x="172" y="187"/>
                      <a:pt x="176" y="183"/>
                    </a:cubicBezTo>
                    <a:cubicBezTo>
                      <a:pt x="198" y="193"/>
                      <a:pt x="198" y="193"/>
                      <a:pt x="198" y="193"/>
                    </a:cubicBezTo>
                    <a:cubicBezTo>
                      <a:pt x="216" y="168"/>
                      <a:pt x="216" y="168"/>
                      <a:pt x="216" y="168"/>
                    </a:cubicBezTo>
                    <a:cubicBezTo>
                      <a:pt x="200" y="151"/>
                      <a:pt x="200" y="151"/>
                      <a:pt x="200" y="151"/>
                    </a:cubicBezTo>
                    <a:cubicBezTo>
                      <a:pt x="202" y="145"/>
                      <a:pt x="204" y="139"/>
                      <a:pt x="206" y="133"/>
                    </a:cubicBezTo>
                    <a:lnTo>
                      <a:pt x="229" y="128"/>
                    </a:lnTo>
                    <a:close/>
                    <a:moveTo>
                      <a:pt x="114" y="180"/>
                    </a:moveTo>
                    <a:cubicBezTo>
                      <a:pt x="77" y="180"/>
                      <a:pt x="47" y="150"/>
                      <a:pt x="47" y="113"/>
                    </a:cubicBezTo>
                    <a:cubicBezTo>
                      <a:pt x="47" y="76"/>
                      <a:pt x="77" y="46"/>
                      <a:pt x="114" y="46"/>
                    </a:cubicBezTo>
                    <a:cubicBezTo>
                      <a:pt x="151" y="46"/>
                      <a:pt x="181" y="76"/>
                      <a:pt x="181" y="113"/>
                    </a:cubicBezTo>
                    <a:cubicBezTo>
                      <a:pt x="181" y="150"/>
                      <a:pt x="151" y="180"/>
                      <a:pt x="114"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500">
                  <a:solidFill>
                    <a:schemeClr val="bg1">
                      <a:lumMod val="85000"/>
                    </a:schemeClr>
                  </a:solidFill>
                </a:endParaRPr>
              </a:p>
            </p:txBody>
          </p:sp>
          <p:sp>
            <p:nvSpPr>
              <p:cNvPr id="9" name="Freeform 21"/>
              <p:cNvSpPr>
                <a:spLocks noEditPoints="1"/>
              </p:cNvSpPr>
              <p:nvPr/>
            </p:nvSpPr>
            <p:spPr bwMode="auto">
              <a:xfrm>
                <a:off x="4577871" y="4221191"/>
                <a:ext cx="199861" cy="199861"/>
              </a:xfrm>
              <a:custGeom>
                <a:avLst/>
                <a:gdLst>
                  <a:gd name="T0" fmla="*/ 135 w 135"/>
                  <a:gd name="T1" fmla="*/ 76 h 135"/>
                  <a:gd name="T2" fmla="*/ 135 w 135"/>
                  <a:gd name="T3" fmla="*/ 58 h 135"/>
                  <a:gd name="T4" fmla="*/ 122 w 135"/>
                  <a:gd name="T5" fmla="*/ 55 h 135"/>
                  <a:gd name="T6" fmla="*/ 118 w 135"/>
                  <a:gd name="T7" fmla="*/ 45 h 135"/>
                  <a:gd name="T8" fmla="*/ 128 w 135"/>
                  <a:gd name="T9" fmla="*/ 34 h 135"/>
                  <a:gd name="T10" fmla="*/ 117 w 135"/>
                  <a:gd name="T11" fmla="*/ 20 h 135"/>
                  <a:gd name="T12" fmla="*/ 104 w 135"/>
                  <a:gd name="T13" fmla="*/ 26 h 135"/>
                  <a:gd name="T14" fmla="*/ 96 w 135"/>
                  <a:gd name="T15" fmla="*/ 19 h 135"/>
                  <a:gd name="T16" fmla="*/ 97 w 135"/>
                  <a:gd name="T17" fmla="*/ 5 h 135"/>
                  <a:gd name="T18" fmla="*/ 80 w 135"/>
                  <a:gd name="T19" fmla="*/ 0 h 135"/>
                  <a:gd name="T20" fmla="*/ 73 w 135"/>
                  <a:gd name="T21" fmla="*/ 12 h 135"/>
                  <a:gd name="T22" fmla="*/ 67 w 135"/>
                  <a:gd name="T23" fmla="*/ 12 h 135"/>
                  <a:gd name="T24" fmla="*/ 62 w 135"/>
                  <a:gd name="T25" fmla="*/ 12 h 135"/>
                  <a:gd name="T26" fmla="*/ 55 w 135"/>
                  <a:gd name="T27" fmla="*/ 0 h 135"/>
                  <a:gd name="T28" fmla="*/ 38 w 135"/>
                  <a:gd name="T29" fmla="*/ 5 h 135"/>
                  <a:gd name="T30" fmla="*/ 39 w 135"/>
                  <a:gd name="T31" fmla="*/ 19 h 135"/>
                  <a:gd name="T32" fmla="*/ 30 w 135"/>
                  <a:gd name="T33" fmla="*/ 26 h 135"/>
                  <a:gd name="T34" fmla="*/ 18 w 135"/>
                  <a:gd name="T35" fmla="*/ 20 h 135"/>
                  <a:gd name="T36" fmla="*/ 7 w 135"/>
                  <a:gd name="T37" fmla="*/ 34 h 135"/>
                  <a:gd name="T38" fmla="*/ 17 w 135"/>
                  <a:gd name="T39" fmla="*/ 45 h 135"/>
                  <a:gd name="T40" fmla="*/ 13 w 135"/>
                  <a:gd name="T41" fmla="*/ 55 h 135"/>
                  <a:gd name="T42" fmla="*/ 0 w 135"/>
                  <a:gd name="T43" fmla="*/ 58 h 135"/>
                  <a:gd name="T44" fmla="*/ 0 w 135"/>
                  <a:gd name="T45" fmla="*/ 76 h 135"/>
                  <a:gd name="T46" fmla="*/ 13 w 135"/>
                  <a:gd name="T47" fmla="*/ 79 h 135"/>
                  <a:gd name="T48" fmla="*/ 17 w 135"/>
                  <a:gd name="T49" fmla="*/ 90 h 135"/>
                  <a:gd name="T50" fmla="*/ 7 w 135"/>
                  <a:gd name="T51" fmla="*/ 100 h 135"/>
                  <a:gd name="T52" fmla="*/ 18 w 135"/>
                  <a:gd name="T53" fmla="*/ 114 h 135"/>
                  <a:gd name="T54" fmla="*/ 31 w 135"/>
                  <a:gd name="T55" fmla="*/ 109 h 135"/>
                  <a:gd name="T56" fmla="*/ 39 w 135"/>
                  <a:gd name="T57" fmla="*/ 115 h 135"/>
                  <a:gd name="T58" fmla="*/ 38 w 135"/>
                  <a:gd name="T59" fmla="*/ 129 h 135"/>
                  <a:gd name="T60" fmla="*/ 55 w 135"/>
                  <a:gd name="T61" fmla="*/ 135 h 135"/>
                  <a:gd name="T62" fmla="*/ 62 w 135"/>
                  <a:gd name="T63" fmla="*/ 122 h 135"/>
                  <a:gd name="T64" fmla="*/ 68 w 135"/>
                  <a:gd name="T65" fmla="*/ 123 h 135"/>
                  <a:gd name="T66" fmla="*/ 73 w 135"/>
                  <a:gd name="T67" fmla="*/ 122 h 135"/>
                  <a:gd name="T68" fmla="*/ 80 w 135"/>
                  <a:gd name="T69" fmla="*/ 135 h 135"/>
                  <a:gd name="T70" fmla="*/ 97 w 135"/>
                  <a:gd name="T71" fmla="*/ 129 h 135"/>
                  <a:gd name="T72" fmla="*/ 96 w 135"/>
                  <a:gd name="T73" fmla="*/ 115 h 135"/>
                  <a:gd name="T74" fmla="*/ 104 w 135"/>
                  <a:gd name="T75" fmla="*/ 109 h 135"/>
                  <a:gd name="T76" fmla="*/ 117 w 135"/>
                  <a:gd name="T77" fmla="*/ 114 h 135"/>
                  <a:gd name="T78" fmla="*/ 128 w 135"/>
                  <a:gd name="T79" fmla="*/ 100 h 135"/>
                  <a:gd name="T80" fmla="*/ 118 w 135"/>
                  <a:gd name="T81" fmla="*/ 89 h 135"/>
                  <a:gd name="T82" fmla="*/ 122 w 135"/>
                  <a:gd name="T83" fmla="*/ 79 h 135"/>
                  <a:gd name="T84" fmla="*/ 135 w 135"/>
                  <a:gd name="T85" fmla="*/ 76 h 135"/>
                  <a:gd name="T86" fmla="*/ 67 w 135"/>
                  <a:gd name="T87" fmla="*/ 107 h 135"/>
                  <a:gd name="T88" fmla="*/ 28 w 135"/>
                  <a:gd name="T89" fmla="*/ 67 h 135"/>
                  <a:gd name="T90" fmla="*/ 67 w 135"/>
                  <a:gd name="T91" fmla="*/ 27 h 135"/>
                  <a:gd name="T92" fmla="*/ 107 w 135"/>
                  <a:gd name="T93" fmla="*/ 67 h 135"/>
                  <a:gd name="T94" fmla="*/ 67 w 135"/>
                  <a:gd name="T95" fmla="*/ 10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5" h="135">
                    <a:moveTo>
                      <a:pt x="135" y="76"/>
                    </a:moveTo>
                    <a:cubicBezTo>
                      <a:pt x="135" y="58"/>
                      <a:pt x="135" y="58"/>
                      <a:pt x="135" y="58"/>
                    </a:cubicBezTo>
                    <a:cubicBezTo>
                      <a:pt x="122" y="55"/>
                      <a:pt x="122" y="55"/>
                      <a:pt x="122" y="55"/>
                    </a:cubicBezTo>
                    <a:cubicBezTo>
                      <a:pt x="121" y="52"/>
                      <a:pt x="120" y="48"/>
                      <a:pt x="118" y="45"/>
                    </a:cubicBezTo>
                    <a:cubicBezTo>
                      <a:pt x="128" y="34"/>
                      <a:pt x="128" y="34"/>
                      <a:pt x="128" y="34"/>
                    </a:cubicBezTo>
                    <a:cubicBezTo>
                      <a:pt x="117" y="20"/>
                      <a:pt x="117" y="20"/>
                      <a:pt x="117" y="20"/>
                    </a:cubicBezTo>
                    <a:cubicBezTo>
                      <a:pt x="104" y="26"/>
                      <a:pt x="104" y="26"/>
                      <a:pt x="104" y="26"/>
                    </a:cubicBezTo>
                    <a:cubicBezTo>
                      <a:pt x="102" y="23"/>
                      <a:pt x="99" y="21"/>
                      <a:pt x="96" y="19"/>
                    </a:cubicBezTo>
                    <a:cubicBezTo>
                      <a:pt x="97" y="5"/>
                      <a:pt x="97" y="5"/>
                      <a:pt x="97" y="5"/>
                    </a:cubicBezTo>
                    <a:cubicBezTo>
                      <a:pt x="80" y="0"/>
                      <a:pt x="80" y="0"/>
                      <a:pt x="80" y="0"/>
                    </a:cubicBezTo>
                    <a:cubicBezTo>
                      <a:pt x="73" y="12"/>
                      <a:pt x="73" y="12"/>
                      <a:pt x="73" y="12"/>
                    </a:cubicBezTo>
                    <a:cubicBezTo>
                      <a:pt x="71" y="12"/>
                      <a:pt x="69" y="12"/>
                      <a:pt x="67" y="12"/>
                    </a:cubicBezTo>
                    <a:cubicBezTo>
                      <a:pt x="66" y="12"/>
                      <a:pt x="64" y="12"/>
                      <a:pt x="62" y="12"/>
                    </a:cubicBezTo>
                    <a:cubicBezTo>
                      <a:pt x="55" y="0"/>
                      <a:pt x="55" y="0"/>
                      <a:pt x="55" y="0"/>
                    </a:cubicBezTo>
                    <a:cubicBezTo>
                      <a:pt x="38" y="5"/>
                      <a:pt x="38" y="5"/>
                      <a:pt x="38" y="5"/>
                    </a:cubicBezTo>
                    <a:cubicBezTo>
                      <a:pt x="39" y="19"/>
                      <a:pt x="39" y="19"/>
                      <a:pt x="39" y="19"/>
                    </a:cubicBezTo>
                    <a:cubicBezTo>
                      <a:pt x="36" y="21"/>
                      <a:pt x="33" y="23"/>
                      <a:pt x="30" y="26"/>
                    </a:cubicBezTo>
                    <a:cubicBezTo>
                      <a:pt x="18" y="20"/>
                      <a:pt x="18" y="20"/>
                      <a:pt x="18" y="20"/>
                    </a:cubicBezTo>
                    <a:cubicBezTo>
                      <a:pt x="7" y="34"/>
                      <a:pt x="7" y="34"/>
                      <a:pt x="7" y="34"/>
                    </a:cubicBezTo>
                    <a:cubicBezTo>
                      <a:pt x="17" y="45"/>
                      <a:pt x="17" y="45"/>
                      <a:pt x="17" y="45"/>
                    </a:cubicBezTo>
                    <a:cubicBezTo>
                      <a:pt x="15" y="48"/>
                      <a:pt x="14" y="52"/>
                      <a:pt x="13" y="55"/>
                    </a:cubicBezTo>
                    <a:cubicBezTo>
                      <a:pt x="0" y="58"/>
                      <a:pt x="0" y="58"/>
                      <a:pt x="0" y="58"/>
                    </a:cubicBezTo>
                    <a:cubicBezTo>
                      <a:pt x="0" y="76"/>
                      <a:pt x="0" y="76"/>
                      <a:pt x="0" y="76"/>
                    </a:cubicBezTo>
                    <a:cubicBezTo>
                      <a:pt x="13" y="79"/>
                      <a:pt x="13" y="79"/>
                      <a:pt x="13" y="79"/>
                    </a:cubicBezTo>
                    <a:cubicBezTo>
                      <a:pt x="14" y="83"/>
                      <a:pt x="15" y="86"/>
                      <a:pt x="17" y="90"/>
                    </a:cubicBezTo>
                    <a:cubicBezTo>
                      <a:pt x="7" y="100"/>
                      <a:pt x="7" y="100"/>
                      <a:pt x="7" y="100"/>
                    </a:cubicBezTo>
                    <a:cubicBezTo>
                      <a:pt x="18" y="114"/>
                      <a:pt x="18" y="114"/>
                      <a:pt x="18" y="114"/>
                    </a:cubicBezTo>
                    <a:cubicBezTo>
                      <a:pt x="31" y="109"/>
                      <a:pt x="31" y="109"/>
                      <a:pt x="31" y="109"/>
                    </a:cubicBezTo>
                    <a:cubicBezTo>
                      <a:pt x="33" y="111"/>
                      <a:pt x="36" y="113"/>
                      <a:pt x="39" y="115"/>
                    </a:cubicBezTo>
                    <a:cubicBezTo>
                      <a:pt x="38" y="129"/>
                      <a:pt x="38" y="129"/>
                      <a:pt x="38" y="129"/>
                    </a:cubicBezTo>
                    <a:cubicBezTo>
                      <a:pt x="55" y="135"/>
                      <a:pt x="55" y="135"/>
                      <a:pt x="55" y="135"/>
                    </a:cubicBezTo>
                    <a:cubicBezTo>
                      <a:pt x="62" y="122"/>
                      <a:pt x="62" y="122"/>
                      <a:pt x="62" y="122"/>
                    </a:cubicBezTo>
                    <a:cubicBezTo>
                      <a:pt x="64" y="123"/>
                      <a:pt x="66" y="123"/>
                      <a:pt x="68" y="123"/>
                    </a:cubicBezTo>
                    <a:cubicBezTo>
                      <a:pt x="69" y="123"/>
                      <a:pt x="71" y="123"/>
                      <a:pt x="73" y="122"/>
                    </a:cubicBezTo>
                    <a:cubicBezTo>
                      <a:pt x="80" y="135"/>
                      <a:pt x="80" y="135"/>
                      <a:pt x="80" y="135"/>
                    </a:cubicBezTo>
                    <a:cubicBezTo>
                      <a:pt x="97" y="129"/>
                      <a:pt x="97" y="129"/>
                      <a:pt x="97" y="129"/>
                    </a:cubicBezTo>
                    <a:cubicBezTo>
                      <a:pt x="96" y="115"/>
                      <a:pt x="96" y="115"/>
                      <a:pt x="96" y="115"/>
                    </a:cubicBezTo>
                    <a:cubicBezTo>
                      <a:pt x="99" y="113"/>
                      <a:pt x="102" y="111"/>
                      <a:pt x="104" y="109"/>
                    </a:cubicBezTo>
                    <a:cubicBezTo>
                      <a:pt x="117" y="114"/>
                      <a:pt x="117" y="114"/>
                      <a:pt x="117" y="114"/>
                    </a:cubicBezTo>
                    <a:cubicBezTo>
                      <a:pt x="128" y="100"/>
                      <a:pt x="128" y="100"/>
                      <a:pt x="128" y="100"/>
                    </a:cubicBezTo>
                    <a:cubicBezTo>
                      <a:pt x="118" y="89"/>
                      <a:pt x="118" y="89"/>
                      <a:pt x="118" y="89"/>
                    </a:cubicBezTo>
                    <a:cubicBezTo>
                      <a:pt x="120" y="86"/>
                      <a:pt x="121" y="83"/>
                      <a:pt x="122" y="79"/>
                    </a:cubicBezTo>
                    <a:lnTo>
                      <a:pt x="135" y="76"/>
                    </a:lnTo>
                    <a:close/>
                    <a:moveTo>
                      <a:pt x="67" y="107"/>
                    </a:moveTo>
                    <a:cubicBezTo>
                      <a:pt x="46" y="107"/>
                      <a:pt x="28" y="89"/>
                      <a:pt x="28" y="67"/>
                    </a:cubicBezTo>
                    <a:cubicBezTo>
                      <a:pt x="28" y="45"/>
                      <a:pt x="46" y="27"/>
                      <a:pt x="67" y="27"/>
                    </a:cubicBezTo>
                    <a:cubicBezTo>
                      <a:pt x="89" y="27"/>
                      <a:pt x="107" y="45"/>
                      <a:pt x="107" y="67"/>
                    </a:cubicBezTo>
                    <a:cubicBezTo>
                      <a:pt x="107" y="89"/>
                      <a:pt x="89" y="107"/>
                      <a:pt x="67"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500">
                  <a:solidFill>
                    <a:schemeClr val="bg1">
                      <a:lumMod val="85000"/>
                    </a:schemeClr>
                  </a:solidFill>
                </a:endParaRPr>
              </a:p>
            </p:txBody>
          </p:sp>
        </p:grpSp>
      </p:grpSp>
      <p:grpSp>
        <p:nvGrpSpPr>
          <p:cNvPr id="35" name="组合 34"/>
          <p:cNvGrpSpPr/>
          <p:nvPr/>
        </p:nvGrpSpPr>
        <p:grpSpPr>
          <a:xfrm>
            <a:off x="5122017" y="843558"/>
            <a:ext cx="981937" cy="546630"/>
            <a:chOff x="5129459" y="1250241"/>
            <a:chExt cx="1199308" cy="667637"/>
          </a:xfrm>
        </p:grpSpPr>
        <p:sp>
          <p:nvSpPr>
            <p:cNvPr id="6" name="任意多边形 5"/>
            <p:cNvSpPr>
              <a:spLocks/>
            </p:cNvSpPr>
            <p:nvPr/>
          </p:nvSpPr>
          <p:spPr bwMode="auto">
            <a:xfrm>
              <a:off x="5129459" y="1250241"/>
              <a:ext cx="1199308" cy="667637"/>
            </a:xfrm>
            <a:custGeom>
              <a:avLst/>
              <a:gdLst>
                <a:gd name="connsiteX0" fmla="*/ 1770629 w 4112898"/>
                <a:gd name="connsiteY0" fmla="*/ 0 h 2289591"/>
                <a:gd name="connsiteX1" fmla="*/ 1810115 w 4112898"/>
                <a:gd name="connsiteY1" fmla="*/ 0 h 2289591"/>
                <a:gd name="connsiteX2" fmla="*/ 2481385 w 4112898"/>
                <a:gd name="connsiteY2" fmla="*/ 400012 h 2289591"/>
                <a:gd name="connsiteX3" fmla="*/ 2794239 w 4112898"/>
                <a:gd name="connsiteY3" fmla="*/ 329835 h 2289591"/>
                <a:gd name="connsiteX4" fmla="*/ 3179992 w 4112898"/>
                <a:gd name="connsiteY4" fmla="*/ 491243 h 2289591"/>
                <a:gd name="connsiteX5" fmla="*/ 3404761 w 4112898"/>
                <a:gd name="connsiteY5" fmla="*/ 1070208 h 2289591"/>
                <a:gd name="connsiteX6" fmla="*/ 3483734 w 4112898"/>
                <a:gd name="connsiteY6" fmla="*/ 1066700 h 2289591"/>
                <a:gd name="connsiteX7" fmla="*/ 4024395 w 4112898"/>
                <a:gd name="connsiteY7" fmla="*/ 1336883 h 2289591"/>
                <a:gd name="connsiteX8" fmla="*/ 4045657 w 4112898"/>
                <a:gd name="connsiteY8" fmla="*/ 1961464 h 2289591"/>
                <a:gd name="connsiteX9" fmla="*/ 3656867 w 4112898"/>
                <a:gd name="connsiteY9" fmla="*/ 2280772 h 2289591"/>
                <a:gd name="connsiteX10" fmla="*/ 3651907 w 4112898"/>
                <a:gd name="connsiteY10" fmla="*/ 2289591 h 2289591"/>
                <a:gd name="connsiteX11" fmla="*/ 370390 w 4112898"/>
                <a:gd name="connsiteY11" fmla="*/ 2289591 h 2289591"/>
                <a:gd name="connsiteX12" fmla="*/ 352533 w 4112898"/>
                <a:gd name="connsiteY12" fmla="*/ 2282088 h 2289591"/>
                <a:gd name="connsiteX13" fmla="*/ 75748 w 4112898"/>
                <a:gd name="connsiteY13" fmla="*/ 1989535 h 2289591"/>
                <a:gd name="connsiteX14" fmla="*/ 90935 w 4112898"/>
                <a:gd name="connsiteY14" fmla="*/ 1280741 h 2289591"/>
                <a:gd name="connsiteX15" fmla="*/ 510099 w 4112898"/>
                <a:gd name="connsiteY15" fmla="*/ 975469 h 2289591"/>
                <a:gd name="connsiteX16" fmla="*/ 558698 w 4112898"/>
                <a:gd name="connsiteY16" fmla="*/ 978978 h 2289591"/>
                <a:gd name="connsiteX17" fmla="*/ 953562 w 4112898"/>
                <a:gd name="connsiteY17" fmla="*/ 645634 h 2289591"/>
                <a:gd name="connsiteX18" fmla="*/ 1078097 w 4112898"/>
                <a:gd name="connsiteY18" fmla="*/ 659670 h 2289591"/>
                <a:gd name="connsiteX19" fmla="*/ 1770629 w 4112898"/>
                <a:gd name="connsiteY19" fmla="*/ 0 h 2289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112898" h="2289591">
                  <a:moveTo>
                    <a:pt x="1770629" y="0"/>
                  </a:moveTo>
                  <a:cubicBezTo>
                    <a:pt x="1782778" y="0"/>
                    <a:pt x="1797965" y="0"/>
                    <a:pt x="1810115" y="0"/>
                  </a:cubicBezTo>
                  <a:cubicBezTo>
                    <a:pt x="2262691" y="0"/>
                    <a:pt x="2435824" y="298255"/>
                    <a:pt x="2481385" y="400012"/>
                  </a:cubicBezTo>
                  <a:cubicBezTo>
                    <a:pt x="2533021" y="375450"/>
                    <a:pt x="2654518" y="329835"/>
                    <a:pt x="2794239" y="329835"/>
                  </a:cubicBezTo>
                  <a:cubicBezTo>
                    <a:pt x="2946110" y="329835"/>
                    <a:pt x="3076719" y="382468"/>
                    <a:pt x="3179992" y="491243"/>
                  </a:cubicBezTo>
                  <a:cubicBezTo>
                    <a:pt x="3413873" y="729847"/>
                    <a:pt x="3416911" y="968451"/>
                    <a:pt x="3404761" y="1070208"/>
                  </a:cubicBezTo>
                  <a:cubicBezTo>
                    <a:pt x="3426023" y="1070208"/>
                    <a:pt x="3453360" y="1066700"/>
                    <a:pt x="3483734" y="1066700"/>
                  </a:cubicBezTo>
                  <a:cubicBezTo>
                    <a:pt x="3617380" y="1066700"/>
                    <a:pt x="3869486" y="1101788"/>
                    <a:pt x="4024395" y="1336883"/>
                  </a:cubicBezTo>
                  <a:cubicBezTo>
                    <a:pt x="4133742" y="1501801"/>
                    <a:pt x="4142854" y="1740405"/>
                    <a:pt x="4045657" y="1961464"/>
                  </a:cubicBezTo>
                  <a:cubicBezTo>
                    <a:pt x="3960609" y="2154452"/>
                    <a:pt x="3811775" y="2277263"/>
                    <a:pt x="3656867" y="2280772"/>
                  </a:cubicBezTo>
                  <a:lnTo>
                    <a:pt x="3651907" y="2289591"/>
                  </a:lnTo>
                  <a:lnTo>
                    <a:pt x="370390" y="2289591"/>
                  </a:lnTo>
                  <a:lnTo>
                    <a:pt x="352533" y="2282088"/>
                  </a:lnTo>
                  <a:cubicBezTo>
                    <a:pt x="248122" y="2229016"/>
                    <a:pt x="148646" y="2138663"/>
                    <a:pt x="75748" y="1989535"/>
                  </a:cubicBezTo>
                  <a:cubicBezTo>
                    <a:pt x="-30562" y="1768476"/>
                    <a:pt x="-24487" y="1505310"/>
                    <a:pt x="90935" y="1280741"/>
                  </a:cubicBezTo>
                  <a:cubicBezTo>
                    <a:pt x="191170" y="1094771"/>
                    <a:pt x="349116" y="975469"/>
                    <a:pt x="510099" y="975469"/>
                  </a:cubicBezTo>
                  <a:cubicBezTo>
                    <a:pt x="528323" y="975469"/>
                    <a:pt x="543511" y="978978"/>
                    <a:pt x="558698" y="978978"/>
                  </a:cubicBezTo>
                  <a:cubicBezTo>
                    <a:pt x="582997" y="891256"/>
                    <a:pt x="677157" y="645634"/>
                    <a:pt x="953562" y="645634"/>
                  </a:cubicBezTo>
                  <a:cubicBezTo>
                    <a:pt x="993049" y="645634"/>
                    <a:pt x="1035573" y="649143"/>
                    <a:pt x="1078097" y="659670"/>
                  </a:cubicBezTo>
                  <a:cubicBezTo>
                    <a:pt x="1102396" y="515805"/>
                    <a:pt x="1223893" y="21053"/>
                    <a:pt x="1770629" y="0"/>
                  </a:cubicBezTo>
                  <a:close/>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grpSp>
          <p:nvGrpSpPr>
            <p:cNvPr id="10" name="组合 9"/>
            <p:cNvGrpSpPr/>
            <p:nvPr/>
          </p:nvGrpSpPr>
          <p:grpSpPr>
            <a:xfrm>
              <a:off x="5525374" y="1490699"/>
              <a:ext cx="318492" cy="315208"/>
              <a:chOff x="6967126" y="4092464"/>
              <a:chExt cx="453105" cy="448433"/>
            </a:xfrm>
            <a:solidFill>
              <a:schemeClr val="bg1">
                <a:lumMod val="85000"/>
              </a:schemeClr>
            </a:solidFill>
          </p:grpSpPr>
          <p:sp>
            <p:nvSpPr>
              <p:cNvPr id="11" name="Freeform 136"/>
              <p:cNvSpPr>
                <a:spLocks/>
              </p:cNvSpPr>
              <p:nvPr/>
            </p:nvSpPr>
            <p:spPr bwMode="auto">
              <a:xfrm>
                <a:off x="6967126" y="4343773"/>
                <a:ext cx="453105" cy="197124"/>
              </a:xfrm>
              <a:custGeom>
                <a:avLst/>
                <a:gdLst>
                  <a:gd name="T0" fmla="*/ 103 w 205"/>
                  <a:gd name="T1" fmla="*/ 19 h 89"/>
                  <a:gd name="T2" fmla="*/ 47 w 205"/>
                  <a:gd name="T3" fmla="*/ 0 h 89"/>
                  <a:gd name="T4" fmla="*/ 0 w 205"/>
                  <a:gd name="T5" fmla="*/ 0 h 89"/>
                  <a:gd name="T6" fmla="*/ 0 w 205"/>
                  <a:gd name="T7" fmla="*/ 67 h 89"/>
                  <a:gd name="T8" fmla="*/ 22 w 205"/>
                  <a:gd name="T9" fmla="*/ 89 h 89"/>
                  <a:gd name="T10" fmla="*/ 183 w 205"/>
                  <a:gd name="T11" fmla="*/ 89 h 89"/>
                  <a:gd name="T12" fmla="*/ 205 w 205"/>
                  <a:gd name="T13" fmla="*/ 67 h 89"/>
                  <a:gd name="T14" fmla="*/ 205 w 205"/>
                  <a:gd name="T15" fmla="*/ 0 h 89"/>
                  <a:gd name="T16" fmla="*/ 158 w 205"/>
                  <a:gd name="T17" fmla="*/ 0 h 89"/>
                  <a:gd name="T18" fmla="*/ 103 w 205"/>
                  <a:gd name="T19" fmla="*/ 1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89">
                    <a:moveTo>
                      <a:pt x="103" y="19"/>
                    </a:moveTo>
                    <a:cubicBezTo>
                      <a:pt x="82" y="19"/>
                      <a:pt x="62" y="12"/>
                      <a:pt x="47" y="0"/>
                    </a:cubicBezTo>
                    <a:cubicBezTo>
                      <a:pt x="0" y="0"/>
                      <a:pt x="0" y="0"/>
                      <a:pt x="0" y="0"/>
                    </a:cubicBezTo>
                    <a:cubicBezTo>
                      <a:pt x="0" y="67"/>
                      <a:pt x="0" y="67"/>
                      <a:pt x="0" y="67"/>
                    </a:cubicBezTo>
                    <a:cubicBezTo>
                      <a:pt x="0" y="79"/>
                      <a:pt x="10" y="89"/>
                      <a:pt x="22" y="89"/>
                    </a:cubicBezTo>
                    <a:cubicBezTo>
                      <a:pt x="183" y="89"/>
                      <a:pt x="183" y="89"/>
                      <a:pt x="183" y="89"/>
                    </a:cubicBezTo>
                    <a:cubicBezTo>
                      <a:pt x="195" y="89"/>
                      <a:pt x="205" y="79"/>
                      <a:pt x="205" y="67"/>
                    </a:cubicBezTo>
                    <a:cubicBezTo>
                      <a:pt x="205" y="0"/>
                      <a:pt x="205" y="0"/>
                      <a:pt x="205" y="0"/>
                    </a:cubicBezTo>
                    <a:cubicBezTo>
                      <a:pt x="158" y="0"/>
                      <a:pt x="158" y="0"/>
                      <a:pt x="158" y="0"/>
                    </a:cubicBezTo>
                    <a:cubicBezTo>
                      <a:pt x="143" y="12"/>
                      <a:pt x="124" y="19"/>
                      <a:pt x="103"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500">
                  <a:solidFill>
                    <a:schemeClr val="bg1">
                      <a:lumMod val="85000"/>
                    </a:schemeClr>
                  </a:solidFill>
                </a:endParaRPr>
              </a:p>
            </p:txBody>
          </p:sp>
          <p:sp>
            <p:nvSpPr>
              <p:cNvPr id="12" name="Freeform 137"/>
              <p:cNvSpPr>
                <a:spLocks noEditPoints="1"/>
              </p:cNvSpPr>
              <p:nvPr/>
            </p:nvSpPr>
            <p:spPr bwMode="auto">
              <a:xfrm>
                <a:off x="6967126" y="4092464"/>
                <a:ext cx="453105" cy="260652"/>
              </a:xfrm>
              <a:custGeom>
                <a:avLst/>
                <a:gdLst>
                  <a:gd name="T0" fmla="*/ 183 w 205"/>
                  <a:gd name="T1" fmla="*/ 42 h 118"/>
                  <a:gd name="T2" fmla="*/ 180 w 205"/>
                  <a:gd name="T3" fmla="*/ 42 h 118"/>
                  <a:gd name="T4" fmla="*/ 154 w 205"/>
                  <a:gd name="T5" fmla="*/ 42 h 118"/>
                  <a:gd name="T6" fmla="*/ 154 w 205"/>
                  <a:gd name="T7" fmla="*/ 22 h 118"/>
                  <a:gd name="T8" fmla="*/ 132 w 205"/>
                  <a:gd name="T9" fmla="*/ 0 h 118"/>
                  <a:gd name="T10" fmla="*/ 73 w 205"/>
                  <a:gd name="T11" fmla="*/ 0 h 118"/>
                  <a:gd name="T12" fmla="*/ 51 w 205"/>
                  <a:gd name="T13" fmla="*/ 22 h 118"/>
                  <a:gd name="T14" fmla="*/ 51 w 205"/>
                  <a:gd name="T15" fmla="*/ 42 h 118"/>
                  <a:gd name="T16" fmla="*/ 25 w 205"/>
                  <a:gd name="T17" fmla="*/ 42 h 118"/>
                  <a:gd name="T18" fmla="*/ 22 w 205"/>
                  <a:gd name="T19" fmla="*/ 42 h 118"/>
                  <a:gd name="T20" fmla="*/ 0 w 205"/>
                  <a:gd name="T21" fmla="*/ 64 h 118"/>
                  <a:gd name="T22" fmla="*/ 0 w 205"/>
                  <a:gd name="T23" fmla="*/ 101 h 118"/>
                  <a:gd name="T24" fmla="*/ 54 w 205"/>
                  <a:gd name="T25" fmla="*/ 101 h 118"/>
                  <a:gd name="T26" fmla="*/ 103 w 205"/>
                  <a:gd name="T27" fmla="*/ 118 h 118"/>
                  <a:gd name="T28" fmla="*/ 151 w 205"/>
                  <a:gd name="T29" fmla="*/ 101 h 118"/>
                  <a:gd name="T30" fmla="*/ 205 w 205"/>
                  <a:gd name="T31" fmla="*/ 101 h 118"/>
                  <a:gd name="T32" fmla="*/ 205 w 205"/>
                  <a:gd name="T33" fmla="*/ 64 h 118"/>
                  <a:gd name="T34" fmla="*/ 183 w 205"/>
                  <a:gd name="T35" fmla="*/ 42 h 118"/>
                  <a:gd name="T36" fmla="*/ 67 w 205"/>
                  <a:gd name="T37" fmla="*/ 26 h 118"/>
                  <a:gd name="T38" fmla="*/ 67 w 205"/>
                  <a:gd name="T39" fmla="*/ 22 h 118"/>
                  <a:gd name="T40" fmla="*/ 73 w 205"/>
                  <a:gd name="T41" fmla="*/ 17 h 118"/>
                  <a:gd name="T42" fmla="*/ 132 w 205"/>
                  <a:gd name="T43" fmla="*/ 17 h 118"/>
                  <a:gd name="T44" fmla="*/ 138 w 205"/>
                  <a:gd name="T45" fmla="*/ 22 h 118"/>
                  <a:gd name="T46" fmla="*/ 138 w 205"/>
                  <a:gd name="T47" fmla="*/ 26 h 118"/>
                  <a:gd name="T48" fmla="*/ 138 w 205"/>
                  <a:gd name="T49" fmla="*/ 42 h 118"/>
                  <a:gd name="T50" fmla="*/ 67 w 205"/>
                  <a:gd name="T51" fmla="*/ 42 h 118"/>
                  <a:gd name="T52" fmla="*/ 67 w 205"/>
                  <a:gd name="T53" fmla="*/ 26 h 118"/>
                  <a:gd name="T54" fmla="*/ 101 w 205"/>
                  <a:gd name="T55" fmla="*/ 101 h 118"/>
                  <a:gd name="T56" fmla="*/ 85 w 205"/>
                  <a:gd name="T57" fmla="*/ 86 h 118"/>
                  <a:gd name="T58" fmla="*/ 101 w 205"/>
                  <a:gd name="T59" fmla="*/ 70 h 118"/>
                  <a:gd name="T60" fmla="*/ 117 w 205"/>
                  <a:gd name="T61" fmla="*/ 86 h 118"/>
                  <a:gd name="T62" fmla="*/ 101 w 205"/>
                  <a:gd name="T63" fmla="*/ 10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5" h="118">
                    <a:moveTo>
                      <a:pt x="183" y="42"/>
                    </a:moveTo>
                    <a:cubicBezTo>
                      <a:pt x="180" y="42"/>
                      <a:pt x="180" y="42"/>
                      <a:pt x="180" y="42"/>
                    </a:cubicBezTo>
                    <a:cubicBezTo>
                      <a:pt x="154" y="42"/>
                      <a:pt x="154" y="42"/>
                      <a:pt x="154" y="42"/>
                    </a:cubicBezTo>
                    <a:cubicBezTo>
                      <a:pt x="154" y="22"/>
                      <a:pt x="154" y="22"/>
                      <a:pt x="154" y="22"/>
                    </a:cubicBezTo>
                    <a:cubicBezTo>
                      <a:pt x="154" y="10"/>
                      <a:pt x="144" y="0"/>
                      <a:pt x="132" y="0"/>
                    </a:cubicBezTo>
                    <a:cubicBezTo>
                      <a:pt x="73" y="0"/>
                      <a:pt x="73" y="0"/>
                      <a:pt x="73" y="0"/>
                    </a:cubicBezTo>
                    <a:cubicBezTo>
                      <a:pt x="61" y="0"/>
                      <a:pt x="51" y="10"/>
                      <a:pt x="51" y="22"/>
                    </a:cubicBezTo>
                    <a:cubicBezTo>
                      <a:pt x="51" y="42"/>
                      <a:pt x="51" y="42"/>
                      <a:pt x="51" y="42"/>
                    </a:cubicBezTo>
                    <a:cubicBezTo>
                      <a:pt x="25" y="42"/>
                      <a:pt x="25" y="42"/>
                      <a:pt x="25" y="42"/>
                    </a:cubicBezTo>
                    <a:cubicBezTo>
                      <a:pt x="22" y="42"/>
                      <a:pt x="22" y="42"/>
                      <a:pt x="22" y="42"/>
                    </a:cubicBezTo>
                    <a:cubicBezTo>
                      <a:pt x="10" y="42"/>
                      <a:pt x="0" y="52"/>
                      <a:pt x="0" y="64"/>
                    </a:cubicBezTo>
                    <a:cubicBezTo>
                      <a:pt x="0" y="101"/>
                      <a:pt x="0" y="101"/>
                      <a:pt x="0" y="101"/>
                    </a:cubicBezTo>
                    <a:cubicBezTo>
                      <a:pt x="54" y="101"/>
                      <a:pt x="54" y="101"/>
                      <a:pt x="54" y="101"/>
                    </a:cubicBezTo>
                    <a:cubicBezTo>
                      <a:pt x="67" y="112"/>
                      <a:pt x="84" y="118"/>
                      <a:pt x="103" y="118"/>
                    </a:cubicBezTo>
                    <a:cubicBezTo>
                      <a:pt x="121" y="118"/>
                      <a:pt x="138" y="112"/>
                      <a:pt x="151" y="101"/>
                    </a:cubicBezTo>
                    <a:cubicBezTo>
                      <a:pt x="205" y="101"/>
                      <a:pt x="205" y="101"/>
                      <a:pt x="205" y="101"/>
                    </a:cubicBezTo>
                    <a:cubicBezTo>
                      <a:pt x="205" y="64"/>
                      <a:pt x="205" y="64"/>
                      <a:pt x="205" y="64"/>
                    </a:cubicBezTo>
                    <a:cubicBezTo>
                      <a:pt x="205" y="52"/>
                      <a:pt x="195" y="42"/>
                      <a:pt x="183" y="42"/>
                    </a:cubicBezTo>
                    <a:close/>
                    <a:moveTo>
                      <a:pt x="67" y="26"/>
                    </a:moveTo>
                    <a:cubicBezTo>
                      <a:pt x="67" y="22"/>
                      <a:pt x="67" y="22"/>
                      <a:pt x="67" y="22"/>
                    </a:cubicBezTo>
                    <a:cubicBezTo>
                      <a:pt x="67" y="19"/>
                      <a:pt x="70" y="17"/>
                      <a:pt x="73" y="17"/>
                    </a:cubicBezTo>
                    <a:cubicBezTo>
                      <a:pt x="132" y="17"/>
                      <a:pt x="132" y="17"/>
                      <a:pt x="132" y="17"/>
                    </a:cubicBezTo>
                    <a:cubicBezTo>
                      <a:pt x="135" y="17"/>
                      <a:pt x="138" y="19"/>
                      <a:pt x="138" y="22"/>
                    </a:cubicBezTo>
                    <a:cubicBezTo>
                      <a:pt x="138" y="26"/>
                      <a:pt x="138" y="26"/>
                      <a:pt x="138" y="26"/>
                    </a:cubicBezTo>
                    <a:cubicBezTo>
                      <a:pt x="138" y="42"/>
                      <a:pt x="138" y="42"/>
                      <a:pt x="138" y="42"/>
                    </a:cubicBezTo>
                    <a:cubicBezTo>
                      <a:pt x="67" y="42"/>
                      <a:pt x="67" y="42"/>
                      <a:pt x="67" y="42"/>
                    </a:cubicBezTo>
                    <a:lnTo>
                      <a:pt x="67" y="26"/>
                    </a:lnTo>
                    <a:close/>
                    <a:moveTo>
                      <a:pt x="101" y="101"/>
                    </a:moveTo>
                    <a:cubicBezTo>
                      <a:pt x="92" y="101"/>
                      <a:pt x="85" y="94"/>
                      <a:pt x="85" y="86"/>
                    </a:cubicBezTo>
                    <a:cubicBezTo>
                      <a:pt x="85" y="77"/>
                      <a:pt x="92" y="70"/>
                      <a:pt x="101" y="70"/>
                    </a:cubicBezTo>
                    <a:cubicBezTo>
                      <a:pt x="110" y="70"/>
                      <a:pt x="117" y="77"/>
                      <a:pt x="117" y="86"/>
                    </a:cubicBezTo>
                    <a:cubicBezTo>
                      <a:pt x="117" y="94"/>
                      <a:pt x="110" y="101"/>
                      <a:pt x="101"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500">
                  <a:solidFill>
                    <a:schemeClr val="bg1">
                      <a:lumMod val="85000"/>
                    </a:schemeClr>
                  </a:solidFill>
                </a:endParaRPr>
              </a:p>
            </p:txBody>
          </p:sp>
        </p:grpSp>
      </p:grpSp>
      <p:grpSp>
        <p:nvGrpSpPr>
          <p:cNvPr id="36" name="组合 35"/>
          <p:cNvGrpSpPr/>
          <p:nvPr/>
        </p:nvGrpSpPr>
        <p:grpSpPr>
          <a:xfrm>
            <a:off x="2850011" y="820833"/>
            <a:ext cx="1016952" cy="566123"/>
            <a:chOff x="2696426" y="623385"/>
            <a:chExt cx="1242074" cy="691445"/>
          </a:xfrm>
        </p:grpSpPr>
        <p:sp>
          <p:nvSpPr>
            <p:cNvPr id="3" name="任意多边形 2"/>
            <p:cNvSpPr>
              <a:spLocks/>
            </p:cNvSpPr>
            <p:nvPr/>
          </p:nvSpPr>
          <p:spPr bwMode="auto">
            <a:xfrm>
              <a:off x="2696426" y="623385"/>
              <a:ext cx="1242074" cy="691445"/>
            </a:xfrm>
            <a:custGeom>
              <a:avLst/>
              <a:gdLst>
                <a:gd name="connsiteX0" fmla="*/ 1770629 w 4112898"/>
                <a:gd name="connsiteY0" fmla="*/ 0 h 2289591"/>
                <a:gd name="connsiteX1" fmla="*/ 1810115 w 4112898"/>
                <a:gd name="connsiteY1" fmla="*/ 0 h 2289591"/>
                <a:gd name="connsiteX2" fmla="*/ 2481385 w 4112898"/>
                <a:gd name="connsiteY2" fmla="*/ 400012 h 2289591"/>
                <a:gd name="connsiteX3" fmla="*/ 2794239 w 4112898"/>
                <a:gd name="connsiteY3" fmla="*/ 329835 h 2289591"/>
                <a:gd name="connsiteX4" fmla="*/ 3179992 w 4112898"/>
                <a:gd name="connsiteY4" fmla="*/ 491243 h 2289591"/>
                <a:gd name="connsiteX5" fmla="*/ 3404761 w 4112898"/>
                <a:gd name="connsiteY5" fmla="*/ 1070208 h 2289591"/>
                <a:gd name="connsiteX6" fmla="*/ 3483734 w 4112898"/>
                <a:gd name="connsiteY6" fmla="*/ 1066700 h 2289591"/>
                <a:gd name="connsiteX7" fmla="*/ 4024395 w 4112898"/>
                <a:gd name="connsiteY7" fmla="*/ 1336883 h 2289591"/>
                <a:gd name="connsiteX8" fmla="*/ 4045657 w 4112898"/>
                <a:gd name="connsiteY8" fmla="*/ 1961464 h 2289591"/>
                <a:gd name="connsiteX9" fmla="*/ 3656867 w 4112898"/>
                <a:gd name="connsiteY9" fmla="*/ 2280772 h 2289591"/>
                <a:gd name="connsiteX10" fmla="*/ 3651907 w 4112898"/>
                <a:gd name="connsiteY10" fmla="*/ 2289591 h 2289591"/>
                <a:gd name="connsiteX11" fmla="*/ 370390 w 4112898"/>
                <a:gd name="connsiteY11" fmla="*/ 2289591 h 2289591"/>
                <a:gd name="connsiteX12" fmla="*/ 352533 w 4112898"/>
                <a:gd name="connsiteY12" fmla="*/ 2282088 h 2289591"/>
                <a:gd name="connsiteX13" fmla="*/ 75748 w 4112898"/>
                <a:gd name="connsiteY13" fmla="*/ 1989535 h 2289591"/>
                <a:gd name="connsiteX14" fmla="*/ 90935 w 4112898"/>
                <a:gd name="connsiteY14" fmla="*/ 1280741 h 2289591"/>
                <a:gd name="connsiteX15" fmla="*/ 510099 w 4112898"/>
                <a:gd name="connsiteY15" fmla="*/ 975469 h 2289591"/>
                <a:gd name="connsiteX16" fmla="*/ 558698 w 4112898"/>
                <a:gd name="connsiteY16" fmla="*/ 978978 h 2289591"/>
                <a:gd name="connsiteX17" fmla="*/ 953562 w 4112898"/>
                <a:gd name="connsiteY17" fmla="*/ 645634 h 2289591"/>
                <a:gd name="connsiteX18" fmla="*/ 1078097 w 4112898"/>
                <a:gd name="connsiteY18" fmla="*/ 659670 h 2289591"/>
                <a:gd name="connsiteX19" fmla="*/ 1770629 w 4112898"/>
                <a:gd name="connsiteY19" fmla="*/ 0 h 2289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112898" h="2289591">
                  <a:moveTo>
                    <a:pt x="1770629" y="0"/>
                  </a:moveTo>
                  <a:cubicBezTo>
                    <a:pt x="1782778" y="0"/>
                    <a:pt x="1797965" y="0"/>
                    <a:pt x="1810115" y="0"/>
                  </a:cubicBezTo>
                  <a:cubicBezTo>
                    <a:pt x="2262691" y="0"/>
                    <a:pt x="2435824" y="298255"/>
                    <a:pt x="2481385" y="400012"/>
                  </a:cubicBezTo>
                  <a:cubicBezTo>
                    <a:pt x="2533021" y="375450"/>
                    <a:pt x="2654518" y="329835"/>
                    <a:pt x="2794239" y="329835"/>
                  </a:cubicBezTo>
                  <a:cubicBezTo>
                    <a:pt x="2946110" y="329835"/>
                    <a:pt x="3076719" y="382468"/>
                    <a:pt x="3179992" y="491243"/>
                  </a:cubicBezTo>
                  <a:cubicBezTo>
                    <a:pt x="3413873" y="729847"/>
                    <a:pt x="3416911" y="968451"/>
                    <a:pt x="3404761" y="1070208"/>
                  </a:cubicBezTo>
                  <a:cubicBezTo>
                    <a:pt x="3426023" y="1070208"/>
                    <a:pt x="3453360" y="1066700"/>
                    <a:pt x="3483734" y="1066700"/>
                  </a:cubicBezTo>
                  <a:cubicBezTo>
                    <a:pt x="3617380" y="1066700"/>
                    <a:pt x="3869486" y="1101788"/>
                    <a:pt x="4024395" y="1336883"/>
                  </a:cubicBezTo>
                  <a:cubicBezTo>
                    <a:pt x="4133742" y="1501801"/>
                    <a:pt x="4142854" y="1740405"/>
                    <a:pt x="4045657" y="1961464"/>
                  </a:cubicBezTo>
                  <a:cubicBezTo>
                    <a:pt x="3960609" y="2154452"/>
                    <a:pt x="3811775" y="2277263"/>
                    <a:pt x="3656867" y="2280772"/>
                  </a:cubicBezTo>
                  <a:lnTo>
                    <a:pt x="3651907" y="2289591"/>
                  </a:lnTo>
                  <a:lnTo>
                    <a:pt x="370390" y="2289591"/>
                  </a:lnTo>
                  <a:lnTo>
                    <a:pt x="352533" y="2282088"/>
                  </a:lnTo>
                  <a:cubicBezTo>
                    <a:pt x="248122" y="2229016"/>
                    <a:pt x="148646" y="2138663"/>
                    <a:pt x="75748" y="1989535"/>
                  </a:cubicBezTo>
                  <a:cubicBezTo>
                    <a:pt x="-30562" y="1768476"/>
                    <a:pt x="-24487" y="1505310"/>
                    <a:pt x="90935" y="1280741"/>
                  </a:cubicBezTo>
                  <a:cubicBezTo>
                    <a:pt x="191170" y="1094771"/>
                    <a:pt x="349116" y="975469"/>
                    <a:pt x="510099" y="975469"/>
                  </a:cubicBezTo>
                  <a:cubicBezTo>
                    <a:pt x="528323" y="975469"/>
                    <a:pt x="543511" y="978978"/>
                    <a:pt x="558698" y="978978"/>
                  </a:cubicBezTo>
                  <a:cubicBezTo>
                    <a:pt x="582997" y="891256"/>
                    <a:pt x="677157" y="645634"/>
                    <a:pt x="953562" y="645634"/>
                  </a:cubicBezTo>
                  <a:cubicBezTo>
                    <a:pt x="993049" y="645634"/>
                    <a:pt x="1035573" y="649143"/>
                    <a:pt x="1078097" y="659670"/>
                  </a:cubicBezTo>
                  <a:cubicBezTo>
                    <a:pt x="1102396" y="515805"/>
                    <a:pt x="1223893" y="21053"/>
                    <a:pt x="1770629" y="0"/>
                  </a:cubicBezTo>
                  <a:close/>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grpSp>
          <p:nvGrpSpPr>
            <p:cNvPr id="13" name="组合 12"/>
            <p:cNvGrpSpPr/>
            <p:nvPr/>
          </p:nvGrpSpPr>
          <p:grpSpPr>
            <a:xfrm>
              <a:off x="3124421" y="924039"/>
              <a:ext cx="327954" cy="313649"/>
              <a:chOff x="1004888" y="993775"/>
              <a:chExt cx="2438400" cy="2332038"/>
            </a:xfrm>
            <a:solidFill>
              <a:schemeClr val="bg1">
                <a:lumMod val="85000"/>
              </a:schemeClr>
            </a:solidFill>
          </p:grpSpPr>
          <p:sp>
            <p:nvSpPr>
              <p:cNvPr id="14" name="Freeform 25"/>
              <p:cNvSpPr>
                <a:spLocks/>
              </p:cNvSpPr>
              <p:nvPr/>
            </p:nvSpPr>
            <p:spPr bwMode="auto">
              <a:xfrm>
                <a:off x="1898651" y="2670175"/>
                <a:ext cx="655638" cy="655638"/>
              </a:xfrm>
              <a:custGeom>
                <a:avLst/>
                <a:gdLst>
                  <a:gd name="T0" fmla="*/ 206 w 413"/>
                  <a:gd name="T1" fmla="*/ 413 h 413"/>
                  <a:gd name="T2" fmla="*/ 0 w 413"/>
                  <a:gd name="T3" fmla="*/ 0 h 413"/>
                  <a:gd name="T4" fmla="*/ 413 w 413"/>
                  <a:gd name="T5" fmla="*/ 0 h 413"/>
                  <a:gd name="T6" fmla="*/ 206 w 413"/>
                  <a:gd name="T7" fmla="*/ 413 h 413"/>
                </a:gdLst>
                <a:ahLst/>
                <a:cxnLst>
                  <a:cxn ang="0">
                    <a:pos x="T0" y="T1"/>
                  </a:cxn>
                  <a:cxn ang="0">
                    <a:pos x="T2" y="T3"/>
                  </a:cxn>
                  <a:cxn ang="0">
                    <a:pos x="T4" y="T5"/>
                  </a:cxn>
                  <a:cxn ang="0">
                    <a:pos x="T6" y="T7"/>
                  </a:cxn>
                </a:cxnLst>
                <a:rect l="0" t="0" r="r" b="b"/>
                <a:pathLst>
                  <a:path w="413" h="413">
                    <a:moveTo>
                      <a:pt x="206" y="413"/>
                    </a:moveTo>
                    <a:lnTo>
                      <a:pt x="0" y="0"/>
                    </a:lnTo>
                    <a:lnTo>
                      <a:pt x="413" y="0"/>
                    </a:lnTo>
                    <a:lnTo>
                      <a:pt x="206"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500">
                  <a:solidFill>
                    <a:schemeClr val="bg1">
                      <a:lumMod val="85000"/>
                    </a:schemeClr>
                  </a:solidFill>
                </a:endParaRPr>
              </a:p>
            </p:txBody>
          </p:sp>
          <p:sp>
            <p:nvSpPr>
              <p:cNvPr id="15" name="任意多边形 14"/>
              <p:cNvSpPr>
                <a:spLocks noChangeArrowheads="1"/>
              </p:cNvSpPr>
              <p:nvPr/>
            </p:nvSpPr>
            <p:spPr bwMode="auto">
              <a:xfrm>
                <a:off x="1004888" y="993775"/>
                <a:ext cx="2438400" cy="1774825"/>
              </a:xfrm>
              <a:custGeom>
                <a:avLst/>
                <a:gdLst>
                  <a:gd name="connsiteX0" fmla="*/ 290196 w 2438400"/>
                  <a:gd name="connsiteY0" fmla="*/ 0 h 1774825"/>
                  <a:gd name="connsiteX1" fmla="*/ 2151973 w 2438400"/>
                  <a:gd name="connsiteY1" fmla="*/ 0 h 1774825"/>
                  <a:gd name="connsiteX2" fmla="*/ 2438400 w 2438400"/>
                  <a:gd name="connsiteY2" fmla="*/ 286384 h 1774825"/>
                  <a:gd name="connsiteX3" fmla="*/ 2438400 w 2438400"/>
                  <a:gd name="connsiteY3" fmla="*/ 1484673 h 1774825"/>
                  <a:gd name="connsiteX4" fmla="*/ 2151973 w 2438400"/>
                  <a:gd name="connsiteY4" fmla="*/ 1774825 h 1774825"/>
                  <a:gd name="connsiteX5" fmla="*/ 290196 w 2438400"/>
                  <a:gd name="connsiteY5" fmla="*/ 1774825 h 1774825"/>
                  <a:gd name="connsiteX6" fmla="*/ 0 w 2438400"/>
                  <a:gd name="connsiteY6" fmla="*/ 1484673 h 1774825"/>
                  <a:gd name="connsiteX7" fmla="*/ 0 w 2438400"/>
                  <a:gd name="connsiteY7" fmla="*/ 286384 h 1774825"/>
                  <a:gd name="connsiteX8" fmla="*/ 290196 w 2438400"/>
                  <a:gd name="connsiteY8" fmla="*/ 0 h 1774825"/>
                  <a:gd name="connsiteX9" fmla="*/ 471488 w 2438400"/>
                  <a:gd name="connsiteY9" fmla="*/ 425450 h 1774825"/>
                  <a:gd name="connsiteX10" fmla="*/ 471488 w 2438400"/>
                  <a:gd name="connsiteY10" fmla="*/ 598488 h 1774825"/>
                  <a:gd name="connsiteX11" fmla="*/ 1971676 w 2438400"/>
                  <a:gd name="connsiteY11" fmla="*/ 598488 h 1774825"/>
                  <a:gd name="connsiteX12" fmla="*/ 1971676 w 2438400"/>
                  <a:gd name="connsiteY12" fmla="*/ 425450 h 1774825"/>
                  <a:gd name="connsiteX13" fmla="*/ 471488 w 2438400"/>
                  <a:gd name="connsiteY13" fmla="*/ 425450 h 1774825"/>
                  <a:gd name="connsiteX14" fmla="*/ 471488 w 2438400"/>
                  <a:gd name="connsiteY14" fmla="*/ 801688 h 1774825"/>
                  <a:gd name="connsiteX15" fmla="*/ 471488 w 2438400"/>
                  <a:gd name="connsiteY15" fmla="*/ 971551 h 1774825"/>
                  <a:gd name="connsiteX16" fmla="*/ 1971676 w 2438400"/>
                  <a:gd name="connsiteY16" fmla="*/ 971551 h 1774825"/>
                  <a:gd name="connsiteX17" fmla="*/ 1971676 w 2438400"/>
                  <a:gd name="connsiteY17" fmla="*/ 801688 h 1774825"/>
                  <a:gd name="connsiteX18" fmla="*/ 471488 w 2438400"/>
                  <a:gd name="connsiteY18" fmla="*/ 801688 h 1774825"/>
                  <a:gd name="connsiteX19" fmla="*/ 471488 w 2438400"/>
                  <a:gd name="connsiteY19" fmla="*/ 1174750 h 1774825"/>
                  <a:gd name="connsiteX20" fmla="*/ 471488 w 2438400"/>
                  <a:gd name="connsiteY20" fmla="*/ 1347788 h 1774825"/>
                  <a:gd name="connsiteX21" fmla="*/ 1971676 w 2438400"/>
                  <a:gd name="connsiteY21" fmla="*/ 1347788 h 1774825"/>
                  <a:gd name="connsiteX22" fmla="*/ 1971676 w 2438400"/>
                  <a:gd name="connsiteY22" fmla="*/ 1174750 h 1774825"/>
                  <a:gd name="connsiteX23" fmla="*/ 471488 w 2438400"/>
                  <a:gd name="connsiteY23" fmla="*/ 1174750 h 177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38400" h="1774825">
                    <a:moveTo>
                      <a:pt x="290196" y="0"/>
                    </a:moveTo>
                    <a:cubicBezTo>
                      <a:pt x="2151973" y="0"/>
                      <a:pt x="2151973" y="0"/>
                      <a:pt x="2151973" y="0"/>
                    </a:cubicBezTo>
                    <a:cubicBezTo>
                      <a:pt x="2310262" y="0"/>
                      <a:pt x="2438400" y="128119"/>
                      <a:pt x="2438400" y="286384"/>
                    </a:cubicBezTo>
                    <a:lnTo>
                      <a:pt x="2438400" y="1484673"/>
                    </a:lnTo>
                    <a:cubicBezTo>
                      <a:pt x="2438400" y="1646706"/>
                      <a:pt x="2310262" y="1774825"/>
                      <a:pt x="2151973" y="1774825"/>
                    </a:cubicBezTo>
                    <a:cubicBezTo>
                      <a:pt x="290196" y="1774825"/>
                      <a:pt x="290196" y="1774825"/>
                      <a:pt x="290196" y="1774825"/>
                    </a:cubicBezTo>
                    <a:cubicBezTo>
                      <a:pt x="131907" y="1774825"/>
                      <a:pt x="0" y="1646706"/>
                      <a:pt x="0" y="1484673"/>
                    </a:cubicBezTo>
                    <a:cubicBezTo>
                      <a:pt x="0" y="286384"/>
                      <a:pt x="0" y="286384"/>
                      <a:pt x="0" y="286384"/>
                    </a:cubicBezTo>
                    <a:cubicBezTo>
                      <a:pt x="0" y="128119"/>
                      <a:pt x="131907" y="0"/>
                      <a:pt x="290196" y="0"/>
                    </a:cubicBezTo>
                    <a:close/>
                    <a:moveTo>
                      <a:pt x="471488" y="425450"/>
                    </a:moveTo>
                    <a:lnTo>
                      <a:pt x="471488" y="598488"/>
                    </a:lnTo>
                    <a:lnTo>
                      <a:pt x="1971676" y="598488"/>
                    </a:lnTo>
                    <a:lnTo>
                      <a:pt x="1971676" y="425450"/>
                    </a:lnTo>
                    <a:lnTo>
                      <a:pt x="471488" y="425450"/>
                    </a:lnTo>
                    <a:close/>
                    <a:moveTo>
                      <a:pt x="471488" y="801688"/>
                    </a:moveTo>
                    <a:lnTo>
                      <a:pt x="471488" y="971551"/>
                    </a:lnTo>
                    <a:lnTo>
                      <a:pt x="1971676" y="971551"/>
                    </a:lnTo>
                    <a:lnTo>
                      <a:pt x="1971676" y="801688"/>
                    </a:lnTo>
                    <a:lnTo>
                      <a:pt x="471488" y="801688"/>
                    </a:lnTo>
                    <a:close/>
                    <a:moveTo>
                      <a:pt x="471488" y="1174750"/>
                    </a:moveTo>
                    <a:lnTo>
                      <a:pt x="471488" y="1347788"/>
                    </a:lnTo>
                    <a:lnTo>
                      <a:pt x="1971676" y="1347788"/>
                    </a:lnTo>
                    <a:lnTo>
                      <a:pt x="1971676" y="1174750"/>
                    </a:lnTo>
                    <a:lnTo>
                      <a:pt x="471488" y="11747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sz="1500">
                  <a:solidFill>
                    <a:schemeClr val="bg1">
                      <a:lumMod val="85000"/>
                    </a:schemeClr>
                  </a:solidFill>
                </a:endParaRPr>
              </a:p>
            </p:txBody>
          </p:sp>
        </p:grpSp>
      </p:grpSp>
      <p:grpSp>
        <p:nvGrpSpPr>
          <p:cNvPr id="37" name="组合 36"/>
          <p:cNvGrpSpPr/>
          <p:nvPr/>
        </p:nvGrpSpPr>
        <p:grpSpPr>
          <a:xfrm>
            <a:off x="2371546" y="2356822"/>
            <a:ext cx="1216571" cy="677247"/>
            <a:chOff x="2371546" y="2356822"/>
            <a:chExt cx="1216571" cy="677247"/>
          </a:xfrm>
        </p:grpSpPr>
        <p:sp>
          <p:nvSpPr>
            <p:cNvPr id="4" name="任意多边形 3"/>
            <p:cNvSpPr>
              <a:spLocks/>
            </p:cNvSpPr>
            <p:nvPr/>
          </p:nvSpPr>
          <p:spPr bwMode="auto">
            <a:xfrm>
              <a:off x="2371546" y="2356822"/>
              <a:ext cx="1216571" cy="677247"/>
            </a:xfrm>
            <a:custGeom>
              <a:avLst/>
              <a:gdLst>
                <a:gd name="connsiteX0" fmla="*/ 1770629 w 4112898"/>
                <a:gd name="connsiteY0" fmla="*/ 0 h 2289591"/>
                <a:gd name="connsiteX1" fmla="*/ 1810115 w 4112898"/>
                <a:gd name="connsiteY1" fmla="*/ 0 h 2289591"/>
                <a:gd name="connsiteX2" fmla="*/ 2481385 w 4112898"/>
                <a:gd name="connsiteY2" fmla="*/ 400012 h 2289591"/>
                <a:gd name="connsiteX3" fmla="*/ 2794239 w 4112898"/>
                <a:gd name="connsiteY3" fmla="*/ 329835 h 2289591"/>
                <a:gd name="connsiteX4" fmla="*/ 3179992 w 4112898"/>
                <a:gd name="connsiteY4" fmla="*/ 491243 h 2289591"/>
                <a:gd name="connsiteX5" fmla="*/ 3404761 w 4112898"/>
                <a:gd name="connsiteY5" fmla="*/ 1070208 h 2289591"/>
                <a:gd name="connsiteX6" fmla="*/ 3483734 w 4112898"/>
                <a:gd name="connsiteY6" fmla="*/ 1066700 h 2289591"/>
                <a:gd name="connsiteX7" fmla="*/ 4024395 w 4112898"/>
                <a:gd name="connsiteY7" fmla="*/ 1336883 h 2289591"/>
                <a:gd name="connsiteX8" fmla="*/ 4045657 w 4112898"/>
                <a:gd name="connsiteY8" fmla="*/ 1961464 h 2289591"/>
                <a:gd name="connsiteX9" fmla="*/ 3656867 w 4112898"/>
                <a:gd name="connsiteY9" fmla="*/ 2280772 h 2289591"/>
                <a:gd name="connsiteX10" fmla="*/ 3651907 w 4112898"/>
                <a:gd name="connsiteY10" fmla="*/ 2289591 h 2289591"/>
                <a:gd name="connsiteX11" fmla="*/ 370390 w 4112898"/>
                <a:gd name="connsiteY11" fmla="*/ 2289591 h 2289591"/>
                <a:gd name="connsiteX12" fmla="*/ 352533 w 4112898"/>
                <a:gd name="connsiteY12" fmla="*/ 2282088 h 2289591"/>
                <a:gd name="connsiteX13" fmla="*/ 75748 w 4112898"/>
                <a:gd name="connsiteY13" fmla="*/ 1989535 h 2289591"/>
                <a:gd name="connsiteX14" fmla="*/ 90935 w 4112898"/>
                <a:gd name="connsiteY14" fmla="*/ 1280741 h 2289591"/>
                <a:gd name="connsiteX15" fmla="*/ 510099 w 4112898"/>
                <a:gd name="connsiteY15" fmla="*/ 975469 h 2289591"/>
                <a:gd name="connsiteX16" fmla="*/ 558698 w 4112898"/>
                <a:gd name="connsiteY16" fmla="*/ 978978 h 2289591"/>
                <a:gd name="connsiteX17" fmla="*/ 953562 w 4112898"/>
                <a:gd name="connsiteY17" fmla="*/ 645634 h 2289591"/>
                <a:gd name="connsiteX18" fmla="*/ 1078097 w 4112898"/>
                <a:gd name="connsiteY18" fmla="*/ 659670 h 2289591"/>
                <a:gd name="connsiteX19" fmla="*/ 1770629 w 4112898"/>
                <a:gd name="connsiteY19" fmla="*/ 0 h 2289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112898" h="2289591">
                  <a:moveTo>
                    <a:pt x="1770629" y="0"/>
                  </a:moveTo>
                  <a:cubicBezTo>
                    <a:pt x="1782778" y="0"/>
                    <a:pt x="1797965" y="0"/>
                    <a:pt x="1810115" y="0"/>
                  </a:cubicBezTo>
                  <a:cubicBezTo>
                    <a:pt x="2262691" y="0"/>
                    <a:pt x="2435824" y="298255"/>
                    <a:pt x="2481385" y="400012"/>
                  </a:cubicBezTo>
                  <a:cubicBezTo>
                    <a:pt x="2533021" y="375450"/>
                    <a:pt x="2654518" y="329835"/>
                    <a:pt x="2794239" y="329835"/>
                  </a:cubicBezTo>
                  <a:cubicBezTo>
                    <a:pt x="2946110" y="329835"/>
                    <a:pt x="3076719" y="382468"/>
                    <a:pt x="3179992" y="491243"/>
                  </a:cubicBezTo>
                  <a:cubicBezTo>
                    <a:pt x="3413873" y="729847"/>
                    <a:pt x="3416911" y="968451"/>
                    <a:pt x="3404761" y="1070208"/>
                  </a:cubicBezTo>
                  <a:cubicBezTo>
                    <a:pt x="3426023" y="1070208"/>
                    <a:pt x="3453360" y="1066700"/>
                    <a:pt x="3483734" y="1066700"/>
                  </a:cubicBezTo>
                  <a:cubicBezTo>
                    <a:pt x="3617380" y="1066700"/>
                    <a:pt x="3869486" y="1101788"/>
                    <a:pt x="4024395" y="1336883"/>
                  </a:cubicBezTo>
                  <a:cubicBezTo>
                    <a:pt x="4133742" y="1501801"/>
                    <a:pt x="4142854" y="1740405"/>
                    <a:pt x="4045657" y="1961464"/>
                  </a:cubicBezTo>
                  <a:cubicBezTo>
                    <a:pt x="3960609" y="2154452"/>
                    <a:pt x="3811775" y="2277263"/>
                    <a:pt x="3656867" y="2280772"/>
                  </a:cubicBezTo>
                  <a:lnTo>
                    <a:pt x="3651907" y="2289591"/>
                  </a:lnTo>
                  <a:lnTo>
                    <a:pt x="370390" y="2289591"/>
                  </a:lnTo>
                  <a:lnTo>
                    <a:pt x="352533" y="2282088"/>
                  </a:lnTo>
                  <a:cubicBezTo>
                    <a:pt x="248122" y="2229016"/>
                    <a:pt x="148646" y="2138663"/>
                    <a:pt x="75748" y="1989535"/>
                  </a:cubicBezTo>
                  <a:cubicBezTo>
                    <a:pt x="-30562" y="1768476"/>
                    <a:pt x="-24487" y="1505310"/>
                    <a:pt x="90935" y="1280741"/>
                  </a:cubicBezTo>
                  <a:cubicBezTo>
                    <a:pt x="191170" y="1094771"/>
                    <a:pt x="349116" y="975469"/>
                    <a:pt x="510099" y="975469"/>
                  </a:cubicBezTo>
                  <a:cubicBezTo>
                    <a:pt x="528323" y="975469"/>
                    <a:pt x="543511" y="978978"/>
                    <a:pt x="558698" y="978978"/>
                  </a:cubicBezTo>
                  <a:cubicBezTo>
                    <a:pt x="582997" y="891256"/>
                    <a:pt x="677157" y="645634"/>
                    <a:pt x="953562" y="645634"/>
                  </a:cubicBezTo>
                  <a:cubicBezTo>
                    <a:pt x="993049" y="645634"/>
                    <a:pt x="1035573" y="649143"/>
                    <a:pt x="1078097" y="659670"/>
                  </a:cubicBezTo>
                  <a:cubicBezTo>
                    <a:pt x="1102396" y="515805"/>
                    <a:pt x="1223893" y="21053"/>
                    <a:pt x="1770629" y="0"/>
                  </a:cubicBezTo>
                  <a:close/>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grpSp>
          <p:nvGrpSpPr>
            <p:cNvPr id="16" name="组合 15"/>
            <p:cNvGrpSpPr/>
            <p:nvPr/>
          </p:nvGrpSpPr>
          <p:grpSpPr>
            <a:xfrm>
              <a:off x="2837447" y="2557072"/>
              <a:ext cx="284769" cy="364185"/>
              <a:chOff x="1605187" y="572440"/>
              <a:chExt cx="563561" cy="720725"/>
            </a:xfrm>
            <a:solidFill>
              <a:schemeClr val="bg1">
                <a:lumMod val="85000"/>
              </a:schemeClr>
            </a:solidFill>
          </p:grpSpPr>
          <p:sp>
            <p:nvSpPr>
              <p:cNvPr id="17" name="Freeform 32"/>
              <p:cNvSpPr>
                <a:spLocks/>
              </p:cNvSpPr>
              <p:nvPr/>
            </p:nvSpPr>
            <p:spPr bwMode="auto">
              <a:xfrm>
                <a:off x="1814739" y="572440"/>
                <a:ext cx="142875" cy="720725"/>
              </a:xfrm>
              <a:custGeom>
                <a:avLst/>
                <a:gdLst>
                  <a:gd name="T0" fmla="*/ 64 w 64"/>
                  <a:gd name="T1" fmla="*/ 289 h 321"/>
                  <a:gd name="T2" fmla="*/ 32 w 64"/>
                  <a:gd name="T3" fmla="*/ 321 h 321"/>
                  <a:gd name="T4" fmla="*/ 0 w 64"/>
                  <a:gd name="T5" fmla="*/ 289 h 321"/>
                  <a:gd name="T6" fmla="*/ 0 w 64"/>
                  <a:gd name="T7" fmla="*/ 32 h 321"/>
                  <a:gd name="T8" fmla="*/ 32 w 64"/>
                  <a:gd name="T9" fmla="*/ 0 h 321"/>
                  <a:gd name="T10" fmla="*/ 64 w 64"/>
                  <a:gd name="T11" fmla="*/ 32 h 321"/>
                  <a:gd name="T12" fmla="*/ 64 w 64"/>
                  <a:gd name="T13" fmla="*/ 289 h 321"/>
                </a:gdLst>
                <a:ahLst/>
                <a:cxnLst>
                  <a:cxn ang="0">
                    <a:pos x="T0" y="T1"/>
                  </a:cxn>
                  <a:cxn ang="0">
                    <a:pos x="T2" y="T3"/>
                  </a:cxn>
                  <a:cxn ang="0">
                    <a:pos x="T4" y="T5"/>
                  </a:cxn>
                  <a:cxn ang="0">
                    <a:pos x="T6" y="T7"/>
                  </a:cxn>
                  <a:cxn ang="0">
                    <a:pos x="T8" y="T9"/>
                  </a:cxn>
                  <a:cxn ang="0">
                    <a:pos x="T10" y="T11"/>
                  </a:cxn>
                  <a:cxn ang="0">
                    <a:pos x="T12" y="T13"/>
                  </a:cxn>
                </a:cxnLst>
                <a:rect l="0" t="0" r="r" b="b"/>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8" name="Freeform 33"/>
              <p:cNvSpPr>
                <a:spLocks/>
              </p:cNvSpPr>
              <p:nvPr/>
            </p:nvSpPr>
            <p:spPr bwMode="auto">
              <a:xfrm>
                <a:off x="1605187" y="1012177"/>
                <a:ext cx="141289" cy="280988"/>
              </a:xfrm>
              <a:custGeom>
                <a:avLst/>
                <a:gdLst>
                  <a:gd name="T0" fmla="*/ 63 w 63"/>
                  <a:gd name="T1" fmla="*/ 93 h 125"/>
                  <a:gd name="T2" fmla="*/ 32 w 63"/>
                  <a:gd name="T3" fmla="*/ 125 h 125"/>
                  <a:gd name="T4" fmla="*/ 0 w 63"/>
                  <a:gd name="T5" fmla="*/ 93 h 125"/>
                  <a:gd name="T6" fmla="*/ 0 w 63"/>
                  <a:gd name="T7" fmla="*/ 32 h 125"/>
                  <a:gd name="T8" fmla="*/ 32 w 63"/>
                  <a:gd name="T9" fmla="*/ 0 h 125"/>
                  <a:gd name="T10" fmla="*/ 63 w 63"/>
                  <a:gd name="T11" fmla="*/ 32 h 125"/>
                  <a:gd name="T12" fmla="*/ 63 w 63"/>
                  <a:gd name="T13" fmla="*/ 93 h 125"/>
                </a:gdLst>
                <a:ahLst/>
                <a:cxnLst>
                  <a:cxn ang="0">
                    <a:pos x="T0" y="T1"/>
                  </a:cxn>
                  <a:cxn ang="0">
                    <a:pos x="T2" y="T3"/>
                  </a:cxn>
                  <a:cxn ang="0">
                    <a:pos x="T4" y="T5"/>
                  </a:cxn>
                  <a:cxn ang="0">
                    <a:pos x="T6" y="T7"/>
                  </a:cxn>
                  <a:cxn ang="0">
                    <a:pos x="T8" y="T9"/>
                  </a:cxn>
                  <a:cxn ang="0">
                    <a:pos x="T10" y="T11"/>
                  </a:cxn>
                  <a:cxn ang="0">
                    <a:pos x="T12" y="T13"/>
                  </a:cxn>
                </a:cxnLst>
                <a:rect l="0" t="0" r="r" b="b"/>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9" name="Freeform 34"/>
              <p:cNvSpPr>
                <a:spLocks/>
              </p:cNvSpPr>
              <p:nvPr/>
            </p:nvSpPr>
            <p:spPr bwMode="auto">
              <a:xfrm>
                <a:off x="2025873" y="804215"/>
                <a:ext cx="142875" cy="488950"/>
              </a:xfrm>
              <a:custGeom>
                <a:avLst/>
                <a:gdLst>
                  <a:gd name="T0" fmla="*/ 64 w 64"/>
                  <a:gd name="T1" fmla="*/ 186 h 218"/>
                  <a:gd name="T2" fmla="*/ 32 w 64"/>
                  <a:gd name="T3" fmla="*/ 218 h 218"/>
                  <a:gd name="T4" fmla="*/ 0 w 64"/>
                  <a:gd name="T5" fmla="*/ 186 h 218"/>
                  <a:gd name="T6" fmla="*/ 0 w 64"/>
                  <a:gd name="T7" fmla="*/ 32 h 218"/>
                  <a:gd name="T8" fmla="*/ 32 w 64"/>
                  <a:gd name="T9" fmla="*/ 0 h 218"/>
                  <a:gd name="T10" fmla="*/ 64 w 64"/>
                  <a:gd name="T11" fmla="*/ 32 h 218"/>
                  <a:gd name="T12" fmla="*/ 64 w 64"/>
                  <a:gd name="T13" fmla="*/ 186 h 218"/>
                </a:gdLst>
                <a:ahLst/>
                <a:cxnLst>
                  <a:cxn ang="0">
                    <a:pos x="T0" y="T1"/>
                  </a:cxn>
                  <a:cxn ang="0">
                    <a:pos x="T2" y="T3"/>
                  </a:cxn>
                  <a:cxn ang="0">
                    <a:pos x="T4" y="T5"/>
                  </a:cxn>
                  <a:cxn ang="0">
                    <a:pos x="T6" y="T7"/>
                  </a:cxn>
                  <a:cxn ang="0">
                    <a:pos x="T8" y="T9"/>
                  </a:cxn>
                  <a:cxn ang="0">
                    <a:pos x="T10" y="T11"/>
                  </a:cxn>
                  <a:cxn ang="0">
                    <a:pos x="T12" y="T13"/>
                  </a:cxn>
                </a:cxnLst>
                <a:rect l="0" t="0" r="r" b="b"/>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grpSp>
        <p:nvGrpSpPr>
          <p:cNvPr id="38" name="组合 37"/>
          <p:cNvGrpSpPr/>
          <p:nvPr/>
        </p:nvGrpSpPr>
        <p:grpSpPr>
          <a:xfrm>
            <a:off x="3766210" y="2400403"/>
            <a:ext cx="1089150" cy="606314"/>
            <a:chOff x="3795270" y="1989735"/>
            <a:chExt cx="1199308" cy="667637"/>
          </a:xfrm>
        </p:grpSpPr>
        <p:sp>
          <p:nvSpPr>
            <p:cNvPr id="20" name="任意多边形 19"/>
            <p:cNvSpPr>
              <a:spLocks/>
            </p:cNvSpPr>
            <p:nvPr/>
          </p:nvSpPr>
          <p:spPr bwMode="auto">
            <a:xfrm>
              <a:off x="3795270" y="1989735"/>
              <a:ext cx="1199308" cy="667637"/>
            </a:xfrm>
            <a:custGeom>
              <a:avLst/>
              <a:gdLst>
                <a:gd name="connsiteX0" fmla="*/ 1770629 w 4112898"/>
                <a:gd name="connsiteY0" fmla="*/ 0 h 2289591"/>
                <a:gd name="connsiteX1" fmla="*/ 1810115 w 4112898"/>
                <a:gd name="connsiteY1" fmla="*/ 0 h 2289591"/>
                <a:gd name="connsiteX2" fmla="*/ 2481385 w 4112898"/>
                <a:gd name="connsiteY2" fmla="*/ 400012 h 2289591"/>
                <a:gd name="connsiteX3" fmla="*/ 2794239 w 4112898"/>
                <a:gd name="connsiteY3" fmla="*/ 329835 h 2289591"/>
                <a:gd name="connsiteX4" fmla="*/ 3179992 w 4112898"/>
                <a:gd name="connsiteY4" fmla="*/ 491243 h 2289591"/>
                <a:gd name="connsiteX5" fmla="*/ 3404761 w 4112898"/>
                <a:gd name="connsiteY5" fmla="*/ 1070208 h 2289591"/>
                <a:gd name="connsiteX6" fmla="*/ 3483734 w 4112898"/>
                <a:gd name="connsiteY6" fmla="*/ 1066700 h 2289591"/>
                <a:gd name="connsiteX7" fmla="*/ 4024395 w 4112898"/>
                <a:gd name="connsiteY7" fmla="*/ 1336883 h 2289591"/>
                <a:gd name="connsiteX8" fmla="*/ 4045657 w 4112898"/>
                <a:gd name="connsiteY8" fmla="*/ 1961464 h 2289591"/>
                <a:gd name="connsiteX9" fmla="*/ 3656867 w 4112898"/>
                <a:gd name="connsiteY9" fmla="*/ 2280772 h 2289591"/>
                <a:gd name="connsiteX10" fmla="*/ 3651907 w 4112898"/>
                <a:gd name="connsiteY10" fmla="*/ 2289591 h 2289591"/>
                <a:gd name="connsiteX11" fmla="*/ 370390 w 4112898"/>
                <a:gd name="connsiteY11" fmla="*/ 2289591 h 2289591"/>
                <a:gd name="connsiteX12" fmla="*/ 352533 w 4112898"/>
                <a:gd name="connsiteY12" fmla="*/ 2282088 h 2289591"/>
                <a:gd name="connsiteX13" fmla="*/ 75748 w 4112898"/>
                <a:gd name="connsiteY13" fmla="*/ 1989535 h 2289591"/>
                <a:gd name="connsiteX14" fmla="*/ 90935 w 4112898"/>
                <a:gd name="connsiteY14" fmla="*/ 1280741 h 2289591"/>
                <a:gd name="connsiteX15" fmla="*/ 510099 w 4112898"/>
                <a:gd name="connsiteY15" fmla="*/ 975469 h 2289591"/>
                <a:gd name="connsiteX16" fmla="*/ 558698 w 4112898"/>
                <a:gd name="connsiteY16" fmla="*/ 978978 h 2289591"/>
                <a:gd name="connsiteX17" fmla="*/ 953562 w 4112898"/>
                <a:gd name="connsiteY17" fmla="*/ 645634 h 2289591"/>
                <a:gd name="connsiteX18" fmla="*/ 1078097 w 4112898"/>
                <a:gd name="connsiteY18" fmla="*/ 659670 h 2289591"/>
                <a:gd name="connsiteX19" fmla="*/ 1770629 w 4112898"/>
                <a:gd name="connsiteY19" fmla="*/ 0 h 2289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112898" h="2289591">
                  <a:moveTo>
                    <a:pt x="1770629" y="0"/>
                  </a:moveTo>
                  <a:cubicBezTo>
                    <a:pt x="1782778" y="0"/>
                    <a:pt x="1797965" y="0"/>
                    <a:pt x="1810115" y="0"/>
                  </a:cubicBezTo>
                  <a:cubicBezTo>
                    <a:pt x="2262691" y="0"/>
                    <a:pt x="2435824" y="298255"/>
                    <a:pt x="2481385" y="400012"/>
                  </a:cubicBezTo>
                  <a:cubicBezTo>
                    <a:pt x="2533021" y="375450"/>
                    <a:pt x="2654518" y="329835"/>
                    <a:pt x="2794239" y="329835"/>
                  </a:cubicBezTo>
                  <a:cubicBezTo>
                    <a:pt x="2946110" y="329835"/>
                    <a:pt x="3076719" y="382468"/>
                    <a:pt x="3179992" y="491243"/>
                  </a:cubicBezTo>
                  <a:cubicBezTo>
                    <a:pt x="3413873" y="729847"/>
                    <a:pt x="3416911" y="968451"/>
                    <a:pt x="3404761" y="1070208"/>
                  </a:cubicBezTo>
                  <a:cubicBezTo>
                    <a:pt x="3426023" y="1070208"/>
                    <a:pt x="3453360" y="1066700"/>
                    <a:pt x="3483734" y="1066700"/>
                  </a:cubicBezTo>
                  <a:cubicBezTo>
                    <a:pt x="3617380" y="1066700"/>
                    <a:pt x="3869486" y="1101788"/>
                    <a:pt x="4024395" y="1336883"/>
                  </a:cubicBezTo>
                  <a:cubicBezTo>
                    <a:pt x="4133742" y="1501801"/>
                    <a:pt x="4142854" y="1740405"/>
                    <a:pt x="4045657" y="1961464"/>
                  </a:cubicBezTo>
                  <a:cubicBezTo>
                    <a:pt x="3960609" y="2154452"/>
                    <a:pt x="3811775" y="2277263"/>
                    <a:pt x="3656867" y="2280772"/>
                  </a:cubicBezTo>
                  <a:lnTo>
                    <a:pt x="3651907" y="2289591"/>
                  </a:lnTo>
                  <a:lnTo>
                    <a:pt x="370390" y="2289591"/>
                  </a:lnTo>
                  <a:lnTo>
                    <a:pt x="352533" y="2282088"/>
                  </a:lnTo>
                  <a:cubicBezTo>
                    <a:pt x="248122" y="2229016"/>
                    <a:pt x="148646" y="2138663"/>
                    <a:pt x="75748" y="1989535"/>
                  </a:cubicBezTo>
                  <a:cubicBezTo>
                    <a:pt x="-30562" y="1768476"/>
                    <a:pt x="-24487" y="1505310"/>
                    <a:pt x="90935" y="1280741"/>
                  </a:cubicBezTo>
                  <a:cubicBezTo>
                    <a:pt x="191170" y="1094771"/>
                    <a:pt x="349116" y="975469"/>
                    <a:pt x="510099" y="975469"/>
                  </a:cubicBezTo>
                  <a:cubicBezTo>
                    <a:pt x="528323" y="975469"/>
                    <a:pt x="543511" y="978978"/>
                    <a:pt x="558698" y="978978"/>
                  </a:cubicBezTo>
                  <a:cubicBezTo>
                    <a:pt x="582997" y="891256"/>
                    <a:pt x="677157" y="645634"/>
                    <a:pt x="953562" y="645634"/>
                  </a:cubicBezTo>
                  <a:cubicBezTo>
                    <a:pt x="993049" y="645634"/>
                    <a:pt x="1035573" y="649143"/>
                    <a:pt x="1078097" y="659670"/>
                  </a:cubicBezTo>
                  <a:cubicBezTo>
                    <a:pt x="1102396" y="515805"/>
                    <a:pt x="1223893" y="21053"/>
                    <a:pt x="1770629" y="0"/>
                  </a:cubicBezTo>
                  <a:close/>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sp>
          <p:nvSpPr>
            <p:cNvPr id="33" name="矩形 32"/>
            <p:cNvSpPr/>
            <p:nvPr/>
          </p:nvSpPr>
          <p:spPr>
            <a:xfrm>
              <a:off x="3894545" y="2323553"/>
              <a:ext cx="1013739" cy="253916"/>
            </a:xfrm>
            <a:prstGeom prst="rect">
              <a:avLst/>
            </a:prstGeom>
          </p:spPr>
          <p:txBody>
            <a:bodyPr wrap="none" lIns="68580" tIns="34290" rIns="68580" bIns="34290">
              <a:spAutoFit/>
            </a:bodyPr>
            <a:lstStyle/>
            <a:p>
              <a:r>
                <a:rPr lang="en-US" altLang="zh-CN" sz="1200" b="1" dirty="0">
                  <a:solidFill>
                    <a:schemeClr val="bg1">
                      <a:lumMod val="85000"/>
                    </a:schemeClr>
                  </a:solidFill>
                  <a:latin typeface="Agency FB" panose="020B0503020202020204" pitchFamily="34" charset="0"/>
                  <a:ea typeface="微软雅黑" panose="020B0503020204020204" pitchFamily="34" charset="-122"/>
                  <a:cs typeface="BrowalliaUPC" panose="020B0604020202020204" pitchFamily="34" charset="-34"/>
                </a:rPr>
                <a:t>TITLE GOSE HERE</a:t>
              </a:r>
              <a:endParaRPr lang="zh-CN" altLang="en-US" sz="1200" dirty="0">
                <a:solidFill>
                  <a:schemeClr val="bg1">
                    <a:lumMod val="85000"/>
                  </a:schemeClr>
                </a:solidFill>
              </a:endParaRPr>
            </a:p>
          </p:txBody>
        </p:sp>
      </p:grpSp>
      <p:sp>
        <p:nvSpPr>
          <p:cNvPr id="39" name="Content Placeholder 2"/>
          <p:cNvSpPr txBox="1">
            <a:spLocks/>
          </p:cNvSpPr>
          <p:nvPr/>
        </p:nvSpPr>
        <p:spPr bwMode="auto">
          <a:xfrm>
            <a:off x="5220072" y="1470137"/>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0" name="Content Placeholder 2"/>
          <p:cNvSpPr txBox="1">
            <a:spLocks/>
          </p:cNvSpPr>
          <p:nvPr/>
        </p:nvSpPr>
        <p:spPr bwMode="auto">
          <a:xfrm>
            <a:off x="5396400" y="3098926"/>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1" name="Content Placeholder 2"/>
          <p:cNvSpPr txBox="1">
            <a:spLocks/>
          </p:cNvSpPr>
          <p:nvPr/>
        </p:nvSpPr>
        <p:spPr bwMode="auto">
          <a:xfrm>
            <a:off x="1344204" y="1399542"/>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2" name="Content Placeholder 2"/>
          <p:cNvSpPr txBox="1">
            <a:spLocks/>
          </p:cNvSpPr>
          <p:nvPr/>
        </p:nvSpPr>
        <p:spPr bwMode="auto">
          <a:xfrm>
            <a:off x="975814" y="3064777"/>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3" name="矩形 42"/>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44" name="Group 371"/>
          <p:cNvGrpSpPr>
            <a:grpSpLocks noChangeAspect="1"/>
          </p:cNvGrpSpPr>
          <p:nvPr/>
        </p:nvGrpSpPr>
        <p:grpSpPr bwMode="auto">
          <a:xfrm>
            <a:off x="1115616" y="549930"/>
            <a:ext cx="6912769" cy="59962"/>
            <a:chOff x="936" y="3880"/>
            <a:chExt cx="5806" cy="168"/>
          </a:xfrm>
          <a:solidFill>
            <a:schemeClr val="bg1"/>
          </a:solidFill>
        </p:grpSpPr>
        <p:sp>
          <p:nvSpPr>
            <p:cNvPr id="45"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74207822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000" fill="hold"/>
                                        <p:tgtEl>
                                          <p:spTgt spid="2"/>
                                        </p:tgtEl>
                                        <p:attrNameLst>
                                          <p:attrName>ppt_x</p:attrName>
                                        </p:attrNameLst>
                                      </p:cBhvr>
                                      <p:tavLst>
                                        <p:tav tm="0">
                                          <p:val>
                                            <p:strVal val="#ppt_x"/>
                                          </p:val>
                                        </p:tav>
                                        <p:tav tm="100000">
                                          <p:val>
                                            <p:strVal val="#ppt_x"/>
                                          </p:val>
                                        </p:tav>
                                      </p:tavLst>
                                    </p:anim>
                                    <p:anim calcmode="lin" valueType="num">
                                      <p:cBhvr additive="base">
                                        <p:cTn id="8" dur="20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2000"/>
                            </p:stCondLst>
                            <p:childTnLst>
                              <p:par>
                                <p:cTn id="10" presetID="42" presetClass="entr" presetSubtype="0"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fade">
                                      <p:cBhvr>
                                        <p:cTn id="12" dur="1000"/>
                                        <p:tgtEl>
                                          <p:spTgt spid="38"/>
                                        </p:tgtEl>
                                      </p:cBhvr>
                                    </p:animEffect>
                                    <p:anim calcmode="lin" valueType="num">
                                      <p:cBhvr>
                                        <p:cTn id="13" dur="1000" fill="hold"/>
                                        <p:tgtEl>
                                          <p:spTgt spid="38"/>
                                        </p:tgtEl>
                                        <p:attrNameLst>
                                          <p:attrName>ppt_x</p:attrName>
                                        </p:attrNameLst>
                                      </p:cBhvr>
                                      <p:tavLst>
                                        <p:tav tm="0">
                                          <p:val>
                                            <p:strVal val="#ppt_x"/>
                                          </p:val>
                                        </p:tav>
                                        <p:tav tm="100000">
                                          <p:val>
                                            <p:strVal val="#ppt_x"/>
                                          </p:val>
                                        </p:tav>
                                      </p:tavLst>
                                    </p:anim>
                                    <p:anim calcmode="lin" valueType="num">
                                      <p:cBhvr>
                                        <p:cTn id="14" dur="1000" fill="hold"/>
                                        <p:tgtEl>
                                          <p:spTgt spid="38"/>
                                        </p:tgtEl>
                                        <p:attrNameLst>
                                          <p:attrName>ppt_y</p:attrName>
                                        </p:attrNameLst>
                                      </p:cBhvr>
                                      <p:tavLst>
                                        <p:tav tm="0">
                                          <p:val>
                                            <p:strVal val="#ppt_y+.1"/>
                                          </p:val>
                                        </p:tav>
                                        <p:tav tm="100000">
                                          <p:val>
                                            <p:strVal val="#ppt_y"/>
                                          </p:val>
                                        </p:tav>
                                      </p:tavLst>
                                    </p:anim>
                                  </p:childTnLst>
                                </p:cTn>
                              </p:par>
                            </p:childTnLst>
                          </p:cTn>
                        </p:par>
                        <p:par>
                          <p:cTn id="15" fill="hold">
                            <p:stCondLst>
                              <p:cond delay="3000"/>
                            </p:stCondLst>
                            <p:childTnLst>
                              <p:par>
                                <p:cTn id="16" presetID="42" presetClass="entr" presetSubtype="0" fill="hold"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1000"/>
                                        <p:tgtEl>
                                          <p:spTgt spid="37"/>
                                        </p:tgtEl>
                                      </p:cBhvr>
                                    </p:animEffect>
                                    <p:anim calcmode="lin" valueType="num">
                                      <p:cBhvr>
                                        <p:cTn id="19" dur="1000" fill="hold"/>
                                        <p:tgtEl>
                                          <p:spTgt spid="37"/>
                                        </p:tgtEl>
                                        <p:attrNameLst>
                                          <p:attrName>ppt_x</p:attrName>
                                        </p:attrNameLst>
                                      </p:cBhvr>
                                      <p:tavLst>
                                        <p:tav tm="0">
                                          <p:val>
                                            <p:strVal val="#ppt_x"/>
                                          </p:val>
                                        </p:tav>
                                        <p:tav tm="100000">
                                          <p:val>
                                            <p:strVal val="#ppt_x"/>
                                          </p:val>
                                        </p:tav>
                                      </p:tavLst>
                                    </p:anim>
                                    <p:anim calcmode="lin" valueType="num">
                                      <p:cBhvr>
                                        <p:cTn id="20" dur="1000" fill="hold"/>
                                        <p:tgtEl>
                                          <p:spTgt spid="37"/>
                                        </p:tgtEl>
                                        <p:attrNameLst>
                                          <p:attrName>ppt_y</p:attrName>
                                        </p:attrNameLst>
                                      </p:cBhvr>
                                      <p:tavLst>
                                        <p:tav tm="0">
                                          <p:val>
                                            <p:strVal val="#ppt_y+.1"/>
                                          </p:val>
                                        </p:tav>
                                        <p:tav tm="100000">
                                          <p:val>
                                            <p:strVal val="#ppt_y"/>
                                          </p:val>
                                        </p:tav>
                                      </p:tavLst>
                                    </p:anim>
                                  </p:childTnLst>
                                </p:cTn>
                              </p:par>
                            </p:childTnLst>
                          </p:cTn>
                        </p:par>
                        <p:par>
                          <p:cTn id="21" fill="hold">
                            <p:stCondLst>
                              <p:cond delay="4000"/>
                            </p:stCondLst>
                            <p:childTnLst>
                              <p:par>
                                <p:cTn id="22" presetID="10" presetClass="entr" presetSubtype="0" fill="hold" grpId="0" nodeType="after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500"/>
                                        <p:tgtEl>
                                          <p:spTgt spid="42"/>
                                        </p:tgtEl>
                                      </p:cBhvr>
                                    </p:animEffect>
                                  </p:childTnLst>
                                </p:cTn>
                              </p:par>
                            </p:childTnLst>
                          </p:cTn>
                        </p:par>
                        <p:par>
                          <p:cTn id="25" fill="hold">
                            <p:stCondLst>
                              <p:cond delay="4500"/>
                            </p:stCondLst>
                            <p:childTnLst>
                              <p:par>
                                <p:cTn id="26" presetID="42" presetClass="entr" presetSubtype="0" fill="hold"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fade">
                                      <p:cBhvr>
                                        <p:cTn id="28" dur="1000"/>
                                        <p:tgtEl>
                                          <p:spTgt spid="34"/>
                                        </p:tgtEl>
                                      </p:cBhvr>
                                    </p:animEffect>
                                    <p:anim calcmode="lin" valueType="num">
                                      <p:cBhvr>
                                        <p:cTn id="29" dur="1000" fill="hold"/>
                                        <p:tgtEl>
                                          <p:spTgt spid="34"/>
                                        </p:tgtEl>
                                        <p:attrNameLst>
                                          <p:attrName>ppt_x</p:attrName>
                                        </p:attrNameLst>
                                      </p:cBhvr>
                                      <p:tavLst>
                                        <p:tav tm="0">
                                          <p:val>
                                            <p:strVal val="#ppt_x"/>
                                          </p:val>
                                        </p:tav>
                                        <p:tav tm="100000">
                                          <p:val>
                                            <p:strVal val="#ppt_x"/>
                                          </p:val>
                                        </p:tav>
                                      </p:tavLst>
                                    </p:anim>
                                    <p:anim calcmode="lin" valueType="num">
                                      <p:cBhvr>
                                        <p:cTn id="30" dur="1000" fill="hold"/>
                                        <p:tgtEl>
                                          <p:spTgt spid="34"/>
                                        </p:tgtEl>
                                        <p:attrNameLst>
                                          <p:attrName>ppt_y</p:attrName>
                                        </p:attrNameLst>
                                      </p:cBhvr>
                                      <p:tavLst>
                                        <p:tav tm="0">
                                          <p:val>
                                            <p:strVal val="#ppt_y+.1"/>
                                          </p:val>
                                        </p:tav>
                                        <p:tav tm="100000">
                                          <p:val>
                                            <p:strVal val="#ppt_y"/>
                                          </p:val>
                                        </p:tav>
                                      </p:tavLst>
                                    </p:anim>
                                  </p:childTnLst>
                                </p:cTn>
                              </p:par>
                            </p:childTnLst>
                          </p:cTn>
                        </p:par>
                        <p:par>
                          <p:cTn id="31" fill="hold">
                            <p:stCondLst>
                              <p:cond delay="5500"/>
                            </p:stCondLst>
                            <p:childTnLst>
                              <p:par>
                                <p:cTn id="32" presetID="10" presetClass="entr" presetSubtype="0" fill="hold" grpId="0" nodeType="after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fade">
                                      <p:cBhvr>
                                        <p:cTn id="34" dur="500"/>
                                        <p:tgtEl>
                                          <p:spTgt spid="40"/>
                                        </p:tgtEl>
                                      </p:cBhvr>
                                    </p:animEffect>
                                  </p:childTnLst>
                                </p:cTn>
                              </p:par>
                            </p:childTnLst>
                          </p:cTn>
                        </p:par>
                        <p:par>
                          <p:cTn id="35" fill="hold">
                            <p:stCondLst>
                              <p:cond delay="6000"/>
                            </p:stCondLst>
                            <p:childTnLst>
                              <p:par>
                                <p:cTn id="36" presetID="42" presetClass="entr" presetSubtype="0" fill="hold" nodeType="after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1000"/>
                                        <p:tgtEl>
                                          <p:spTgt spid="36"/>
                                        </p:tgtEl>
                                      </p:cBhvr>
                                    </p:animEffect>
                                    <p:anim calcmode="lin" valueType="num">
                                      <p:cBhvr>
                                        <p:cTn id="39" dur="1000" fill="hold"/>
                                        <p:tgtEl>
                                          <p:spTgt spid="36"/>
                                        </p:tgtEl>
                                        <p:attrNameLst>
                                          <p:attrName>ppt_x</p:attrName>
                                        </p:attrNameLst>
                                      </p:cBhvr>
                                      <p:tavLst>
                                        <p:tav tm="0">
                                          <p:val>
                                            <p:strVal val="#ppt_x"/>
                                          </p:val>
                                        </p:tav>
                                        <p:tav tm="100000">
                                          <p:val>
                                            <p:strVal val="#ppt_x"/>
                                          </p:val>
                                        </p:tav>
                                      </p:tavLst>
                                    </p:anim>
                                    <p:anim calcmode="lin" valueType="num">
                                      <p:cBhvr>
                                        <p:cTn id="40" dur="1000" fill="hold"/>
                                        <p:tgtEl>
                                          <p:spTgt spid="36"/>
                                        </p:tgtEl>
                                        <p:attrNameLst>
                                          <p:attrName>ppt_y</p:attrName>
                                        </p:attrNameLst>
                                      </p:cBhvr>
                                      <p:tavLst>
                                        <p:tav tm="0">
                                          <p:val>
                                            <p:strVal val="#ppt_y+.1"/>
                                          </p:val>
                                        </p:tav>
                                        <p:tav tm="100000">
                                          <p:val>
                                            <p:strVal val="#ppt_y"/>
                                          </p:val>
                                        </p:tav>
                                      </p:tavLst>
                                    </p:anim>
                                  </p:childTnLst>
                                </p:cTn>
                              </p:par>
                            </p:childTnLst>
                          </p:cTn>
                        </p:par>
                        <p:par>
                          <p:cTn id="41" fill="hold">
                            <p:stCondLst>
                              <p:cond delay="7000"/>
                            </p:stCondLst>
                            <p:childTnLst>
                              <p:par>
                                <p:cTn id="42" presetID="10" presetClass="entr" presetSubtype="0" fill="hold" grpId="0" nodeType="afterEffect">
                                  <p:stCondLst>
                                    <p:cond delay="0"/>
                                  </p:stCondLst>
                                  <p:childTnLst>
                                    <p:set>
                                      <p:cBhvr>
                                        <p:cTn id="43" dur="1" fill="hold">
                                          <p:stCondLst>
                                            <p:cond delay="0"/>
                                          </p:stCondLst>
                                        </p:cTn>
                                        <p:tgtEl>
                                          <p:spTgt spid="41"/>
                                        </p:tgtEl>
                                        <p:attrNameLst>
                                          <p:attrName>style.visibility</p:attrName>
                                        </p:attrNameLst>
                                      </p:cBhvr>
                                      <p:to>
                                        <p:strVal val="visible"/>
                                      </p:to>
                                    </p:set>
                                    <p:animEffect transition="in" filter="fade">
                                      <p:cBhvr>
                                        <p:cTn id="44" dur="500"/>
                                        <p:tgtEl>
                                          <p:spTgt spid="41"/>
                                        </p:tgtEl>
                                      </p:cBhvr>
                                    </p:animEffect>
                                  </p:childTnLst>
                                </p:cTn>
                              </p:par>
                            </p:childTnLst>
                          </p:cTn>
                        </p:par>
                        <p:par>
                          <p:cTn id="45" fill="hold">
                            <p:stCondLst>
                              <p:cond delay="7500"/>
                            </p:stCondLst>
                            <p:childTnLst>
                              <p:par>
                                <p:cTn id="46" presetID="42" presetClass="entr" presetSubtype="0" fill="hold" nodeType="afterEffect">
                                  <p:stCondLst>
                                    <p:cond delay="0"/>
                                  </p:stCondLst>
                                  <p:childTnLst>
                                    <p:set>
                                      <p:cBhvr>
                                        <p:cTn id="47" dur="1" fill="hold">
                                          <p:stCondLst>
                                            <p:cond delay="0"/>
                                          </p:stCondLst>
                                        </p:cTn>
                                        <p:tgtEl>
                                          <p:spTgt spid="35"/>
                                        </p:tgtEl>
                                        <p:attrNameLst>
                                          <p:attrName>style.visibility</p:attrName>
                                        </p:attrNameLst>
                                      </p:cBhvr>
                                      <p:to>
                                        <p:strVal val="visible"/>
                                      </p:to>
                                    </p:set>
                                    <p:animEffect transition="in" filter="fade">
                                      <p:cBhvr>
                                        <p:cTn id="48" dur="1000"/>
                                        <p:tgtEl>
                                          <p:spTgt spid="35"/>
                                        </p:tgtEl>
                                      </p:cBhvr>
                                    </p:animEffect>
                                    <p:anim calcmode="lin" valueType="num">
                                      <p:cBhvr>
                                        <p:cTn id="49" dur="1000" fill="hold"/>
                                        <p:tgtEl>
                                          <p:spTgt spid="35"/>
                                        </p:tgtEl>
                                        <p:attrNameLst>
                                          <p:attrName>ppt_x</p:attrName>
                                        </p:attrNameLst>
                                      </p:cBhvr>
                                      <p:tavLst>
                                        <p:tav tm="0">
                                          <p:val>
                                            <p:strVal val="#ppt_x"/>
                                          </p:val>
                                        </p:tav>
                                        <p:tav tm="100000">
                                          <p:val>
                                            <p:strVal val="#ppt_x"/>
                                          </p:val>
                                        </p:tav>
                                      </p:tavLst>
                                    </p:anim>
                                    <p:anim calcmode="lin" valueType="num">
                                      <p:cBhvr>
                                        <p:cTn id="50" dur="1000" fill="hold"/>
                                        <p:tgtEl>
                                          <p:spTgt spid="35"/>
                                        </p:tgtEl>
                                        <p:attrNameLst>
                                          <p:attrName>ppt_y</p:attrName>
                                        </p:attrNameLst>
                                      </p:cBhvr>
                                      <p:tavLst>
                                        <p:tav tm="0">
                                          <p:val>
                                            <p:strVal val="#ppt_y+.1"/>
                                          </p:val>
                                        </p:tav>
                                        <p:tav tm="100000">
                                          <p:val>
                                            <p:strVal val="#ppt_y"/>
                                          </p:val>
                                        </p:tav>
                                      </p:tavLst>
                                    </p:anim>
                                  </p:childTnLst>
                                </p:cTn>
                              </p:par>
                            </p:childTnLst>
                          </p:cTn>
                        </p:par>
                        <p:par>
                          <p:cTn id="51" fill="hold">
                            <p:stCondLst>
                              <p:cond delay="8500"/>
                            </p:stCondLst>
                            <p:childTnLst>
                              <p:par>
                                <p:cTn id="52" presetID="10" presetClass="entr" presetSubtype="0"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fade">
                                      <p:cBhvr>
                                        <p:cTn id="5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9" grpId="0"/>
      <p:bldP spid="40" grpId="0"/>
      <p:bldP spid="41" grpId="0"/>
      <p:bldP spid="4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210468" y="1419622"/>
            <a:ext cx="2457695" cy="1668127"/>
            <a:chOff x="1613958" y="2146913"/>
            <a:chExt cx="3276926" cy="2224169"/>
          </a:xfrm>
          <a:solidFill>
            <a:schemeClr val="bg1">
              <a:lumMod val="85000"/>
            </a:schemeClr>
          </a:solidFill>
        </p:grpSpPr>
        <p:sp>
          <p:nvSpPr>
            <p:cNvPr id="21" name="Freeform 14"/>
            <p:cNvSpPr>
              <a:spLocks noEditPoints="1"/>
            </p:cNvSpPr>
            <p:nvPr/>
          </p:nvSpPr>
          <p:spPr bwMode="auto">
            <a:xfrm>
              <a:off x="1613958" y="2284694"/>
              <a:ext cx="1606126" cy="1948608"/>
            </a:xfrm>
            <a:custGeom>
              <a:avLst/>
              <a:gdLst>
                <a:gd name="T0" fmla="*/ 195 w 345"/>
                <a:gd name="T1" fmla="*/ 44 h 418"/>
                <a:gd name="T2" fmla="*/ 94 w 345"/>
                <a:gd name="T3" fmla="*/ 54 h 418"/>
                <a:gd name="T4" fmla="*/ 33 w 345"/>
                <a:gd name="T5" fmla="*/ 57 h 418"/>
                <a:gd name="T6" fmla="*/ 57 w 345"/>
                <a:gd name="T7" fmla="*/ 352 h 418"/>
                <a:gd name="T8" fmla="*/ 133 w 345"/>
                <a:gd name="T9" fmla="*/ 392 h 418"/>
                <a:gd name="T10" fmla="*/ 289 w 345"/>
                <a:gd name="T11" fmla="*/ 398 h 418"/>
                <a:gd name="T12" fmla="*/ 286 w 345"/>
                <a:gd name="T13" fmla="*/ 296 h 418"/>
                <a:gd name="T14" fmla="*/ 53 w 345"/>
                <a:gd name="T15" fmla="*/ 190 h 418"/>
                <a:gd name="T16" fmla="*/ 216 w 345"/>
                <a:gd name="T17" fmla="*/ 203 h 418"/>
                <a:gd name="T18" fmla="*/ 205 w 345"/>
                <a:gd name="T19" fmla="*/ 354 h 418"/>
                <a:gd name="T20" fmla="*/ 251 w 345"/>
                <a:gd name="T21" fmla="*/ 329 h 418"/>
                <a:gd name="T22" fmla="*/ 268 w 345"/>
                <a:gd name="T23" fmla="*/ 325 h 418"/>
                <a:gd name="T24" fmla="*/ 208 w 345"/>
                <a:gd name="T25" fmla="*/ 89 h 418"/>
                <a:gd name="T26" fmla="*/ 205 w 345"/>
                <a:gd name="T27" fmla="*/ 159 h 418"/>
                <a:gd name="T28" fmla="*/ 239 w 345"/>
                <a:gd name="T29" fmla="*/ 143 h 418"/>
                <a:gd name="T30" fmla="*/ 204 w 345"/>
                <a:gd name="T31" fmla="*/ 134 h 418"/>
                <a:gd name="T32" fmla="*/ 258 w 345"/>
                <a:gd name="T33" fmla="*/ 249 h 418"/>
                <a:gd name="T34" fmla="*/ 202 w 345"/>
                <a:gd name="T35" fmla="*/ 271 h 418"/>
                <a:gd name="T36" fmla="*/ 210 w 345"/>
                <a:gd name="T37" fmla="*/ 317 h 418"/>
                <a:gd name="T38" fmla="*/ 252 w 345"/>
                <a:gd name="T39" fmla="*/ 289 h 418"/>
                <a:gd name="T40" fmla="*/ 213 w 345"/>
                <a:gd name="T41" fmla="*/ 216 h 418"/>
                <a:gd name="T42" fmla="*/ 278 w 345"/>
                <a:gd name="T43" fmla="*/ 171 h 418"/>
                <a:gd name="T44" fmla="*/ 265 w 345"/>
                <a:gd name="T45" fmla="*/ 123 h 418"/>
                <a:gd name="T46" fmla="*/ 226 w 345"/>
                <a:gd name="T47" fmla="*/ 67 h 418"/>
                <a:gd name="T48" fmla="*/ 203 w 345"/>
                <a:gd name="T49" fmla="*/ 113 h 418"/>
                <a:gd name="T50" fmla="*/ 201 w 345"/>
                <a:gd name="T51" fmla="*/ 229 h 418"/>
                <a:gd name="T52" fmla="*/ 196 w 345"/>
                <a:gd name="T53" fmla="*/ 101 h 418"/>
                <a:gd name="T54" fmla="*/ 164 w 345"/>
                <a:gd name="T55" fmla="*/ 363 h 418"/>
                <a:gd name="T56" fmla="*/ 142 w 345"/>
                <a:gd name="T57" fmla="*/ 135 h 418"/>
                <a:gd name="T58" fmla="*/ 143 w 345"/>
                <a:gd name="T59" fmla="*/ 355 h 418"/>
                <a:gd name="T60" fmla="*/ 166 w 345"/>
                <a:gd name="T61" fmla="*/ 59 h 418"/>
                <a:gd name="T62" fmla="*/ 159 w 345"/>
                <a:gd name="T63" fmla="*/ 46 h 418"/>
                <a:gd name="T64" fmla="*/ 190 w 345"/>
                <a:gd name="T65" fmla="*/ 83 h 418"/>
                <a:gd name="T66" fmla="*/ 138 w 345"/>
                <a:gd name="T67" fmla="*/ 203 h 418"/>
                <a:gd name="T68" fmla="*/ 138 w 345"/>
                <a:gd name="T69" fmla="*/ 53 h 418"/>
                <a:gd name="T70" fmla="*/ 135 w 345"/>
                <a:gd name="T71" fmla="*/ 76 h 418"/>
                <a:gd name="T72" fmla="*/ 135 w 345"/>
                <a:gd name="T73" fmla="*/ 203 h 418"/>
                <a:gd name="T74" fmla="*/ 123 w 345"/>
                <a:gd name="T75" fmla="*/ 328 h 418"/>
                <a:gd name="T76" fmla="*/ 91 w 345"/>
                <a:gd name="T77" fmla="*/ 106 h 418"/>
                <a:gd name="T78" fmla="*/ 67 w 345"/>
                <a:gd name="T79" fmla="*/ 181 h 418"/>
                <a:gd name="T80" fmla="*/ 65 w 345"/>
                <a:gd name="T81" fmla="*/ 212 h 418"/>
                <a:gd name="T82" fmla="*/ 65 w 345"/>
                <a:gd name="T83" fmla="*/ 205 h 418"/>
                <a:gd name="T84" fmla="*/ 64 w 345"/>
                <a:gd name="T85" fmla="*/ 281 h 418"/>
                <a:gd name="T86" fmla="*/ 72 w 345"/>
                <a:gd name="T87" fmla="*/ 240 h 418"/>
                <a:gd name="T88" fmla="*/ 129 w 345"/>
                <a:gd name="T89" fmla="*/ 164 h 418"/>
                <a:gd name="T90" fmla="*/ 90 w 345"/>
                <a:gd name="T91" fmla="*/ 134 h 418"/>
                <a:gd name="T92" fmla="*/ 64 w 345"/>
                <a:gd name="T93" fmla="*/ 301 h 418"/>
                <a:gd name="T94" fmla="*/ 92 w 345"/>
                <a:gd name="T95" fmla="*/ 331 h 418"/>
                <a:gd name="T96" fmla="*/ 93 w 345"/>
                <a:gd name="T97" fmla="*/ 96 h 418"/>
                <a:gd name="T98" fmla="*/ 55 w 345"/>
                <a:gd name="T99" fmla="*/ 56 h 418"/>
                <a:gd name="T100" fmla="*/ 74 w 345"/>
                <a:gd name="T101" fmla="*/ 359 h 418"/>
                <a:gd name="T102" fmla="*/ 126 w 345"/>
                <a:gd name="T103" fmla="*/ 353 h 418"/>
                <a:gd name="T104" fmla="*/ 116 w 345"/>
                <a:gd name="T105" fmla="*/ 376 h 418"/>
                <a:gd name="T106" fmla="*/ 139 w 345"/>
                <a:gd name="T107" fmla="*/ 310 h 418"/>
                <a:gd name="T108" fmla="*/ 163 w 345"/>
                <a:gd name="T109" fmla="*/ 382 h 418"/>
                <a:gd name="T110" fmla="*/ 197 w 345"/>
                <a:gd name="T111" fmla="*/ 110 h 418"/>
                <a:gd name="T112" fmla="*/ 280 w 345"/>
                <a:gd name="T113" fmla="*/ 275 h 418"/>
                <a:gd name="T114" fmla="*/ 269 w 345"/>
                <a:gd name="T115" fmla="*/ 112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 h="418">
                  <a:moveTo>
                    <a:pt x="342" y="57"/>
                  </a:moveTo>
                  <a:cubicBezTo>
                    <a:pt x="322" y="58"/>
                    <a:pt x="299" y="59"/>
                    <a:pt x="277" y="57"/>
                  </a:cubicBezTo>
                  <a:cubicBezTo>
                    <a:pt x="275" y="51"/>
                    <a:pt x="274" y="41"/>
                    <a:pt x="274" y="33"/>
                  </a:cubicBezTo>
                  <a:cubicBezTo>
                    <a:pt x="274" y="31"/>
                    <a:pt x="274" y="26"/>
                    <a:pt x="271" y="27"/>
                  </a:cubicBezTo>
                  <a:cubicBezTo>
                    <a:pt x="267" y="28"/>
                    <a:pt x="271" y="35"/>
                    <a:pt x="271" y="36"/>
                  </a:cubicBezTo>
                  <a:cubicBezTo>
                    <a:pt x="272" y="39"/>
                    <a:pt x="272" y="47"/>
                    <a:pt x="273" y="51"/>
                  </a:cubicBezTo>
                  <a:cubicBezTo>
                    <a:pt x="273" y="53"/>
                    <a:pt x="274" y="56"/>
                    <a:pt x="273" y="57"/>
                  </a:cubicBezTo>
                  <a:cubicBezTo>
                    <a:pt x="271" y="59"/>
                    <a:pt x="263" y="57"/>
                    <a:pt x="261" y="56"/>
                  </a:cubicBezTo>
                  <a:cubicBezTo>
                    <a:pt x="244" y="54"/>
                    <a:pt x="221" y="53"/>
                    <a:pt x="206" y="48"/>
                  </a:cubicBezTo>
                  <a:cubicBezTo>
                    <a:pt x="204" y="47"/>
                    <a:pt x="200" y="45"/>
                    <a:pt x="200" y="43"/>
                  </a:cubicBezTo>
                  <a:cubicBezTo>
                    <a:pt x="200" y="41"/>
                    <a:pt x="204" y="36"/>
                    <a:pt x="201" y="33"/>
                  </a:cubicBezTo>
                  <a:cubicBezTo>
                    <a:pt x="197" y="29"/>
                    <a:pt x="194" y="42"/>
                    <a:pt x="195" y="44"/>
                  </a:cubicBezTo>
                  <a:cubicBezTo>
                    <a:pt x="184" y="48"/>
                    <a:pt x="175" y="41"/>
                    <a:pt x="163" y="41"/>
                  </a:cubicBezTo>
                  <a:cubicBezTo>
                    <a:pt x="160" y="41"/>
                    <a:pt x="157" y="41"/>
                    <a:pt x="155" y="42"/>
                  </a:cubicBezTo>
                  <a:cubicBezTo>
                    <a:pt x="152" y="42"/>
                    <a:pt x="146" y="45"/>
                    <a:pt x="144" y="44"/>
                  </a:cubicBezTo>
                  <a:cubicBezTo>
                    <a:pt x="140" y="43"/>
                    <a:pt x="145" y="32"/>
                    <a:pt x="138" y="34"/>
                  </a:cubicBezTo>
                  <a:cubicBezTo>
                    <a:pt x="134" y="35"/>
                    <a:pt x="139" y="41"/>
                    <a:pt x="138" y="43"/>
                  </a:cubicBezTo>
                  <a:cubicBezTo>
                    <a:pt x="138" y="44"/>
                    <a:pt x="132" y="47"/>
                    <a:pt x="130" y="47"/>
                  </a:cubicBezTo>
                  <a:cubicBezTo>
                    <a:pt x="123" y="49"/>
                    <a:pt x="119" y="50"/>
                    <a:pt x="114" y="53"/>
                  </a:cubicBezTo>
                  <a:cubicBezTo>
                    <a:pt x="114" y="53"/>
                    <a:pt x="110" y="56"/>
                    <a:pt x="109" y="54"/>
                  </a:cubicBezTo>
                  <a:cubicBezTo>
                    <a:pt x="107" y="51"/>
                    <a:pt x="116" y="50"/>
                    <a:pt x="116" y="47"/>
                  </a:cubicBezTo>
                  <a:cubicBezTo>
                    <a:pt x="115" y="43"/>
                    <a:pt x="108" y="48"/>
                    <a:pt x="107" y="49"/>
                  </a:cubicBezTo>
                  <a:cubicBezTo>
                    <a:pt x="106" y="50"/>
                    <a:pt x="105" y="54"/>
                    <a:pt x="104" y="54"/>
                  </a:cubicBezTo>
                  <a:cubicBezTo>
                    <a:pt x="101" y="55"/>
                    <a:pt x="97" y="54"/>
                    <a:pt x="94" y="54"/>
                  </a:cubicBezTo>
                  <a:cubicBezTo>
                    <a:pt x="83" y="55"/>
                    <a:pt x="66" y="55"/>
                    <a:pt x="54" y="54"/>
                  </a:cubicBezTo>
                  <a:cubicBezTo>
                    <a:pt x="54" y="42"/>
                    <a:pt x="54" y="25"/>
                    <a:pt x="53" y="13"/>
                  </a:cubicBezTo>
                  <a:cubicBezTo>
                    <a:pt x="53" y="10"/>
                    <a:pt x="52" y="0"/>
                    <a:pt x="49" y="1"/>
                  </a:cubicBezTo>
                  <a:cubicBezTo>
                    <a:pt x="46" y="1"/>
                    <a:pt x="44" y="17"/>
                    <a:pt x="50" y="13"/>
                  </a:cubicBezTo>
                  <a:cubicBezTo>
                    <a:pt x="51" y="22"/>
                    <a:pt x="53" y="33"/>
                    <a:pt x="52" y="41"/>
                  </a:cubicBezTo>
                  <a:cubicBezTo>
                    <a:pt x="52" y="43"/>
                    <a:pt x="53" y="52"/>
                    <a:pt x="52" y="53"/>
                  </a:cubicBezTo>
                  <a:cubicBezTo>
                    <a:pt x="50" y="55"/>
                    <a:pt x="37" y="54"/>
                    <a:pt x="33" y="54"/>
                  </a:cubicBezTo>
                  <a:cubicBezTo>
                    <a:pt x="25" y="54"/>
                    <a:pt x="11" y="52"/>
                    <a:pt x="4" y="55"/>
                  </a:cubicBezTo>
                  <a:cubicBezTo>
                    <a:pt x="0" y="56"/>
                    <a:pt x="2" y="59"/>
                    <a:pt x="2" y="60"/>
                  </a:cubicBezTo>
                  <a:cubicBezTo>
                    <a:pt x="5" y="61"/>
                    <a:pt x="8" y="62"/>
                    <a:pt x="11" y="62"/>
                  </a:cubicBezTo>
                  <a:cubicBezTo>
                    <a:pt x="12" y="62"/>
                    <a:pt x="13" y="61"/>
                    <a:pt x="14" y="60"/>
                  </a:cubicBezTo>
                  <a:cubicBezTo>
                    <a:pt x="21" y="59"/>
                    <a:pt x="32" y="65"/>
                    <a:pt x="33" y="57"/>
                  </a:cubicBezTo>
                  <a:cubicBezTo>
                    <a:pt x="39" y="56"/>
                    <a:pt x="45" y="56"/>
                    <a:pt x="52" y="57"/>
                  </a:cubicBezTo>
                  <a:cubicBezTo>
                    <a:pt x="52" y="77"/>
                    <a:pt x="53" y="96"/>
                    <a:pt x="53" y="116"/>
                  </a:cubicBezTo>
                  <a:cubicBezTo>
                    <a:pt x="53" y="123"/>
                    <a:pt x="53" y="130"/>
                    <a:pt x="53" y="137"/>
                  </a:cubicBezTo>
                  <a:cubicBezTo>
                    <a:pt x="52" y="149"/>
                    <a:pt x="47" y="164"/>
                    <a:pt x="47" y="178"/>
                  </a:cubicBezTo>
                  <a:cubicBezTo>
                    <a:pt x="47" y="184"/>
                    <a:pt x="49" y="198"/>
                    <a:pt x="51" y="201"/>
                  </a:cubicBezTo>
                  <a:cubicBezTo>
                    <a:pt x="52" y="202"/>
                    <a:pt x="53" y="202"/>
                    <a:pt x="54" y="203"/>
                  </a:cubicBezTo>
                  <a:cubicBezTo>
                    <a:pt x="54" y="204"/>
                    <a:pt x="54" y="206"/>
                    <a:pt x="54" y="207"/>
                  </a:cubicBezTo>
                  <a:cubicBezTo>
                    <a:pt x="53" y="221"/>
                    <a:pt x="56" y="236"/>
                    <a:pt x="54" y="250"/>
                  </a:cubicBezTo>
                  <a:cubicBezTo>
                    <a:pt x="53" y="250"/>
                    <a:pt x="52" y="246"/>
                    <a:pt x="52" y="247"/>
                  </a:cubicBezTo>
                  <a:cubicBezTo>
                    <a:pt x="56" y="260"/>
                    <a:pt x="52" y="276"/>
                    <a:pt x="54" y="290"/>
                  </a:cubicBezTo>
                  <a:cubicBezTo>
                    <a:pt x="54" y="294"/>
                    <a:pt x="56" y="297"/>
                    <a:pt x="57" y="300"/>
                  </a:cubicBezTo>
                  <a:cubicBezTo>
                    <a:pt x="59" y="317"/>
                    <a:pt x="57" y="336"/>
                    <a:pt x="57" y="352"/>
                  </a:cubicBezTo>
                  <a:cubicBezTo>
                    <a:pt x="58" y="357"/>
                    <a:pt x="59" y="370"/>
                    <a:pt x="57" y="374"/>
                  </a:cubicBezTo>
                  <a:cubicBezTo>
                    <a:pt x="56" y="375"/>
                    <a:pt x="47" y="377"/>
                    <a:pt x="44" y="377"/>
                  </a:cubicBezTo>
                  <a:cubicBezTo>
                    <a:pt x="37" y="378"/>
                    <a:pt x="31" y="378"/>
                    <a:pt x="24" y="378"/>
                  </a:cubicBezTo>
                  <a:cubicBezTo>
                    <a:pt x="16" y="377"/>
                    <a:pt x="20" y="382"/>
                    <a:pt x="25" y="383"/>
                  </a:cubicBezTo>
                  <a:cubicBezTo>
                    <a:pt x="35" y="384"/>
                    <a:pt x="48" y="380"/>
                    <a:pt x="57" y="382"/>
                  </a:cubicBezTo>
                  <a:cubicBezTo>
                    <a:pt x="57" y="385"/>
                    <a:pt x="55" y="395"/>
                    <a:pt x="58" y="394"/>
                  </a:cubicBezTo>
                  <a:cubicBezTo>
                    <a:pt x="59" y="394"/>
                    <a:pt x="60" y="388"/>
                    <a:pt x="60" y="387"/>
                  </a:cubicBezTo>
                  <a:cubicBezTo>
                    <a:pt x="61" y="380"/>
                    <a:pt x="61" y="382"/>
                    <a:pt x="68" y="381"/>
                  </a:cubicBezTo>
                  <a:cubicBezTo>
                    <a:pt x="77" y="381"/>
                    <a:pt x="90" y="378"/>
                    <a:pt x="98" y="379"/>
                  </a:cubicBezTo>
                  <a:cubicBezTo>
                    <a:pt x="106" y="381"/>
                    <a:pt x="111" y="388"/>
                    <a:pt x="118" y="387"/>
                  </a:cubicBezTo>
                  <a:cubicBezTo>
                    <a:pt x="119" y="387"/>
                    <a:pt x="120" y="386"/>
                    <a:pt x="121" y="386"/>
                  </a:cubicBezTo>
                  <a:cubicBezTo>
                    <a:pt x="125" y="386"/>
                    <a:pt x="129" y="390"/>
                    <a:pt x="133" y="392"/>
                  </a:cubicBezTo>
                  <a:cubicBezTo>
                    <a:pt x="138" y="393"/>
                    <a:pt x="145" y="392"/>
                    <a:pt x="150" y="393"/>
                  </a:cubicBezTo>
                  <a:cubicBezTo>
                    <a:pt x="165" y="394"/>
                    <a:pt x="180" y="388"/>
                    <a:pt x="192" y="386"/>
                  </a:cubicBezTo>
                  <a:cubicBezTo>
                    <a:pt x="195" y="388"/>
                    <a:pt x="193" y="398"/>
                    <a:pt x="197" y="397"/>
                  </a:cubicBezTo>
                  <a:cubicBezTo>
                    <a:pt x="200" y="396"/>
                    <a:pt x="199" y="388"/>
                    <a:pt x="199" y="385"/>
                  </a:cubicBezTo>
                  <a:cubicBezTo>
                    <a:pt x="203" y="383"/>
                    <a:pt x="209" y="380"/>
                    <a:pt x="214" y="380"/>
                  </a:cubicBezTo>
                  <a:cubicBezTo>
                    <a:pt x="211" y="383"/>
                    <a:pt x="204" y="383"/>
                    <a:pt x="204" y="388"/>
                  </a:cubicBezTo>
                  <a:cubicBezTo>
                    <a:pt x="213" y="387"/>
                    <a:pt x="218" y="379"/>
                    <a:pt x="228" y="380"/>
                  </a:cubicBezTo>
                  <a:cubicBezTo>
                    <a:pt x="245" y="381"/>
                    <a:pt x="265" y="380"/>
                    <a:pt x="282" y="382"/>
                  </a:cubicBezTo>
                  <a:cubicBezTo>
                    <a:pt x="281" y="389"/>
                    <a:pt x="281" y="394"/>
                    <a:pt x="281" y="402"/>
                  </a:cubicBezTo>
                  <a:cubicBezTo>
                    <a:pt x="280" y="406"/>
                    <a:pt x="279" y="418"/>
                    <a:pt x="284" y="417"/>
                  </a:cubicBezTo>
                  <a:cubicBezTo>
                    <a:pt x="286" y="417"/>
                    <a:pt x="289" y="407"/>
                    <a:pt x="289" y="404"/>
                  </a:cubicBezTo>
                  <a:cubicBezTo>
                    <a:pt x="289" y="402"/>
                    <a:pt x="289" y="399"/>
                    <a:pt x="289" y="398"/>
                  </a:cubicBezTo>
                  <a:cubicBezTo>
                    <a:pt x="288" y="397"/>
                    <a:pt x="285" y="396"/>
                    <a:pt x="285" y="396"/>
                  </a:cubicBezTo>
                  <a:cubicBezTo>
                    <a:pt x="283" y="392"/>
                    <a:pt x="286" y="385"/>
                    <a:pt x="286" y="382"/>
                  </a:cubicBezTo>
                  <a:cubicBezTo>
                    <a:pt x="290" y="382"/>
                    <a:pt x="294" y="384"/>
                    <a:pt x="298" y="384"/>
                  </a:cubicBezTo>
                  <a:cubicBezTo>
                    <a:pt x="300" y="383"/>
                    <a:pt x="298" y="382"/>
                    <a:pt x="299" y="381"/>
                  </a:cubicBezTo>
                  <a:cubicBezTo>
                    <a:pt x="302" y="381"/>
                    <a:pt x="307" y="382"/>
                    <a:pt x="312" y="382"/>
                  </a:cubicBezTo>
                  <a:cubicBezTo>
                    <a:pt x="316" y="382"/>
                    <a:pt x="325" y="381"/>
                    <a:pt x="323" y="377"/>
                  </a:cubicBezTo>
                  <a:cubicBezTo>
                    <a:pt x="312" y="376"/>
                    <a:pt x="298" y="379"/>
                    <a:pt x="286" y="378"/>
                  </a:cubicBezTo>
                  <a:cubicBezTo>
                    <a:pt x="284" y="361"/>
                    <a:pt x="285" y="343"/>
                    <a:pt x="284" y="326"/>
                  </a:cubicBezTo>
                  <a:cubicBezTo>
                    <a:pt x="290" y="325"/>
                    <a:pt x="285" y="322"/>
                    <a:pt x="284" y="321"/>
                  </a:cubicBezTo>
                  <a:cubicBezTo>
                    <a:pt x="284" y="319"/>
                    <a:pt x="287" y="313"/>
                    <a:pt x="287" y="310"/>
                  </a:cubicBezTo>
                  <a:cubicBezTo>
                    <a:pt x="287" y="307"/>
                    <a:pt x="288" y="304"/>
                    <a:pt x="288" y="302"/>
                  </a:cubicBezTo>
                  <a:cubicBezTo>
                    <a:pt x="287" y="300"/>
                    <a:pt x="286" y="298"/>
                    <a:pt x="286" y="296"/>
                  </a:cubicBezTo>
                  <a:cubicBezTo>
                    <a:pt x="285" y="292"/>
                    <a:pt x="286" y="288"/>
                    <a:pt x="287" y="284"/>
                  </a:cubicBezTo>
                  <a:cubicBezTo>
                    <a:pt x="289" y="259"/>
                    <a:pt x="287" y="231"/>
                    <a:pt x="286" y="204"/>
                  </a:cubicBezTo>
                  <a:cubicBezTo>
                    <a:pt x="286" y="193"/>
                    <a:pt x="284" y="180"/>
                    <a:pt x="286" y="168"/>
                  </a:cubicBezTo>
                  <a:cubicBezTo>
                    <a:pt x="287" y="160"/>
                    <a:pt x="287" y="151"/>
                    <a:pt x="287" y="142"/>
                  </a:cubicBezTo>
                  <a:cubicBezTo>
                    <a:pt x="287" y="135"/>
                    <a:pt x="283" y="126"/>
                    <a:pt x="282" y="119"/>
                  </a:cubicBezTo>
                  <a:cubicBezTo>
                    <a:pt x="281" y="112"/>
                    <a:pt x="282" y="104"/>
                    <a:pt x="281" y="97"/>
                  </a:cubicBezTo>
                  <a:cubicBezTo>
                    <a:pt x="280" y="84"/>
                    <a:pt x="280" y="71"/>
                    <a:pt x="278" y="61"/>
                  </a:cubicBezTo>
                  <a:cubicBezTo>
                    <a:pt x="293" y="60"/>
                    <a:pt x="314" y="63"/>
                    <a:pt x="332" y="62"/>
                  </a:cubicBezTo>
                  <a:cubicBezTo>
                    <a:pt x="336" y="62"/>
                    <a:pt x="345" y="63"/>
                    <a:pt x="342" y="57"/>
                  </a:cubicBezTo>
                  <a:close/>
                  <a:moveTo>
                    <a:pt x="53" y="190"/>
                  </a:moveTo>
                  <a:cubicBezTo>
                    <a:pt x="51" y="188"/>
                    <a:pt x="51" y="183"/>
                    <a:pt x="53" y="180"/>
                  </a:cubicBezTo>
                  <a:cubicBezTo>
                    <a:pt x="54" y="183"/>
                    <a:pt x="53" y="187"/>
                    <a:pt x="53" y="190"/>
                  </a:cubicBezTo>
                  <a:close/>
                  <a:moveTo>
                    <a:pt x="235" y="80"/>
                  </a:moveTo>
                  <a:cubicBezTo>
                    <a:pt x="228" y="83"/>
                    <a:pt x="216" y="84"/>
                    <a:pt x="209" y="81"/>
                  </a:cubicBezTo>
                  <a:cubicBezTo>
                    <a:pt x="216" y="78"/>
                    <a:pt x="230" y="70"/>
                    <a:pt x="235" y="80"/>
                  </a:cubicBezTo>
                  <a:close/>
                  <a:moveTo>
                    <a:pt x="260" y="110"/>
                  </a:moveTo>
                  <a:cubicBezTo>
                    <a:pt x="245" y="111"/>
                    <a:pt x="228" y="110"/>
                    <a:pt x="214" y="108"/>
                  </a:cubicBezTo>
                  <a:cubicBezTo>
                    <a:pt x="223" y="104"/>
                    <a:pt x="238" y="100"/>
                    <a:pt x="249" y="99"/>
                  </a:cubicBezTo>
                  <a:cubicBezTo>
                    <a:pt x="253" y="98"/>
                    <a:pt x="257" y="107"/>
                    <a:pt x="260" y="110"/>
                  </a:cubicBezTo>
                  <a:close/>
                  <a:moveTo>
                    <a:pt x="250" y="88"/>
                  </a:moveTo>
                  <a:cubicBezTo>
                    <a:pt x="252" y="89"/>
                    <a:pt x="254" y="90"/>
                    <a:pt x="255" y="92"/>
                  </a:cubicBezTo>
                  <a:cubicBezTo>
                    <a:pt x="252" y="93"/>
                    <a:pt x="251" y="90"/>
                    <a:pt x="250" y="88"/>
                  </a:cubicBezTo>
                  <a:close/>
                  <a:moveTo>
                    <a:pt x="277" y="204"/>
                  </a:moveTo>
                  <a:cubicBezTo>
                    <a:pt x="257" y="203"/>
                    <a:pt x="236" y="206"/>
                    <a:pt x="216" y="203"/>
                  </a:cubicBezTo>
                  <a:cubicBezTo>
                    <a:pt x="232" y="194"/>
                    <a:pt x="255" y="190"/>
                    <a:pt x="278" y="191"/>
                  </a:cubicBezTo>
                  <a:cubicBezTo>
                    <a:pt x="277" y="196"/>
                    <a:pt x="279" y="200"/>
                    <a:pt x="277" y="204"/>
                  </a:cubicBezTo>
                  <a:close/>
                  <a:moveTo>
                    <a:pt x="203" y="347"/>
                  </a:moveTo>
                  <a:cubicBezTo>
                    <a:pt x="202" y="347"/>
                    <a:pt x="201" y="346"/>
                    <a:pt x="199" y="346"/>
                  </a:cubicBezTo>
                  <a:cubicBezTo>
                    <a:pt x="201" y="343"/>
                    <a:pt x="202" y="337"/>
                    <a:pt x="203" y="333"/>
                  </a:cubicBezTo>
                  <a:cubicBezTo>
                    <a:pt x="206" y="334"/>
                    <a:pt x="210" y="334"/>
                    <a:pt x="214" y="335"/>
                  </a:cubicBezTo>
                  <a:cubicBezTo>
                    <a:pt x="210" y="338"/>
                    <a:pt x="199" y="340"/>
                    <a:pt x="203" y="347"/>
                  </a:cubicBezTo>
                  <a:close/>
                  <a:moveTo>
                    <a:pt x="248" y="352"/>
                  </a:moveTo>
                  <a:cubicBezTo>
                    <a:pt x="248" y="353"/>
                    <a:pt x="246" y="354"/>
                    <a:pt x="246" y="353"/>
                  </a:cubicBezTo>
                  <a:cubicBezTo>
                    <a:pt x="247" y="353"/>
                    <a:pt x="247" y="352"/>
                    <a:pt x="248" y="352"/>
                  </a:cubicBezTo>
                  <a:close/>
                  <a:moveTo>
                    <a:pt x="236" y="350"/>
                  </a:moveTo>
                  <a:cubicBezTo>
                    <a:pt x="227" y="352"/>
                    <a:pt x="216" y="356"/>
                    <a:pt x="205" y="354"/>
                  </a:cubicBezTo>
                  <a:cubicBezTo>
                    <a:pt x="206" y="345"/>
                    <a:pt x="221" y="347"/>
                    <a:pt x="230" y="346"/>
                  </a:cubicBezTo>
                  <a:cubicBezTo>
                    <a:pt x="237" y="345"/>
                    <a:pt x="243" y="346"/>
                    <a:pt x="248" y="345"/>
                  </a:cubicBezTo>
                  <a:cubicBezTo>
                    <a:pt x="246" y="350"/>
                    <a:pt x="241" y="348"/>
                    <a:pt x="236" y="350"/>
                  </a:cubicBezTo>
                  <a:close/>
                  <a:moveTo>
                    <a:pt x="257" y="356"/>
                  </a:moveTo>
                  <a:cubicBezTo>
                    <a:pt x="256" y="359"/>
                    <a:pt x="252" y="362"/>
                    <a:pt x="248" y="364"/>
                  </a:cubicBezTo>
                  <a:cubicBezTo>
                    <a:pt x="251" y="361"/>
                    <a:pt x="254" y="359"/>
                    <a:pt x="257" y="356"/>
                  </a:cubicBezTo>
                  <a:close/>
                  <a:moveTo>
                    <a:pt x="223" y="342"/>
                  </a:moveTo>
                  <a:cubicBezTo>
                    <a:pt x="216" y="343"/>
                    <a:pt x="212" y="345"/>
                    <a:pt x="207" y="343"/>
                  </a:cubicBezTo>
                  <a:cubicBezTo>
                    <a:pt x="218" y="331"/>
                    <a:pt x="243" y="335"/>
                    <a:pt x="260" y="335"/>
                  </a:cubicBezTo>
                  <a:cubicBezTo>
                    <a:pt x="257" y="344"/>
                    <a:pt x="235" y="341"/>
                    <a:pt x="223" y="342"/>
                  </a:cubicBezTo>
                  <a:close/>
                  <a:moveTo>
                    <a:pt x="233" y="332"/>
                  </a:moveTo>
                  <a:cubicBezTo>
                    <a:pt x="238" y="331"/>
                    <a:pt x="245" y="330"/>
                    <a:pt x="251" y="329"/>
                  </a:cubicBezTo>
                  <a:cubicBezTo>
                    <a:pt x="239" y="326"/>
                    <a:pt x="228" y="334"/>
                    <a:pt x="216" y="331"/>
                  </a:cubicBezTo>
                  <a:cubicBezTo>
                    <a:pt x="225" y="329"/>
                    <a:pt x="236" y="328"/>
                    <a:pt x="246" y="326"/>
                  </a:cubicBezTo>
                  <a:cubicBezTo>
                    <a:pt x="231" y="325"/>
                    <a:pt x="217" y="328"/>
                    <a:pt x="203" y="330"/>
                  </a:cubicBezTo>
                  <a:cubicBezTo>
                    <a:pt x="204" y="323"/>
                    <a:pt x="201" y="317"/>
                    <a:pt x="200" y="313"/>
                  </a:cubicBezTo>
                  <a:cubicBezTo>
                    <a:pt x="199" y="312"/>
                    <a:pt x="199" y="307"/>
                    <a:pt x="200" y="307"/>
                  </a:cubicBezTo>
                  <a:cubicBezTo>
                    <a:pt x="202" y="307"/>
                    <a:pt x="203" y="308"/>
                    <a:pt x="204" y="308"/>
                  </a:cubicBezTo>
                  <a:cubicBezTo>
                    <a:pt x="210" y="309"/>
                    <a:pt x="216" y="307"/>
                    <a:pt x="223" y="307"/>
                  </a:cubicBezTo>
                  <a:cubicBezTo>
                    <a:pt x="231" y="307"/>
                    <a:pt x="240" y="308"/>
                    <a:pt x="247" y="308"/>
                  </a:cubicBezTo>
                  <a:cubicBezTo>
                    <a:pt x="239" y="309"/>
                    <a:pt x="231" y="310"/>
                    <a:pt x="222" y="312"/>
                  </a:cubicBezTo>
                  <a:cubicBezTo>
                    <a:pt x="217" y="313"/>
                    <a:pt x="210" y="312"/>
                    <a:pt x="207" y="314"/>
                  </a:cubicBezTo>
                  <a:cubicBezTo>
                    <a:pt x="201" y="319"/>
                    <a:pt x="211" y="320"/>
                    <a:pt x="215" y="321"/>
                  </a:cubicBezTo>
                  <a:cubicBezTo>
                    <a:pt x="231" y="324"/>
                    <a:pt x="249" y="322"/>
                    <a:pt x="268" y="325"/>
                  </a:cubicBezTo>
                  <a:cubicBezTo>
                    <a:pt x="264" y="337"/>
                    <a:pt x="244" y="331"/>
                    <a:pt x="233" y="332"/>
                  </a:cubicBezTo>
                  <a:close/>
                  <a:moveTo>
                    <a:pt x="204" y="220"/>
                  </a:moveTo>
                  <a:cubicBezTo>
                    <a:pt x="220" y="223"/>
                    <a:pt x="240" y="221"/>
                    <a:pt x="256" y="226"/>
                  </a:cubicBezTo>
                  <a:cubicBezTo>
                    <a:pt x="238" y="228"/>
                    <a:pt x="221" y="228"/>
                    <a:pt x="203" y="230"/>
                  </a:cubicBezTo>
                  <a:cubicBezTo>
                    <a:pt x="204" y="227"/>
                    <a:pt x="203" y="223"/>
                    <a:pt x="204" y="220"/>
                  </a:cubicBezTo>
                  <a:close/>
                  <a:moveTo>
                    <a:pt x="216" y="101"/>
                  </a:moveTo>
                  <a:cubicBezTo>
                    <a:pt x="214" y="102"/>
                    <a:pt x="212" y="103"/>
                    <a:pt x="209" y="103"/>
                  </a:cubicBezTo>
                  <a:cubicBezTo>
                    <a:pt x="208" y="102"/>
                    <a:pt x="208" y="101"/>
                    <a:pt x="207" y="99"/>
                  </a:cubicBezTo>
                  <a:cubicBezTo>
                    <a:pt x="210" y="100"/>
                    <a:pt x="213" y="100"/>
                    <a:pt x="216" y="101"/>
                  </a:cubicBezTo>
                  <a:close/>
                  <a:moveTo>
                    <a:pt x="208" y="87"/>
                  </a:moveTo>
                  <a:cubicBezTo>
                    <a:pt x="209" y="87"/>
                    <a:pt x="210" y="88"/>
                    <a:pt x="211" y="88"/>
                  </a:cubicBezTo>
                  <a:cubicBezTo>
                    <a:pt x="210" y="88"/>
                    <a:pt x="209" y="89"/>
                    <a:pt x="208" y="89"/>
                  </a:cubicBezTo>
                  <a:cubicBezTo>
                    <a:pt x="208" y="88"/>
                    <a:pt x="208" y="88"/>
                    <a:pt x="208" y="87"/>
                  </a:cubicBezTo>
                  <a:close/>
                  <a:moveTo>
                    <a:pt x="209" y="188"/>
                  </a:moveTo>
                  <a:cubicBezTo>
                    <a:pt x="216" y="191"/>
                    <a:pt x="227" y="189"/>
                    <a:pt x="236" y="190"/>
                  </a:cubicBezTo>
                  <a:cubicBezTo>
                    <a:pt x="233" y="193"/>
                    <a:pt x="227" y="194"/>
                    <a:pt x="222" y="195"/>
                  </a:cubicBezTo>
                  <a:cubicBezTo>
                    <a:pt x="217" y="196"/>
                    <a:pt x="206" y="198"/>
                    <a:pt x="207" y="204"/>
                  </a:cubicBezTo>
                  <a:cubicBezTo>
                    <a:pt x="208" y="208"/>
                    <a:pt x="215" y="208"/>
                    <a:pt x="218" y="208"/>
                  </a:cubicBezTo>
                  <a:cubicBezTo>
                    <a:pt x="214" y="211"/>
                    <a:pt x="208" y="212"/>
                    <a:pt x="204" y="214"/>
                  </a:cubicBezTo>
                  <a:cubicBezTo>
                    <a:pt x="205" y="203"/>
                    <a:pt x="206" y="190"/>
                    <a:pt x="206" y="178"/>
                  </a:cubicBezTo>
                  <a:cubicBezTo>
                    <a:pt x="211" y="179"/>
                    <a:pt x="218" y="177"/>
                    <a:pt x="223" y="178"/>
                  </a:cubicBezTo>
                  <a:cubicBezTo>
                    <a:pt x="219" y="181"/>
                    <a:pt x="208" y="180"/>
                    <a:pt x="207" y="184"/>
                  </a:cubicBezTo>
                  <a:cubicBezTo>
                    <a:pt x="207" y="185"/>
                    <a:pt x="208" y="187"/>
                    <a:pt x="209" y="188"/>
                  </a:cubicBezTo>
                  <a:close/>
                  <a:moveTo>
                    <a:pt x="205" y="159"/>
                  </a:moveTo>
                  <a:cubicBezTo>
                    <a:pt x="210" y="160"/>
                    <a:pt x="216" y="161"/>
                    <a:pt x="221" y="161"/>
                  </a:cubicBezTo>
                  <a:cubicBezTo>
                    <a:pt x="217" y="164"/>
                    <a:pt x="211" y="164"/>
                    <a:pt x="206" y="166"/>
                  </a:cubicBezTo>
                  <a:cubicBezTo>
                    <a:pt x="205" y="164"/>
                    <a:pt x="205" y="161"/>
                    <a:pt x="205" y="159"/>
                  </a:cubicBezTo>
                  <a:close/>
                  <a:moveTo>
                    <a:pt x="210" y="155"/>
                  </a:moveTo>
                  <a:cubicBezTo>
                    <a:pt x="225" y="149"/>
                    <a:pt x="244" y="147"/>
                    <a:pt x="262" y="145"/>
                  </a:cubicBezTo>
                  <a:cubicBezTo>
                    <a:pt x="264" y="148"/>
                    <a:pt x="272" y="157"/>
                    <a:pt x="262" y="157"/>
                  </a:cubicBezTo>
                  <a:cubicBezTo>
                    <a:pt x="247" y="157"/>
                    <a:pt x="224" y="158"/>
                    <a:pt x="210" y="155"/>
                  </a:cubicBezTo>
                  <a:close/>
                  <a:moveTo>
                    <a:pt x="206" y="150"/>
                  </a:moveTo>
                  <a:cubicBezTo>
                    <a:pt x="204" y="148"/>
                    <a:pt x="205" y="144"/>
                    <a:pt x="205" y="141"/>
                  </a:cubicBezTo>
                  <a:cubicBezTo>
                    <a:pt x="206" y="141"/>
                    <a:pt x="211" y="141"/>
                    <a:pt x="212" y="142"/>
                  </a:cubicBezTo>
                  <a:cubicBezTo>
                    <a:pt x="213" y="142"/>
                    <a:pt x="212" y="141"/>
                    <a:pt x="213" y="141"/>
                  </a:cubicBezTo>
                  <a:cubicBezTo>
                    <a:pt x="221" y="142"/>
                    <a:pt x="230" y="143"/>
                    <a:pt x="239" y="143"/>
                  </a:cubicBezTo>
                  <a:cubicBezTo>
                    <a:pt x="228" y="146"/>
                    <a:pt x="217" y="148"/>
                    <a:pt x="206" y="150"/>
                  </a:cubicBezTo>
                  <a:close/>
                  <a:moveTo>
                    <a:pt x="213" y="132"/>
                  </a:moveTo>
                  <a:cubicBezTo>
                    <a:pt x="213" y="130"/>
                    <a:pt x="213" y="127"/>
                    <a:pt x="213" y="126"/>
                  </a:cubicBezTo>
                  <a:cubicBezTo>
                    <a:pt x="222" y="125"/>
                    <a:pt x="236" y="125"/>
                    <a:pt x="246" y="127"/>
                  </a:cubicBezTo>
                  <a:cubicBezTo>
                    <a:pt x="235" y="129"/>
                    <a:pt x="223" y="131"/>
                    <a:pt x="213" y="132"/>
                  </a:cubicBezTo>
                  <a:close/>
                  <a:moveTo>
                    <a:pt x="212" y="117"/>
                  </a:moveTo>
                  <a:cubicBezTo>
                    <a:pt x="212" y="116"/>
                    <a:pt x="212" y="114"/>
                    <a:pt x="211" y="113"/>
                  </a:cubicBezTo>
                  <a:cubicBezTo>
                    <a:pt x="216" y="114"/>
                    <a:pt x="223" y="113"/>
                    <a:pt x="226" y="115"/>
                  </a:cubicBezTo>
                  <a:cubicBezTo>
                    <a:pt x="221" y="116"/>
                    <a:pt x="216" y="118"/>
                    <a:pt x="212" y="117"/>
                  </a:cubicBezTo>
                  <a:close/>
                  <a:moveTo>
                    <a:pt x="210" y="126"/>
                  </a:moveTo>
                  <a:cubicBezTo>
                    <a:pt x="210" y="128"/>
                    <a:pt x="211" y="131"/>
                    <a:pt x="210" y="133"/>
                  </a:cubicBezTo>
                  <a:cubicBezTo>
                    <a:pt x="209" y="134"/>
                    <a:pt x="207" y="134"/>
                    <a:pt x="204" y="134"/>
                  </a:cubicBezTo>
                  <a:cubicBezTo>
                    <a:pt x="204" y="132"/>
                    <a:pt x="204" y="128"/>
                    <a:pt x="204" y="125"/>
                  </a:cubicBezTo>
                  <a:cubicBezTo>
                    <a:pt x="206" y="125"/>
                    <a:pt x="208" y="125"/>
                    <a:pt x="210" y="126"/>
                  </a:cubicBezTo>
                  <a:close/>
                  <a:moveTo>
                    <a:pt x="204" y="236"/>
                  </a:moveTo>
                  <a:cubicBezTo>
                    <a:pt x="211" y="237"/>
                    <a:pt x="218" y="239"/>
                    <a:pt x="226" y="238"/>
                  </a:cubicBezTo>
                  <a:cubicBezTo>
                    <a:pt x="219" y="241"/>
                    <a:pt x="211" y="244"/>
                    <a:pt x="203" y="246"/>
                  </a:cubicBezTo>
                  <a:cubicBezTo>
                    <a:pt x="202" y="242"/>
                    <a:pt x="202" y="239"/>
                    <a:pt x="204" y="236"/>
                  </a:cubicBezTo>
                  <a:close/>
                  <a:moveTo>
                    <a:pt x="271" y="260"/>
                  </a:moveTo>
                  <a:cubicBezTo>
                    <a:pt x="270" y="262"/>
                    <a:pt x="264" y="262"/>
                    <a:pt x="261" y="262"/>
                  </a:cubicBezTo>
                  <a:cubicBezTo>
                    <a:pt x="247" y="262"/>
                    <a:pt x="231" y="260"/>
                    <a:pt x="216" y="260"/>
                  </a:cubicBezTo>
                  <a:cubicBezTo>
                    <a:pt x="228" y="255"/>
                    <a:pt x="243" y="254"/>
                    <a:pt x="259" y="253"/>
                  </a:cubicBezTo>
                  <a:cubicBezTo>
                    <a:pt x="262" y="253"/>
                    <a:pt x="271" y="254"/>
                    <a:pt x="270" y="249"/>
                  </a:cubicBezTo>
                  <a:cubicBezTo>
                    <a:pt x="269" y="247"/>
                    <a:pt x="261" y="249"/>
                    <a:pt x="258" y="249"/>
                  </a:cubicBezTo>
                  <a:cubicBezTo>
                    <a:pt x="243" y="251"/>
                    <a:pt x="225" y="251"/>
                    <a:pt x="210" y="250"/>
                  </a:cubicBezTo>
                  <a:cubicBezTo>
                    <a:pt x="223" y="240"/>
                    <a:pt x="252" y="239"/>
                    <a:pt x="273" y="242"/>
                  </a:cubicBezTo>
                  <a:cubicBezTo>
                    <a:pt x="270" y="246"/>
                    <a:pt x="275" y="257"/>
                    <a:pt x="271" y="260"/>
                  </a:cubicBezTo>
                  <a:close/>
                  <a:moveTo>
                    <a:pt x="272" y="274"/>
                  </a:moveTo>
                  <a:cubicBezTo>
                    <a:pt x="253" y="277"/>
                    <a:pt x="230" y="276"/>
                    <a:pt x="211" y="275"/>
                  </a:cubicBezTo>
                  <a:cubicBezTo>
                    <a:pt x="229" y="269"/>
                    <a:pt x="250" y="268"/>
                    <a:pt x="272" y="266"/>
                  </a:cubicBezTo>
                  <a:cubicBezTo>
                    <a:pt x="272" y="268"/>
                    <a:pt x="273" y="271"/>
                    <a:pt x="272" y="274"/>
                  </a:cubicBezTo>
                  <a:close/>
                  <a:moveTo>
                    <a:pt x="216" y="254"/>
                  </a:moveTo>
                  <a:cubicBezTo>
                    <a:pt x="212" y="256"/>
                    <a:pt x="207" y="257"/>
                    <a:pt x="203" y="258"/>
                  </a:cubicBezTo>
                  <a:cubicBezTo>
                    <a:pt x="199" y="251"/>
                    <a:pt x="212" y="256"/>
                    <a:pt x="216" y="254"/>
                  </a:cubicBezTo>
                  <a:close/>
                  <a:moveTo>
                    <a:pt x="238" y="265"/>
                  </a:moveTo>
                  <a:cubicBezTo>
                    <a:pt x="227" y="268"/>
                    <a:pt x="214" y="269"/>
                    <a:pt x="202" y="271"/>
                  </a:cubicBezTo>
                  <a:cubicBezTo>
                    <a:pt x="201" y="269"/>
                    <a:pt x="201" y="266"/>
                    <a:pt x="202" y="264"/>
                  </a:cubicBezTo>
                  <a:cubicBezTo>
                    <a:pt x="215" y="264"/>
                    <a:pt x="226" y="264"/>
                    <a:pt x="238" y="265"/>
                  </a:cubicBezTo>
                  <a:close/>
                  <a:moveTo>
                    <a:pt x="221" y="280"/>
                  </a:moveTo>
                  <a:cubicBezTo>
                    <a:pt x="215" y="282"/>
                    <a:pt x="208" y="283"/>
                    <a:pt x="201" y="285"/>
                  </a:cubicBezTo>
                  <a:cubicBezTo>
                    <a:pt x="201" y="284"/>
                    <a:pt x="201" y="281"/>
                    <a:pt x="201" y="280"/>
                  </a:cubicBezTo>
                  <a:cubicBezTo>
                    <a:pt x="207" y="279"/>
                    <a:pt x="214" y="280"/>
                    <a:pt x="221" y="280"/>
                  </a:cubicBezTo>
                  <a:close/>
                  <a:moveTo>
                    <a:pt x="201" y="295"/>
                  </a:moveTo>
                  <a:cubicBezTo>
                    <a:pt x="206" y="295"/>
                    <a:pt x="211" y="294"/>
                    <a:pt x="214" y="295"/>
                  </a:cubicBezTo>
                  <a:cubicBezTo>
                    <a:pt x="211" y="297"/>
                    <a:pt x="205" y="297"/>
                    <a:pt x="201" y="299"/>
                  </a:cubicBezTo>
                  <a:cubicBezTo>
                    <a:pt x="200" y="298"/>
                    <a:pt x="201" y="296"/>
                    <a:pt x="201" y="295"/>
                  </a:cubicBezTo>
                  <a:close/>
                  <a:moveTo>
                    <a:pt x="261" y="322"/>
                  </a:moveTo>
                  <a:cubicBezTo>
                    <a:pt x="245" y="321"/>
                    <a:pt x="225" y="321"/>
                    <a:pt x="210" y="317"/>
                  </a:cubicBezTo>
                  <a:cubicBezTo>
                    <a:pt x="228" y="312"/>
                    <a:pt x="248" y="309"/>
                    <a:pt x="268" y="309"/>
                  </a:cubicBezTo>
                  <a:cubicBezTo>
                    <a:pt x="269" y="317"/>
                    <a:pt x="270" y="322"/>
                    <a:pt x="261" y="322"/>
                  </a:cubicBezTo>
                  <a:close/>
                  <a:moveTo>
                    <a:pt x="212" y="306"/>
                  </a:moveTo>
                  <a:cubicBezTo>
                    <a:pt x="209" y="306"/>
                    <a:pt x="204" y="305"/>
                    <a:pt x="202" y="304"/>
                  </a:cubicBezTo>
                  <a:cubicBezTo>
                    <a:pt x="214" y="296"/>
                    <a:pt x="230" y="295"/>
                    <a:pt x="247" y="294"/>
                  </a:cubicBezTo>
                  <a:cubicBezTo>
                    <a:pt x="254" y="294"/>
                    <a:pt x="263" y="295"/>
                    <a:pt x="271" y="294"/>
                  </a:cubicBezTo>
                  <a:cubicBezTo>
                    <a:pt x="273" y="293"/>
                    <a:pt x="274" y="293"/>
                    <a:pt x="274" y="292"/>
                  </a:cubicBezTo>
                  <a:cubicBezTo>
                    <a:pt x="276" y="295"/>
                    <a:pt x="274" y="300"/>
                    <a:pt x="274" y="304"/>
                  </a:cubicBezTo>
                  <a:cubicBezTo>
                    <a:pt x="253" y="305"/>
                    <a:pt x="232" y="305"/>
                    <a:pt x="212" y="306"/>
                  </a:cubicBezTo>
                  <a:close/>
                  <a:moveTo>
                    <a:pt x="275" y="291"/>
                  </a:moveTo>
                  <a:cubicBezTo>
                    <a:pt x="272" y="284"/>
                    <a:pt x="266" y="288"/>
                    <a:pt x="261" y="289"/>
                  </a:cubicBezTo>
                  <a:cubicBezTo>
                    <a:pt x="261" y="284"/>
                    <a:pt x="256" y="289"/>
                    <a:pt x="252" y="289"/>
                  </a:cubicBezTo>
                  <a:cubicBezTo>
                    <a:pt x="238" y="292"/>
                    <a:pt x="218" y="290"/>
                    <a:pt x="203" y="290"/>
                  </a:cubicBezTo>
                  <a:cubicBezTo>
                    <a:pt x="223" y="281"/>
                    <a:pt x="249" y="279"/>
                    <a:pt x="274" y="279"/>
                  </a:cubicBezTo>
                  <a:cubicBezTo>
                    <a:pt x="275" y="282"/>
                    <a:pt x="275" y="287"/>
                    <a:pt x="275" y="291"/>
                  </a:cubicBezTo>
                  <a:close/>
                  <a:moveTo>
                    <a:pt x="276" y="247"/>
                  </a:moveTo>
                  <a:cubicBezTo>
                    <a:pt x="277" y="251"/>
                    <a:pt x="276" y="256"/>
                    <a:pt x="276" y="260"/>
                  </a:cubicBezTo>
                  <a:cubicBezTo>
                    <a:pt x="274" y="257"/>
                    <a:pt x="275" y="251"/>
                    <a:pt x="276" y="247"/>
                  </a:cubicBezTo>
                  <a:close/>
                  <a:moveTo>
                    <a:pt x="276" y="237"/>
                  </a:moveTo>
                  <a:cubicBezTo>
                    <a:pt x="257" y="237"/>
                    <a:pt x="234" y="234"/>
                    <a:pt x="216" y="234"/>
                  </a:cubicBezTo>
                  <a:cubicBezTo>
                    <a:pt x="231" y="231"/>
                    <a:pt x="252" y="230"/>
                    <a:pt x="268" y="228"/>
                  </a:cubicBezTo>
                  <a:cubicBezTo>
                    <a:pt x="270" y="228"/>
                    <a:pt x="273" y="229"/>
                    <a:pt x="273" y="226"/>
                  </a:cubicBezTo>
                  <a:cubicBezTo>
                    <a:pt x="273" y="222"/>
                    <a:pt x="259" y="221"/>
                    <a:pt x="256" y="221"/>
                  </a:cubicBezTo>
                  <a:cubicBezTo>
                    <a:pt x="242" y="219"/>
                    <a:pt x="226" y="218"/>
                    <a:pt x="213" y="216"/>
                  </a:cubicBezTo>
                  <a:cubicBezTo>
                    <a:pt x="229" y="208"/>
                    <a:pt x="257" y="210"/>
                    <a:pt x="277" y="211"/>
                  </a:cubicBezTo>
                  <a:cubicBezTo>
                    <a:pt x="277" y="219"/>
                    <a:pt x="277" y="229"/>
                    <a:pt x="276" y="237"/>
                  </a:cubicBezTo>
                  <a:close/>
                  <a:moveTo>
                    <a:pt x="278" y="185"/>
                  </a:moveTo>
                  <a:cubicBezTo>
                    <a:pt x="259" y="186"/>
                    <a:pt x="239" y="187"/>
                    <a:pt x="221" y="185"/>
                  </a:cubicBezTo>
                  <a:cubicBezTo>
                    <a:pt x="238" y="179"/>
                    <a:pt x="257" y="177"/>
                    <a:pt x="278" y="177"/>
                  </a:cubicBezTo>
                  <a:cubicBezTo>
                    <a:pt x="278" y="179"/>
                    <a:pt x="278" y="183"/>
                    <a:pt x="278" y="185"/>
                  </a:cubicBezTo>
                  <a:close/>
                  <a:moveTo>
                    <a:pt x="278" y="171"/>
                  </a:moveTo>
                  <a:cubicBezTo>
                    <a:pt x="261" y="173"/>
                    <a:pt x="243" y="174"/>
                    <a:pt x="226" y="174"/>
                  </a:cubicBezTo>
                  <a:cubicBezTo>
                    <a:pt x="220" y="173"/>
                    <a:pt x="211" y="175"/>
                    <a:pt x="206" y="172"/>
                  </a:cubicBezTo>
                  <a:cubicBezTo>
                    <a:pt x="209" y="168"/>
                    <a:pt x="214" y="169"/>
                    <a:pt x="218" y="167"/>
                  </a:cubicBezTo>
                  <a:cubicBezTo>
                    <a:pt x="235" y="163"/>
                    <a:pt x="257" y="160"/>
                    <a:pt x="277" y="163"/>
                  </a:cubicBezTo>
                  <a:cubicBezTo>
                    <a:pt x="277" y="165"/>
                    <a:pt x="278" y="169"/>
                    <a:pt x="278" y="171"/>
                  </a:cubicBezTo>
                  <a:close/>
                  <a:moveTo>
                    <a:pt x="271" y="157"/>
                  </a:moveTo>
                  <a:cubicBezTo>
                    <a:pt x="271" y="152"/>
                    <a:pt x="269" y="148"/>
                    <a:pt x="266" y="145"/>
                  </a:cubicBezTo>
                  <a:cubicBezTo>
                    <a:pt x="268" y="145"/>
                    <a:pt x="270" y="144"/>
                    <a:pt x="271" y="145"/>
                  </a:cubicBezTo>
                  <a:cubicBezTo>
                    <a:pt x="272" y="149"/>
                    <a:pt x="275" y="153"/>
                    <a:pt x="275" y="157"/>
                  </a:cubicBezTo>
                  <a:cubicBezTo>
                    <a:pt x="274" y="157"/>
                    <a:pt x="272" y="157"/>
                    <a:pt x="271" y="157"/>
                  </a:cubicBezTo>
                  <a:close/>
                  <a:moveTo>
                    <a:pt x="219" y="136"/>
                  </a:moveTo>
                  <a:cubicBezTo>
                    <a:pt x="232" y="134"/>
                    <a:pt x="251" y="130"/>
                    <a:pt x="264" y="129"/>
                  </a:cubicBezTo>
                  <a:cubicBezTo>
                    <a:pt x="268" y="128"/>
                    <a:pt x="270" y="136"/>
                    <a:pt x="270" y="139"/>
                  </a:cubicBezTo>
                  <a:cubicBezTo>
                    <a:pt x="253" y="138"/>
                    <a:pt x="234" y="141"/>
                    <a:pt x="219" y="136"/>
                  </a:cubicBezTo>
                  <a:close/>
                  <a:moveTo>
                    <a:pt x="226" y="121"/>
                  </a:moveTo>
                  <a:cubicBezTo>
                    <a:pt x="237" y="118"/>
                    <a:pt x="252" y="116"/>
                    <a:pt x="264" y="115"/>
                  </a:cubicBezTo>
                  <a:cubicBezTo>
                    <a:pt x="265" y="117"/>
                    <a:pt x="265" y="120"/>
                    <a:pt x="265" y="123"/>
                  </a:cubicBezTo>
                  <a:cubicBezTo>
                    <a:pt x="253" y="123"/>
                    <a:pt x="239" y="121"/>
                    <a:pt x="226" y="121"/>
                  </a:cubicBezTo>
                  <a:close/>
                  <a:moveTo>
                    <a:pt x="256" y="97"/>
                  </a:moveTo>
                  <a:cubicBezTo>
                    <a:pt x="262" y="97"/>
                    <a:pt x="262" y="103"/>
                    <a:pt x="265" y="106"/>
                  </a:cubicBezTo>
                  <a:cubicBezTo>
                    <a:pt x="261" y="104"/>
                    <a:pt x="258" y="101"/>
                    <a:pt x="256" y="97"/>
                  </a:cubicBezTo>
                  <a:close/>
                  <a:moveTo>
                    <a:pt x="231" y="96"/>
                  </a:moveTo>
                  <a:cubicBezTo>
                    <a:pt x="224" y="97"/>
                    <a:pt x="217" y="96"/>
                    <a:pt x="212" y="95"/>
                  </a:cubicBezTo>
                  <a:cubicBezTo>
                    <a:pt x="218" y="90"/>
                    <a:pt x="233" y="88"/>
                    <a:pt x="241" y="86"/>
                  </a:cubicBezTo>
                  <a:cubicBezTo>
                    <a:pt x="242" y="86"/>
                    <a:pt x="247" y="92"/>
                    <a:pt x="247" y="93"/>
                  </a:cubicBezTo>
                  <a:cubicBezTo>
                    <a:pt x="246" y="95"/>
                    <a:pt x="234" y="96"/>
                    <a:pt x="231" y="96"/>
                  </a:cubicBezTo>
                  <a:close/>
                  <a:moveTo>
                    <a:pt x="226" y="67"/>
                  </a:moveTo>
                  <a:cubicBezTo>
                    <a:pt x="219" y="66"/>
                    <a:pt x="208" y="65"/>
                    <a:pt x="203" y="61"/>
                  </a:cubicBezTo>
                  <a:cubicBezTo>
                    <a:pt x="212" y="61"/>
                    <a:pt x="221" y="63"/>
                    <a:pt x="226" y="67"/>
                  </a:cubicBezTo>
                  <a:close/>
                  <a:moveTo>
                    <a:pt x="220" y="72"/>
                  </a:moveTo>
                  <a:cubicBezTo>
                    <a:pt x="216" y="74"/>
                    <a:pt x="211" y="74"/>
                    <a:pt x="207" y="76"/>
                  </a:cubicBezTo>
                  <a:cubicBezTo>
                    <a:pt x="205" y="73"/>
                    <a:pt x="204" y="70"/>
                    <a:pt x="203" y="67"/>
                  </a:cubicBezTo>
                  <a:cubicBezTo>
                    <a:pt x="208" y="68"/>
                    <a:pt x="214" y="70"/>
                    <a:pt x="220" y="72"/>
                  </a:cubicBezTo>
                  <a:close/>
                  <a:moveTo>
                    <a:pt x="204" y="92"/>
                  </a:moveTo>
                  <a:cubicBezTo>
                    <a:pt x="202" y="92"/>
                    <a:pt x="201" y="86"/>
                    <a:pt x="202" y="84"/>
                  </a:cubicBezTo>
                  <a:cubicBezTo>
                    <a:pt x="206" y="83"/>
                    <a:pt x="206" y="92"/>
                    <a:pt x="204" y="92"/>
                  </a:cubicBezTo>
                  <a:close/>
                  <a:moveTo>
                    <a:pt x="201" y="69"/>
                  </a:moveTo>
                  <a:cubicBezTo>
                    <a:pt x="203" y="70"/>
                    <a:pt x="206" y="77"/>
                    <a:pt x="201" y="78"/>
                  </a:cubicBezTo>
                  <a:cubicBezTo>
                    <a:pt x="201" y="75"/>
                    <a:pt x="201" y="72"/>
                    <a:pt x="201" y="69"/>
                  </a:cubicBezTo>
                  <a:close/>
                  <a:moveTo>
                    <a:pt x="201" y="97"/>
                  </a:moveTo>
                  <a:cubicBezTo>
                    <a:pt x="206" y="100"/>
                    <a:pt x="200" y="108"/>
                    <a:pt x="203" y="113"/>
                  </a:cubicBezTo>
                  <a:cubicBezTo>
                    <a:pt x="205" y="112"/>
                    <a:pt x="204" y="110"/>
                    <a:pt x="205" y="110"/>
                  </a:cubicBezTo>
                  <a:cubicBezTo>
                    <a:pt x="209" y="112"/>
                    <a:pt x="210" y="120"/>
                    <a:pt x="203" y="120"/>
                  </a:cubicBezTo>
                  <a:cubicBezTo>
                    <a:pt x="202" y="113"/>
                    <a:pt x="200" y="105"/>
                    <a:pt x="201" y="97"/>
                  </a:cubicBezTo>
                  <a:close/>
                  <a:moveTo>
                    <a:pt x="200" y="132"/>
                  </a:moveTo>
                  <a:cubicBezTo>
                    <a:pt x="200" y="137"/>
                    <a:pt x="204" y="147"/>
                    <a:pt x="200" y="152"/>
                  </a:cubicBezTo>
                  <a:cubicBezTo>
                    <a:pt x="199" y="146"/>
                    <a:pt x="200" y="137"/>
                    <a:pt x="200" y="132"/>
                  </a:cubicBezTo>
                  <a:close/>
                  <a:moveTo>
                    <a:pt x="200" y="157"/>
                  </a:moveTo>
                  <a:cubicBezTo>
                    <a:pt x="203" y="158"/>
                    <a:pt x="204" y="168"/>
                    <a:pt x="200" y="169"/>
                  </a:cubicBezTo>
                  <a:cubicBezTo>
                    <a:pt x="200" y="165"/>
                    <a:pt x="200" y="160"/>
                    <a:pt x="200" y="157"/>
                  </a:cubicBezTo>
                  <a:close/>
                  <a:moveTo>
                    <a:pt x="200" y="175"/>
                  </a:moveTo>
                  <a:cubicBezTo>
                    <a:pt x="204" y="176"/>
                    <a:pt x="203" y="186"/>
                    <a:pt x="203" y="192"/>
                  </a:cubicBezTo>
                  <a:cubicBezTo>
                    <a:pt x="202" y="204"/>
                    <a:pt x="202" y="217"/>
                    <a:pt x="201" y="229"/>
                  </a:cubicBezTo>
                  <a:cubicBezTo>
                    <a:pt x="201" y="230"/>
                    <a:pt x="201" y="232"/>
                    <a:pt x="199" y="232"/>
                  </a:cubicBezTo>
                  <a:cubicBezTo>
                    <a:pt x="200" y="212"/>
                    <a:pt x="199" y="194"/>
                    <a:pt x="200" y="175"/>
                  </a:cubicBezTo>
                  <a:close/>
                  <a:moveTo>
                    <a:pt x="199" y="234"/>
                  </a:moveTo>
                  <a:cubicBezTo>
                    <a:pt x="203" y="238"/>
                    <a:pt x="199" y="245"/>
                    <a:pt x="199" y="250"/>
                  </a:cubicBezTo>
                  <a:cubicBezTo>
                    <a:pt x="199" y="245"/>
                    <a:pt x="198" y="239"/>
                    <a:pt x="199" y="234"/>
                  </a:cubicBezTo>
                  <a:close/>
                  <a:moveTo>
                    <a:pt x="195" y="64"/>
                  </a:moveTo>
                  <a:cubicBezTo>
                    <a:pt x="197" y="64"/>
                    <a:pt x="197" y="66"/>
                    <a:pt x="197" y="69"/>
                  </a:cubicBezTo>
                  <a:cubicBezTo>
                    <a:pt x="195" y="69"/>
                    <a:pt x="194" y="66"/>
                    <a:pt x="195" y="64"/>
                  </a:cubicBezTo>
                  <a:close/>
                  <a:moveTo>
                    <a:pt x="194" y="76"/>
                  </a:moveTo>
                  <a:cubicBezTo>
                    <a:pt x="196" y="76"/>
                    <a:pt x="196" y="79"/>
                    <a:pt x="196" y="81"/>
                  </a:cubicBezTo>
                  <a:cubicBezTo>
                    <a:pt x="195" y="80"/>
                    <a:pt x="193" y="78"/>
                    <a:pt x="194" y="76"/>
                  </a:cubicBezTo>
                  <a:close/>
                  <a:moveTo>
                    <a:pt x="196" y="101"/>
                  </a:moveTo>
                  <a:cubicBezTo>
                    <a:pt x="196" y="103"/>
                    <a:pt x="195" y="103"/>
                    <a:pt x="195" y="105"/>
                  </a:cubicBezTo>
                  <a:cubicBezTo>
                    <a:pt x="193" y="104"/>
                    <a:pt x="194" y="101"/>
                    <a:pt x="196" y="101"/>
                  </a:cubicBezTo>
                  <a:close/>
                  <a:moveTo>
                    <a:pt x="190" y="222"/>
                  </a:moveTo>
                  <a:cubicBezTo>
                    <a:pt x="191" y="229"/>
                    <a:pt x="191" y="233"/>
                    <a:pt x="191" y="239"/>
                  </a:cubicBezTo>
                  <a:cubicBezTo>
                    <a:pt x="194" y="266"/>
                    <a:pt x="192" y="291"/>
                    <a:pt x="190" y="314"/>
                  </a:cubicBezTo>
                  <a:cubicBezTo>
                    <a:pt x="190" y="315"/>
                    <a:pt x="190" y="315"/>
                    <a:pt x="189" y="314"/>
                  </a:cubicBezTo>
                  <a:cubicBezTo>
                    <a:pt x="190" y="327"/>
                    <a:pt x="183" y="345"/>
                    <a:pt x="176" y="353"/>
                  </a:cubicBezTo>
                  <a:cubicBezTo>
                    <a:pt x="175" y="354"/>
                    <a:pt x="172" y="357"/>
                    <a:pt x="173" y="358"/>
                  </a:cubicBezTo>
                  <a:cubicBezTo>
                    <a:pt x="174" y="360"/>
                    <a:pt x="179" y="356"/>
                    <a:pt x="180" y="356"/>
                  </a:cubicBezTo>
                  <a:cubicBezTo>
                    <a:pt x="186" y="349"/>
                    <a:pt x="190" y="336"/>
                    <a:pt x="193" y="325"/>
                  </a:cubicBezTo>
                  <a:cubicBezTo>
                    <a:pt x="195" y="338"/>
                    <a:pt x="192" y="352"/>
                    <a:pt x="183" y="356"/>
                  </a:cubicBezTo>
                  <a:cubicBezTo>
                    <a:pt x="178" y="359"/>
                    <a:pt x="171" y="364"/>
                    <a:pt x="164" y="363"/>
                  </a:cubicBezTo>
                  <a:cubicBezTo>
                    <a:pt x="161" y="363"/>
                    <a:pt x="154" y="359"/>
                    <a:pt x="150" y="357"/>
                  </a:cubicBezTo>
                  <a:cubicBezTo>
                    <a:pt x="149" y="356"/>
                    <a:pt x="146" y="352"/>
                    <a:pt x="145" y="350"/>
                  </a:cubicBezTo>
                  <a:cubicBezTo>
                    <a:pt x="143" y="344"/>
                    <a:pt x="145" y="335"/>
                    <a:pt x="146" y="332"/>
                  </a:cubicBezTo>
                  <a:cubicBezTo>
                    <a:pt x="147" y="331"/>
                    <a:pt x="150" y="329"/>
                    <a:pt x="150" y="328"/>
                  </a:cubicBezTo>
                  <a:cubicBezTo>
                    <a:pt x="149" y="324"/>
                    <a:pt x="144" y="328"/>
                    <a:pt x="143" y="329"/>
                  </a:cubicBezTo>
                  <a:cubicBezTo>
                    <a:pt x="140" y="309"/>
                    <a:pt x="170" y="301"/>
                    <a:pt x="185" y="310"/>
                  </a:cubicBezTo>
                  <a:cubicBezTo>
                    <a:pt x="185" y="310"/>
                    <a:pt x="185" y="310"/>
                    <a:pt x="185" y="310"/>
                  </a:cubicBezTo>
                  <a:cubicBezTo>
                    <a:pt x="175" y="299"/>
                    <a:pt x="150" y="304"/>
                    <a:pt x="143" y="314"/>
                  </a:cubicBezTo>
                  <a:cubicBezTo>
                    <a:pt x="140" y="307"/>
                    <a:pt x="147" y="304"/>
                    <a:pt x="152" y="303"/>
                  </a:cubicBezTo>
                  <a:cubicBezTo>
                    <a:pt x="162" y="301"/>
                    <a:pt x="174" y="302"/>
                    <a:pt x="183" y="302"/>
                  </a:cubicBezTo>
                  <a:cubicBezTo>
                    <a:pt x="172" y="299"/>
                    <a:pt x="155" y="299"/>
                    <a:pt x="143" y="302"/>
                  </a:cubicBezTo>
                  <a:cubicBezTo>
                    <a:pt x="140" y="249"/>
                    <a:pt x="142" y="191"/>
                    <a:pt x="142" y="135"/>
                  </a:cubicBezTo>
                  <a:cubicBezTo>
                    <a:pt x="158" y="144"/>
                    <a:pt x="181" y="135"/>
                    <a:pt x="190" y="124"/>
                  </a:cubicBezTo>
                  <a:cubicBezTo>
                    <a:pt x="190" y="154"/>
                    <a:pt x="191" y="181"/>
                    <a:pt x="192" y="209"/>
                  </a:cubicBezTo>
                  <a:cubicBezTo>
                    <a:pt x="186" y="209"/>
                    <a:pt x="190" y="216"/>
                    <a:pt x="190" y="222"/>
                  </a:cubicBezTo>
                  <a:close/>
                  <a:moveTo>
                    <a:pt x="191" y="356"/>
                  </a:moveTo>
                  <a:cubicBezTo>
                    <a:pt x="189" y="358"/>
                    <a:pt x="187" y="364"/>
                    <a:pt x="184" y="363"/>
                  </a:cubicBezTo>
                  <a:cubicBezTo>
                    <a:pt x="180" y="363"/>
                    <a:pt x="189" y="356"/>
                    <a:pt x="191" y="356"/>
                  </a:cubicBezTo>
                  <a:close/>
                  <a:moveTo>
                    <a:pt x="155" y="372"/>
                  </a:moveTo>
                  <a:cubicBezTo>
                    <a:pt x="152" y="373"/>
                    <a:pt x="146" y="372"/>
                    <a:pt x="143" y="370"/>
                  </a:cubicBezTo>
                  <a:cubicBezTo>
                    <a:pt x="147" y="370"/>
                    <a:pt x="152" y="371"/>
                    <a:pt x="155" y="372"/>
                  </a:cubicBezTo>
                  <a:close/>
                  <a:moveTo>
                    <a:pt x="143" y="355"/>
                  </a:moveTo>
                  <a:cubicBezTo>
                    <a:pt x="144" y="356"/>
                    <a:pt x="145" y="358"/>
                    <a:pt x="146" y="359"/>
                  </a:cubicBezTo>
                  <a:cubicBezTo>
                    <a:pt x="143" y="360"/>
                    <a:pt x="142" y="358"/>
                    <a:pt x="143" y="355"/>
                  </a:cubicBezTo>
                  <a:close/>
                  <a:moveTo>
                    <a:pt x="142" y="116"/>
                  </a:moveTo>
                  <a:cubicBezTo>
                    <a:pt x="149" y="124"/>
                    <a:pt x="160" y="130"/>
                    <a:pt x="173" y="130"/>
                  </a:cubicBezTo>
                  <a:cubicBezTo>
                    <a:pt x="167" y="134"/>
                    <a:pt x="146" y="139"/>
                    <a:pt x="143" y="129"/>
                  </a:cubicBezTo>
                  <a:cubicBezTo>
                    <a:pt x="141" y="125"/>
                    <a:pt x="143" y="120"/>
                    <a:pt x="142" y="116"/>
                  </a:cubicBezTo>
                  <a:close/>
                  <a:moveTo>
                    <a:pt x="188" y="51"/>
                  </a:moveTo>
                  <a:cubicBezTo>
                    <a:pt x="186" y="52"/>
                    <a:pt x="186" y="51"/>
                    <a:pt x="184" y="51"/>
                  </a:cubicBezTo>
                  <a:cubicBezTo>
                    <a:pt x="185" y="50"/>
                    <a:pt x="188" y="50"/>
                    <a:pt x="188" y="51"/>
                  </a:cubicBezTo>
                  <a:close/>
                  <a:moveTo>
                    <a:pt x="188" y="55"/>
                  </a:moveTo>
                  <a:cubicBezTo>
                    <a:pt x="187" y="56"/>
                    <a:pt x="185" y="55"/>
                    <a:pt x="183" y="55"/>
                  </a:cubicBezTo>
                  <a:cubicBezTo>
                    <a:pt x="185" y="54"/>
                    <a:pt x="187" y="54"/>
                    <a:pt x="188" y="55"/>
                  </a:cubicBezTo>
                  <a:close/>
                  <a:moveTo>
                    <a:pt x="188" y="62"/>
                  </a:moveTo>
                  <a:cubicBezTo>
                    <a:pt x="181" y="61"/>
                    <a:pt x="170" y="62"/>
                    <a:pt x="166" y="59"/>
                  </a:cubicBezTo>
                  <a:cubicBezTo>
                    <a:pt x="174" y="59"/>
                    <a:pt x="184" y="59"/>
                    <a:pt x="188" y="62"/>
                  </a:cubicBezTo>
                  <a:close/>
                  <a:moveTo>
                    <a:pt x="174" y="65"/>
                  </a:moveTo>
                  <a:cubicBezTo>
                    <a:pt x="179" y="64"/>
                    <a:pt x="184" y="65"/>
                    <a:pt x="188" y="67"/>
                  </a:cubicBezTo>
                  <a:cubicBezTo>
                    <a:pt x="188" y="70"/>
                    <a:pt x="188" y="70"/>
                    <a:pt x="188" y="70"/>
                  </a:cubicBezTo>
                  <a:cubicBezTo>
                    <a:pt x="184" y="67"/>
                    <a:pt x="176" y="69"/>
                    <a:pt x="174" y="65"/>
                  </a:cubicBezTo>
                  <a:close/>
                  <a:moveTo>
                    <a:pt x="180" y="75"/>
                  </a:moveTo>
                  <a:cubicBezTo>
                    <a:pt x="176" y="76"/>
                    <a:pt x="172" y="75"/>
                    <a:pt x="169" y="74"/>
                  </a:cubicBezTo>
                  <a:cubicBezTo>
                    <a:pt x="171" y="72"/>
                    <a:pt x="179" y="71"/>
                    <a:pt x="180" y="75"/>
                  </a:cubicBezTo>
                  <a:close/>
                  <a:moveTo>
                    <a:pt x="159" y="46"/>
                  </a:moveTo>
                  <a:cubicBezTo>
                    <a:pt x="162" y="45"/>
                    <a:pt x="166" y="46"/>
                    <a:pt x="169" y="46"/>
                  </a:cubicBezTo>
                  <a:cubicBezTo>
                    <a:pt x="166" y="48"/>
                    <a:pt x="162" y="48"/>
                    <a:pt x="159" y="49"/>
                  </a:cubicBezTo>
                  <a:cubicBezTo>
                    <a:pt x="159" y="48"/>
                    <a:pt x="159" y="47"/>
                    <a:pt x="159" y="46"/>
                  </a:cubicBezTo>
                  <a:close/>
                  <a:moveTo>
                    <a:pt x="153" y="50"/>
                  </a:moveTo>
                  <a:cubicBezTo>
                    <a:pt x="150" y="52"/>
                    <a:pt x="146" y="53"/>
                    <a:pt x="142" y="54"/>
                  </a:cubicBezTo>
                  <a:cubicBezTo>
                    <a:pt x="142" y="53"/>
                    <a:pt x="142" y="52"/>
                    <a:pt x="142" y="50"/>
                  </a:cubicBezTo>
                  <a:cubicBezTo>
                    <a:pt x="145" y="50"/>
                    <a:pt x="149" y="49"/>
                    <a:pt x="153" y="50"/>
                  </a:cubicBezTo>
                  <a:close/>
                  <a:moveTo>
                    <a:pt x="142" y="64"/>
                  </a:moveTo>
                  <a:cubicBezTo>
                    <a:pt x="144" y="63"/>
                    <a:pt x="145" y="63"/>
                    <a:pt x="147" y="63"/>
                  </a:cubicBezTo>
                  <a:cubicBezTo>
                    <a:pt x="146" y="65"/>
                    <a:pt x="145" y="67"/>
                    <a:pt x="142" y="68"/>
                  </a:cubicBezTo>
                  <a:cubicBezTo>
                    <a:pt x="142" y="67"/>
                    <a:pt x="142" y="65"/>
                    <a:pt x="142" y="64"/>
                  </a:cubicBezTo>
                  <a:close/>
                  <a:moveTo>
                    <a:pt x="144" y="93"/>
                  </a:moveTo>
                  <a:cubicBezTo>
                    <a:pt x="154" y="94"/>
                    <a:pt x="162" y="90"/>
                    <a:pt x="167" y="85"/>
                  </a:cubicBezTo>
                  <a:cubicBezTo>
                    <a:pt x="159" y="84"/>
                    <a:pt x="154" y="91"/>
                    <a:pt x="146" y="89"/>
                  </a:cubicBezTo>
                  <a:cubicBezTo>
                    <a:pt x="150" y="73"/>
                    <a:pt x="178" y="79"/>
                    <a:pt x="190" y="83"/>
                  </a:cubicBezTo>
                  <a:cubicBezTo>
                    <a:pt x="189" y="87"/>
                    <a:pt x="192" y="93"/>
                    <a:pt x="190" y="96"/>
                  </a:cubicBezTo>
                  <a:cubicBezTo>
                    <a:pt x="190" y="97"/>
                    <a:pt x="188" y="96"/>
                    <a:pt x="188" y="97"/>
                  </a:cubicBezTo>
                  <a:cubicBezTo>
                    <a:pt x="187" y="99"/>
                    <a:pt x="189" y="103"/>
                    <a:pt x="190" y="105"/>
                  </a:cubicBezTo>
                  <a:cubicBezTo>
                    <a:pt x="192" y="124"/>
                    <a:pt x="174" y="130"/>
                    <a:pt x="158" y="124"/>
                  </a:cubicBezTo>
                  <a:cubicBezTo>
                    <a:pt x="148" y="121"/>
                    <a:pt x="135" y="107"/>
                    <a:pt x="144" y="93"/>
                  </a:cubicBezTo>
                  <a:close/>
                  <a:moveTo>
                    <a:pt x="139" y="275"/>
                  </a:moveTo>
                  <a:cubicBezTo>
                    <a:pt x="137" y="273"/>
                    <a:pt x="138" y="268"/>
                    <a:pt x="139" y="266"/>
                  </a:cubicBezTo>
                  <a:cubicBezTo>
                    <a:pt x="140" y="268"/>
                    <a:pt x="140" y="273"/>
                    <a:pt x="139" y="275"/>
                  </a:cubicBezTo>
                  <a:close/>
                  <a:moveTo>
                    <a:pt x="137" y="253"/>
                  </a:moveTo>
                  <a:cubicBezTo>
                    <a:pt x="136" y="237"/>
                    <a:pt x="137" y="220"/>
                    <a:pt x="138" y="205"/>
                  </a:cubicBezTo>
                  <a:cubicBezTo>
                    <a:pt x="139" y="220"/>
                    <a:pt x="139" y="238"/>
                    <a:pt x="137" y="253"/>
                  </a:cubicBezTo>
                  <a:close/>
                  <a:moveTo>
                    <a:pt x="138" y="203"/>
                  </a:moveTo>
                  <a:cubicBezTo>
                    <a:pt x="137" y="199"/>
                    <a:pt x="138" y="194"/>
                    <a:pt x="138" y="190"/>
                  </a:cubicBezTo>
                  <a:cubicBezTo>
                    <a:pt x="140" y="194"/>
                    <a:pt x="139" y="199"/>
                    <a:pt x="138" y="203"/>
                  </a:cubicBezTo>
                  <a:close/>
                  <a:moveTo>
                    <a:pt x="138" y="181"/>
                  </a:moveTo>
                  <a:cubicBezTo>
                    <a:pt x="136" y="170"/>
                    <a:pt x="137" y="156"/>
                    <a:pt x="136" y="144"/>
                  </a:cubicBezTo>
                  <a:cubicBezTo>
                    <a:pt x="137" y="143"/>
                    <a:pt x="138" y="143"/>
                    <a:pt x="139" y="142"/>
                  </a:cubicBezTo>
                  <a:cubicBezTo>
                    <a:pt x="139" y="155"/>
                    <a:pt x="138" y="168"/>
                    <a:pt x="138" y="181"/>
                  </a:cubicBezTo>
                  <a:close/>
                  <a:moveTo>
                    <a:pt x="138" y="69"/>
                  </a:moveTo>
                  <a:cubicBezTo>
                    <a:pt x="135" y="69"/>
                    <a:pt x="133" y="70"/>
                    <a:pt x="130" y="69"/>
                  </a:cubicBezTo>
                  <a:cubicBezTo>
                    <a:pt x="133" y="67"/>
                    <a:pt x="135" y="66"/>
                    <a:pt x="139" y="65"/>
                  </a:cubicBezTo>
                  <a:cubicBezTo>
                    <a:pt x="139" y="66"/>
                    <a:pt x="139" y="68"/>
                    <a:pt x="138" y="69"/>
                  </a:cubicBezTo>
                  <a:close/>
                  <a:moveTo>
                    <a:pt x="138" y="51"/>
                  </a:moveTo>
                  <a:cubicBezTo>
                    <a:pt x="138" y="52"/>
                    <a:pt x="138" y="52"/>
                    <a:pt x="138" y="53"/>
                  </a:cubicBezTo>
                  <a:cubicBezTo>
                    <a:pt x="136" y="54"/>
                    <a:pt x="130" y="54"/>
                    <a:pt x="127" y="54"/>
                  </a:cubicBezTo>
                  <a:cubicBezTo>
                    <a:pt x="129" y="52"/>
                    <a:pt x="134" y="52"/>
                    <a:pt x="138" y="51"/>
                  </a:cubicBezTo>
                  <a:close/>
                  <a:moveTo>
                    <a:pt x="119" y="57"/>
                  </a:moveTo>
                  <a:cubicBezTo>
                    <a:pt x="125" y="56"/>
                    <a:pt x="132" y="57"/>
                    <a:pt x="137" y="57"/>
                  </a:cubicBezTo>
                  <a:cubicBezTo>
                    <a:pt x="130" y="62"/>
                    <a:pt x="117" y="61"/>
                    <a:pt x="109" y="65"/>
                  </a:cubicBezTo>
                  <a:cubicBezTo>
                    <a:pt x="108" y="62"/>
                    <a:pt x="115" y="58"/>
                    <a:pt x="119" y="57"/>
                  </a:cubicBezTo>
                  <a:close/>
                  <a:moveTo>
                    <a:pt x="124" y="74"/>
                  </a:moveTo>
                  <a:cubicBezTo>
                    <a:pt x="120" y="77"/>
                    <a:pt x="115" y="78"/>
                    <a:pt x="109" y="79"/>
                  </a:cubicBezTo>
                  <a:cubicBezTo>
                    <a:pt x="113" y="76"/>
                    <a:pt x="118" y="72"/>
                    <a:pt x="124" y="74"/>
                  </a:cubicBezTo>
                  <a:close/>
                  <a:moveTo>
                    <a:pt x="127" y="84"/>
                  </a:moveTo>
                  <a:cubicBezTo>
                    <a:pt x="125" y="79"/>
                    <a:pt x="113" y="86"/>
                    <a:pt x="108" y="85"/>
                  </a:cubicBezTo>
                  <a:cubicBezTo>
                    <a:pt x="114" y="81"/>
                    <a:pt x="128" y="79"/>
                    <a:pt x="135" y="76"/>
                  </a:cubicBezTo>
                  <a:cubicBezTo>
                    <a:pt x="142" y="73"/>
                    <a:pt x="134" y="89"/>
                    <a:pt x="133" y="91"/>
                  </a:cubicBezTo>
                  <a:cubicBezTo>
                    <a:pt x="130" y="98"/>
                    <a:pt x="131" y="106"/>
                    <a:pt x="129" y="114"/>
                  </a:cubicBezTo>
                  <a:cubicBezTo>
                    <a:pt x="117" y="114"/>
                    <a:pt x="101" y="117"/>
                    <a:pt x="88" y="114"/>
                  </a:cubicBezTo>
                  <a:cubicBezTo>
                    <a:pt x="94" y="108"/>
                    <a:pt x="110" y="107"/>
                    <a:pt x="120" y="106"/>
                  </a:cubicBezTo>
                  <a:cubicBezTo>
                    <a:pt x="124" y="105"/>
                    <a:pt x="129" y="106"/>
                    <a:pt x="129" y="102"/>
                  </a:cubicBezTo>
                  <a:cubicBezTo>
                    <a:pt x="129" y="101"/>
                    <a:pt x="127" y="100"/>
                    <a:pt x="126" y="99"/>
                  </a:cubicBezTo>
                  <a:cubicBezTo>
                    <a:pt x="117" y="97"/>
                    <a:pt x="105" y="103"/>
                    <a:pt x="97" y="101"/>
                  </a:cubicBezTo>
                  <a:cubicBezTo>
                    <a:pt x="101" y="97"/>
                    <a:pt x="112" y="94"/>
                    <a:pt x="119" y="91"/>
                  </a:cubicBezTo>
                  <a:cubicBezTo>
                    <a:pt x="122" y="90"/>
                    <a:pt x="128" y="88"/>
                    <a:pt x="127" y="84"/>
                  </a:cubicBezTo>
                  <a:close/>
                  <a:moveTo>
                    <a:pt x="135" y="203"/>
                  </a:moveTo>
                  <a:cubicBezTo>
                    <a:pt x="133" y="202"/>
                    <a:pt x="134" y="200"/>
                    <a:pt x="134" y="198"/>
                  </a:cubicBezTo>
                  <a:cubicBezTo>
                    <a:pt x="135" y="199"/>
                    <a:pt x="135" y="201"/>
                    <a:pt x="135" y="203"/>
                  </a:cubicBezTo>
                  <a:close/>
                  <a:moveTo>
                    <a:pt x="126" y="341"/>
                  </a:moveTo>
                  <a:cubicBezTo>
                    <a:pt x="122" y="336"/>
                    <a:pt x="129" y="329"/>
                    <a:pt x="134" y="333"/>
                  </a:cubicBezTo>
                  <a:cubicBezTo>
                    <a:pt x="135" y="338"/>
                    <a:pt x="129" y="344"/>
                    <a:pt x="126" y="341"/>
                  </a:cubicBezTo>
                  <a:close/>
                  <a:moveTo>
                    <a:pt x="133" y="352"/>
                  </a:moveTo>
                  <a:cubicBezTo>
                    <a:pt x="130" y="351"/>
                    <a:pt x="129" y="349"/>
                    <a:pt x="128" y="346"/>
                  </a:cubicBezTo>
                  <a:cubicBezTo>
                    <a:pt x="129" y="345"/>
                    <a:pt x="131" y="346"/>
                    <a:pt x="132" y="346"/>
                  </a:cubicBezTo>
                  <a:cubicBezTo>
                    <a:pt x="133" y="347"/>
                    <a:pt x="134" y="350"/>
                    <a:pt x="133" y="352"/>
                  </a:cubicBezTo>
                  <a:close/>
                  <a:moveTo>
                    <a:pt x="123" y="328"/>
                  </a:moveTo>
                  <a:cubicBezTo>
                    <a:pt x="121" y="329"/>
                    <a:pt x="116" y="328"/>
                    <a:pt x="114" y="328"/>
                  </a:cubicBezTo>
                  <a:cubicBezTo>
                    <a:pt x="100" y="328"/>
                    <a:pt x="84" y="325"/>
                    <a:pt x="73" y="322"/>
                  </a:cubicBezTo>
                  <a:cubicBezTo>
                    <a:pt x="89" y="316"/>
                    <a:pt x="111" y="316"/>
                    <a:pt x="130" y="314"/>
                  </a:cubicBezTo>
                  <a:cubicBezTo>
                    <a:pt x="127" y="318"/>
                    <a:pt x="127" y="326"/>
                    <a:pt x="123" y="328"/>
                  </a:cubicBezTo>
                  <a:close/>
                  <a:moveTo>
                    <a:pt x="60" y="318"/>
                  </a:moveTo>
                  <a:cubicBezTo>
                    <a:pt x="60" y="316"/>
                    <a:pt x="60" y="313"/>
                    <a:pt x="60" y="311"/>
                  </a:cubicBezTo>
                  <a:cubicBezTo>
                    <a:pt x="63" y="318"/>
                    <a:pt x="65" y="325"/>
                    <a:pt x="67" y="332"/>
                  </a:cubicBezTo>
                  <a:cubicBezTo>
                    <a:pt x="57" y="335"/>
                    <a:pt x="65" y="319"/>
                    <a:pt x="60" y="318"/>
                  </a:cubicBezTo>
                  <a:close/>
                  <a:moveTo>
                    <a:pt x="61" y="192"/>
                  </a:moveTo>
                  <a:cubicBezTo>
                    <a:pt x="63" y="200"/>
                    <a:pt x="63" y="211"/>
                    <a:pt x="62" y="221"/>
                  </a:cubicBezTo>
                  <a:cubicBezTo>
                    <a:pt x="59" y="213"/>
                    <a:pt x="62" y="200"/>
                    <a:pt x="61" y="192"/>
                  </a:cubicBezTo>
                  <a:close/>
                  <a:moveTo>
                    <a:pt x="105" y="120"/>
                  </a:moveTo>
                  <a:cubicBezTo>
                    <a:pt x="97" y="122"/>
                    <a:pt x="87" y="123"/>
                    <a:pt x="79" y="125"/>
                  </a:cubicBezTo>
                  <a:cubicBezTo>
                    <a:pt x="79" y="122"/>
                    <a:pt x="80" y="118"/>
                    <a:pt x="82" y="115"/>
                  </a:cubicBezTo>
                  <a:cubicBezTo>
                    <a:pt x="87" y="120"/>
                    <a:pt x="97" y="119"/>
                    <a:pt x="105" y="120"/>
                  </a:cubicBezTo>
                  <a:close/>
                  <a:moveTo>
                    <a:pt x="91" y="106"/>
                  </a:moveTo>
                  <a:cubicBezTo>
                    <a:pt x="90" y="106"/>
                    <a:pt x="88" y="107"/>
                    <a:pt x="86" y="107"/>
                  </a:cubicBezTo>
                  <a:cubicBezTo>
                    <a:pt x="85" y="103"/>
                    <a:pt x="89" y="103"/>
                    <a:pt x="91" y="106"/>
                  </a:cubicBezTo>
                  <a:close/>
                  <a:moveTo>
                    <a:pt x="79" y="169"/>
                  </a:moveTo>
                  <a:cubicBezTo>
                    <a:pt x="77" y="172"/>
                    <a:pt x="72" y="172"/>
                    <a:pt x="69" y="173"/>
                  </a:cubicBezTo>
                  <a:cubicBezTo>
                    <a:pt x="66" y="165"/>
                    <a:pt x="75" y="169"/>
                    <a:pt x="79" y="169"/>
                  </a:cubicBezTo>
                  <a:close/>
                  <a:moveTo>
                    <a:pt x="72" y="144"/>
                  </a:moveTo>
                  <a:cubicBezTo>
                    <a:pt x="80" y="151"/>
                    <a:pt x="97" y="149"/>
                    <a:pt x="109" y="151"/>
                  </a:cubicBezTo>
                  <a:cubicBezTo>
                    <a:pt x="96" y="155"/>
                    <a:pt x="81" y="156"/>
                    <a:pt x="69" y="160"/>
                  </a:cubicBezTo>
                  <a:cubicBezTo>
                    <a:pt x="67" y="154"/>
                    <a:pt x="70" y="148"/>
                    <a:pt x="72" y="144"/>
                  </a:cubicBezTo>
                  <a:close/>
                  <a:moveTo>
                    <a:pt x="97" y="183"/>
                  </a:moveTo>
                  <a:cubicBezTo>
                    <a:pt x="86" y="186"/>
                    <a:pt x="74" y="188"/>
                    <a:pt x="65" y="192"/>
                  </a:cubicBezTo>
                  <a:cubicBezTo>
                    <a:pt x="63" y="188"/>
                    <a:pt x="64" y="183"/>
                    <a:pt x="67" y="181"/>
                  </a:cubicBezTo>
                  <a:cubicBezTo>
                    <a:pt x="74" y="185"/>
                    <a:pt x="87" y="183"/>
                    <a:pt x="97" y="183"/>
                  </a:cubicBezTo>
                  <a:close/>
                  <a:moveTo>
                    <a:pt x="79" y="232"/>
                  </a:moveTo>
                  <a:cubicBezTo>
                    <a:pt x="75" y="234"/>
                    <a:pt x="70" y="235"/>
                    <a:pt x="65" y="236"/>
                  </a:cubicBezTo>
                  <a:cubicBezTo>
                    <a:pt x="62" y="228"/>
                    <a:pt x="75" y="232"/>
                    <a:pt x="79" y="232"/>
                  </a:cubicBezTo>
                  <a:close/>
                  <a:moveTo>
                    <a:pt x="95" y="246"/>
                  </a:moveTo>
                  <a:cubicBezTo>
                    <a:pt x="86" y="249"/>
                    <a:pt x="73" y="249"/>
                    <a:pt x="64" y="253"/>
                  </a:cubicBezTo>
                  <a:cubicBezTo>
                    <a:pt x="64" y="250"/>
                    <a:pt x="64" y="247"/>
                    <a:pt x="64" y="244"/>
                  </a:cubicBezTo>
                  <a:cubicBezTo>
                    <a:pt x="73" y="246"/>
                    <a:pt x="85" y="245"/>
                    <a:pt x="95" y="246"/>
                  </a:cubicBezTo>
                  <a:close/>
                  <a:moveTo>
                    <a:pt x="65" y="212"/>
                  </a:moveTo>
                  <a:cubicBezTo>
                    <a:pt x="75" y="215"/>
                    <a:pt x="88" y="214"/>
                    <a:pt x="99" y="216"/>
                  </a:cubicBezTo>
                  <a:cubicBezTo>
                    <a:pt x="88" y="219"/>
                    <a:pt x="77" y="222"/>
                    <a:pt x="66" y="223"/>
                  </a:cubicBezTo>
                  <a:cubicBezTo>
                    <a:pt x="65" y="220"/>
                    <a:pt x="65" y="215"/>
                    <a:pt x="65" y="212"/>
                  </a:cubicBezTo>
                  <a:close/>
                  <a:moveTo>
                    <a:pt x="77" y="227"/>
                  </a:moveTo>
                  <a:cubicBezTo>
                    <a:pt x="87" y="223"/>
                    <a:pt x="100" y="220"/>
                    <a:pt x="112" y="219"/>
                  </a:cubicBezTo>
                  <a:cubicBezTo>
                    <a:pt x="115" y="218"/>
                    <a:pt x="131" y="218"/>
                    <a:pt x="127" y="213"/>
                  </a:cubicBezTo>
                  <a:cubicBezTo>
                    <a:pt x="126" y="212"/>
                    <a:pt x="123" y="212"/>
                    <a:pt x="120" y="212"/>
                  </a:cubicBezTo>
                  <a:cubicBezTo>
                    <a:pt x="109" y="211"/>
                    <a:pt x="87" y="212"/>
                    <a:pt x="75" y="209"/>
                  </a:cubicBezTo>
                  <a:cubicBezTo>
                    <a:pt x="91" y="204"/>
                    <a:pt x="113" y="203"/>
                    <a:pt x="131" y="199"/>
                  </a:cubicBezTo>
                  <a:cubicBezTo>
                    <a:pt x="132" y="206"/>
                    <a:pt x="132" y="214"/>
                    <a:pt x="132" y="221"/>
                  </a:cubicBezTo>
                  <a:cubicBezTo>
                    <a:pt x="114" y="224"/>
                    <a:pt x="97" y="229"/>
                    <a:pt x="77" y="227"/>
                  </a:cubicBezTo>
                  <a:close/>
                  <a:moveTo>
                    <a:pt x="65" y="205"/>
                  </a:moveTo>
                  <a:cubicBezTo>
                    <a:pt x="65" y="203"/>
                    <a:pt x="65" y="200"/>
                    <a:pt x="65" y="198"/>
                  </a:cubicBezTo>
                  <a:cubicBezTo>
                    <a:pt x="73" y="201"/>
                    <a:pt x="83" y="201"/>
                    <a:pt x="91" y="200"/>
                  </a:cubicBezTo>
                  <a:cubicBezTo>
                    <a:pt x="83" y="202"/>
                    <a:pt x="74" y="204"/>
                    <a:pt x="65" y="205"/>
                  </a:cubicBezTo>
                  <a:close/>
                  <a:moveTo>
                    <a:pt x="64" y="257"/>
                  </a:moveTo>
                  <a:cubicBezTo>
                    <a:pt x="68" y="261"/>
                    <a:pt x="77" y="261"/>
                    <a:pt x="85" y="261"/>
                  </a:cubicBezTo>
                  <a:cubicBezTo>
                    <a:pt x="79" y="265"/>
                    <a:pt x="72" y="267"/>
                    <a:pt x="64" y="268"/>
                  </a:cubicBezTo>
                  <a:cubicBezTo>
                    <a:pt x="64" y="265"/>
                    <a:pt x="64" y="260"/>
                    <a:pt x="64" y="257"/>
                  </a:cubicBezTo>
                  <a:close/>
                  <a:moveTo>
                    <a:pt x="132" y="259"/>
                  </a:moveTo>
                  <a:cubicBezTo>
                    <a:pt x="131" y="263"/>
                    <a:pt x="132" y="273"/>
                    <a:pt x="129" y="275"/>
                  </a:cubicBezTo>
                  <a:cubicBezTo>
                    <a:pt x="127" y="277"/>
                    <a:pt x="117" y="276"/>
                    <a:pt x="113" y="276"/>
                  </a:cubicBezTo>
                  <a:cubicBezTo>
                    <a:pt x="100" y="275"/>
                    <a:pt x="84" y="273"/>
                    <a:pt x="72" y="272"/>
                  </a:cubicBezTo>
                  <a:cubicBezTo>
                    <a:pt x="88" y="264"/>
                    <a:pt x="110" y="261"/>
                    <a:pt x="132" y="259"/>
                  </a:cubicBezTo>
                  <a:close/>
                  <a:moveTo>
                    <a:pt x="64" y="276"/>
                  </a:moveTo>
                  <a:cubicBezTo>
                    <a:pt x="71" y="277"/>
                    <a:pt x="77" y="276"/>
                    <a:pt x="83" y="278"/>
                  </a:cubicBezTo>
                  <a:cubicBezTo>
                    <a:pt x="77" y="279"/>
                    <a:pt x="71" y="280"/>
                    <a:pt x="64" y="281"/>
                  </a:cubicBezTo>
                  <a:cubicBezTo>
                    <a:pt x="64" y="279"/>
                    <a:pt x="64" y="277"/>
                    <a:pt x="64" y="276"/>
                  </a:cubicBezTo>
                  <a:close/>
                  <a:moveTo>
                    <a:pt x="133" y="280"/>
                  </a:moveTo>
                  <a:cubicBezTo>
                    <a:pt x="133" y="285"/>
                    <a:pt x="134" y="290"/>
                    <a:pt x="133" y="294"/>
                  </a:cubicBezTo>
                  <a:cubicBezTo>
                    <a:pt x="109" y="296"/>
                    <a:pt x="88" y="290"/>
                    <a:pt x="69" y="286"/>
                  </a:cubicBezTo>
                  <a:cubicBezTo>
                    <a:pt x="88" y="280"/>
                    <a:pt x="112" y="281"/>
                    <a:pt x="133" y="280"/>
                  </a:cubicBezTo>
                  <a:close/>
                  <a:moveTo>
                    <a:pt x="132" y="254"/>
                  </a:moveTo>
                  <a:cubicBezTo>
                    <a:pt x="132" y="254"/>
                    <a:pt x="127" y="255"/>
                    <a:pt x="125" y="255"/>
                  </a:cubicBezTo>
                  <a:cubicBezTo>
                    <a:pt x="110" y="256"/>
                    <a:pt x="88" y="258"/>
                    <a:pt x="73" y="256"/>
                  </a:cubicBezTo>
                  <a:cubicBezTo>
                    <a:pt x="88" y="252"/>
                    <a:pt x="106" y="247"/>
                    <a:pt x="121" y="244"/>
                  </a:cubicBezTo>
                  <a:cubicBezTo>
                    <a:pt x="123" y="244"/>
                    <a:pt x="128" y="243"/>
                    <a:pt x="125" y="240"/>
                  </a:cubicBezTo>
                  <a:cubicBezTo>
                    <a:pt x="124" y="238"/>
                    <a:pt x="118" y="240"/>
                    <a:pt x="115" y="240"/>
                  </a:cubicBezTo>
                  <a:cubicBezTo>
                    <a:pt x="102" y="241"/>
                    <a:pt x="84" y="242"/>
                    <a:pt x="72" y="240"/>
                  </a:cubicBezTo>
                  <a:cubicBezTo>
                    <a:pt x="88" y="231"/>
                    <a:pt x="113" y="231"/>
                    <a:pt x="131" y="226"/>
                  </a:cubicBezTo>
                  <a:cubicBezTo>
                    <a:pt x="132" y="227"/>
                    <a:pt x="133" y="233"/>
                    <a:pt x="133" y="236"/>
                  </a:cubicBezTo>
                  <a:cubicBezTo>
                    <a:pt x="133" y="241"/>
                    <a:pt x="135" y="251"/>
                    <a:pt x="132" y="254"/>
                  </a:cubicBezTo>
                  <a:close/>
                  <a:moveTo>
                    <a:pt x="131" y="195"/>
                  </a:moveTo>
                  <a:cubicBezTo>
                    <a:pt x="112" y="194"/>
                    <a:pt x="91" y="198"/>
                    <a:pt x="73" y="195"/>
                  </a:cubicBezTo>
                  <a:cubicBezTo>
                    <a:pt x="83" y="189"/>
                    <a:pt x="99" y="187"/>
                    <a:pt x="112" y="184"/>
                  </a:cubicBezTo>
                  <a:cubicBezTo>
                    <a:pt x="116" y="184"/>
                    <a:pt x="128" y="181"/>
                    <a:pt x="128" y="177"/>
                  </a:cubicBezTo>
                  <a:cubicBezTo>
                    <a:pt x="128" y="173"/>
                    <a:pt x="123" y="175"/>
                    <a:pt x="120" y="176"/>
                  </a:cubicBezTo>
                  <a:cubicBezTo>
                    <a:pt x="116" y="177"/>
                    <a:pt x="112" y="177"/>
                    <a:pt x="107" y="178"/>
                  </a:cubicBezTo>
                  <a:cubicBezTo>
                    <a:pt x="95" y="179"/>
                    <a:pt x="81" y="180"/>
                    <a:pt x="73" y="178"/>
                  </a:cubicBezTo>
                  <a:cubicBezTo>
                    <a:pt x="83" y="171"/>
                    <a:pt x="100" y="171"/>
                    <a:pt x="115" y="168"/>
                  </a:cubicBezTo>
                  <a:cubicBezTo>
                    <a:pt x="118" y="167"/>
                    <a:pt x="129" y="166"/>
                    <a:pt x="129" y="164"/>
                  </a:cubicBezTo>
                  <a:cubicBezTo>
                    <a:pt x="130" y="160"/>
                    <a:pt x="117" y="161"/>
                    <a:pt x="114" y="161"/>
                  </a:cubicBezTo>
                  <a:cubicBezTo>
                    <a:pt x="102" y="162"/>
                    <a:pt x="88" y="167"/>
                    <a:pt x="76" y="163"/>
                  </a:cubicBezTo>
                  <a:cubicBezTo>
                    <a:pt x="93" y="158"/>
                    <a:pt x="113" y="156"/>
                    <a:pt x="131" y="152"/>
                  </a:cubicBezTo>
                  <a:cubicBezTo>
                    <a:pt x="132" y="165"/>
                    <a:pt x="132" y="181"/>
                    <a:pt x="131" y="195"/>
                  </a:cubicBezTo>
                  <a:close/>
                  <a:moveTo>
                    <a:pt x="115" y="147"/>
                  </a:moveTo>
                  <a:cubicBezTo>
                    <a:pt x="103" y="147"/>
                    <a:pt x="87" y="146"/>
                    <a:pt x="79" y="141"/>
                  </a:cubicBezTo>
                  <a:cubicBezTo>
                    <a:pt x="93" y="137"/>
                    <a:pt x="111" y="136"/>
                    <a:pt x="128" y="134"/>
                  </a:cubicBezTo>
                  <a:cubicBezTo>
                    <a:pt x="128" y="139"/>
                    <a:pt x="125" y="146"/>
                    <a:pt x="130" y="144"/>
                  </a:cubicBezTo>
                  <a:cubicBezTo>
                    <a:pt x="130" y="148"/>
                    <a:pt x="119" y="147"/>
                    <a:pt x="115" y="147"/>
                  </a:cubicBezTo>
                  <a:close/>
                  <a:moveTo>
                    <a:pt x="75" y="137"/>
                  </a:moveTo>
                  <a:cubicBezTo>
                    <a:pt x="75" y="134"/>
                    <a:pt x="76" y="131"/>
                    <a:pt x="77" y="129"/>
                  </a:cubicBezTo>
                  <a:cubicBezTo>
                    <a:pt x="80" y="131"/>
                    <a:pt x="87" y="131"/>
                    <a:pt x="90" y="134"/>
                  </a:cubicBezTo>
                  <a:cubicBezTo>
                    <a:pt x="85" y="135"/>
                    <a:pt x="80" y="136"/>
                    <a:pt x="75" y="137"/>
                  </a:cubicBezTo>
                  <a:close/>
                  <a:moveTo>
                    <a:pt x="128" y="129"/>
                  </a:moveTo>
                  <a:cubicBezTo>
                    <a:pt x="127" y="130"/>
                    <a:pt x="123" y="129"/>
                    <a:pt x="120" y="129"/>
                  </a:cubicBezTo>
                  <a:cubicBezTo>
                    <a:pt x="111" y="130"/>
                    <a:pt x="99" y="132"/>
                    <a:pt x="92" y="128"/>
                  </a:cubicBezTo>
                  <a:cubicBezTo>
                    <a:pt x="104" y="124"/>
                    <a:pt x="117" y="122"/>
                    <a:pt x="129" y="119"/>
                  </a:cubicBezTo>
                  <a:cubicBezTo>
                    <a:pt x="130" y="121"/>
                    <a:pt x="131" y="127"/>
                    <a:pt x="128" y="129"/>
                  </a:cubicBezTo>
                  <a:close/>
                  <a:moveTo>
                    <a:pt x="64" y="142"/>
                  </a:moveTo>
                  <a:cubicBezTo>
                    <a:pt x="67" y="128"/>
                    <a:pt x="73" y="115"/>
                    <a:pt x="80" y="104"/>
                  </a:cubicBezTo>
                  <a:cubicBezTo>
                    <a:pt x="77" y="118"/>
                    <a:pt x="69" y="129"/>
                    <a:pt x="64" y="142"/>
                  </a:cubicBezTo>
                  <a:close/>
                  <a:moveTo>
                    <a:pt x="64" y="301"/>
                  </a:moveTo>
                  <a:cubicBezTo>
                    <a:pt x="63" y="300"/>
                    <a:pt x="62" y="298"/>
                    <a:pt x="63" y="297"/>
                  </a:cubicBezTo>
                  <a:cubicBezTo>
                    <a:pt x="64" y="298"/>
                    <a:pt x="64" y="299"/>
                    <a:pt x="64" y="301"/>
                  </a:cubicBezTo>
                  <a:close/>
                  <a:moveTo>
                    <a:pt x="64" y="289"/>
                  </a:moveTo>
                  <a:cubicBezTo>
                    <a:pt x="75" y="293"/>
                    <a:pt x="87" y="293"/>
                    <a:pt x="98" y="296"/>
                  </a:cubicBezTo>
                  <a:cubicBezTo>
                    <a:pt x="93" y="299"/>
                    <a:pt x="86" y="299"/>
                    <a:pt x="79" y="300"/>
                  </a:cubicBezTo>
                  <a:cubicBezTo>
                    <a:pt x="76" y="301"/>
                    <a:pt x="71" y="304"/>
                    <a:pt x="68" y="303"/>
                  </a:cubicBezTo>
                  <a:cubicBezTo>
                    <a:pt x="65" y="301"/>
                    <a:pt x="67" y="292"/>
                    <a:pt x="64" y="289"/>
                  </a:cubicBezTo>
                  <a:close/>
                  <a:moveTo>
                    <a:pt x="69" y="310"/>
                  </a:moveTo>
                  <a:cubicBezTo>
                    <a:pt x="79" y="310"/>
                    <a:pt x="91" y="311"/>
                    <a:pt x="100" y="313"/>
                  </a:cubicBezTo>
                  <a:cubicBezTo>
                    <a:pt x="94" y="314"/>
                    <a:pt x="83" y="315"/>
                    <a:pt x="75" y="316"/>
                  </a:cubicBezTo>
                  <a:cubicBezTo>
                    <a:pt x="71" y="316"/>
                    <a:pt x="68" y="316"/>
                    <a:pt x="69" y="310"/>
                  </a:cubicBezTo>
                  <a:close/>
                  <a:moveTo>
                    <a:pt x="92" y="331"/>
                  </a:moveTo>
                  <a:cubicBezTo>
                    <a:pt x="86" y="330"/>
                    <a:pt x="73" y="336"/>
                    <a:pt x="72" y="327"/>
                  </a:cubicBezTo>
                  <a:cubicBezTo>
                    <a:pt x="78" y="328"/>
                    <a:pt x="86" y="329"/>
                    <a:pt x="92" y="331"/>
                  </a:cubicBezTo>
                  <a:close/>
                  <a:moveTo>
                    <a:pt x="121" y="333"/>
                  </a:moveTo>
                  <a:cubicBezTo>
                    <a:pt x="124" y="332"/>
                    <a:pt x="122" y="339"/>
                    <a:pt x="122" y="340"/>
                  </a:cubicBezTo>
                  <a:cubicBezTo>
                    <a:pt x="107" y="341"/>
                    <a:pt x="90" y="341"/>
                    <a:pt x="77" y="337"/>
                  </a:cubicBezTo>
                  <a:cubicBezTo>
                    <a:pt x="89" y="334"/>
                    <a:pt x="109" y="336"/>
                    <a:pt x="121" y="333"/>
                  </a:cubicBezTo>
                  <a:close/>
                  <a:moveTo>
                    <a:pt x="123" y="309"/>
                  </a:moveTo>
                  <a:cubicBezTo>
                    <a:pt x="109" y="309"/>
                    <a:pt x="93" y="308"/>
                    <a:pt x="79" y="306"/>
                  </a:cubicBezTo>
                  <a:cubicBezTo>
                    <a:pt x="94" y="301"/>
                    <a:pt x="114" y="297"/>
                    <a:pt x="134" y="299"/>
                  </a:cubicBezTo>
                  <a:cubicBezTo>
                    <a:pt x="133" y="301"/>
                    <a:pt x="135" y="306"/>
                    <a:pt x="134" y="308"/>
                  </a:cubicBezTo>
                  <a:cubicBezTo>
                    <a:pt x="133" y="309"/>
                    <a:pt x="126" y="309"/>
                    <a:pt x="123" y="309"/>
                  </a:cubicBezTo>
                  <a:close/>
                  <a:moveTo>
                    <a:pt x="93" y="96"/>
                  </a:moveTo>
                  <a:cubicBezTo>
                    <a:pt x="93" y="92"/>
                    <a:pt x="97" y="90"/>
                    <a:pt x="103" y="92"/>
                  </a:cubicBezTo>
                  <a:cubicBezTo>
                    <a:pt x="100" y="94"/>
                    <a:pt x="96" y="95"/>
                    <a:pt x="93" y="96"/>
                  </a:cubicBezTo>
                  <a:close/>
                  <a:moveTo>
                    <a:pt x="105" y="66"/>
                  </a:moveTo>
                  <a:cubicBezTo>
                    <a:pt x="107" y="67"/>
                    <a:pt x="100" y="71"/>
                    <a:pt x="100" y="72"/>
                  </a:cubicBezTo>
                  <a:cubicBezTo>
                    <a:pt x="97" y="74"/>
                    <a:pt x="96" y="76"/>
                    <a:pt x="93" y="76"/>
                  </a:cubicBezTo>
                  <a:cubicBezTo>
                    <a:pt x="94" y="74"/>
                    <a:pt x="101" y="65"/>
                    <a:pt x="105" y="66"/>
                  </a:cubicBezTo>
                  <a:close/>
                  <a:moveTo>
                    <a:pt x="57" y="222"/>
                  </a:moveTo>
                  <a:cubicBezTo>
                    <a:pt x="56" y="220"/>
                    <a:pt x="57" y="218"/>
                    <a:pt x="56" y="215"/>
                  </a:cubicBezTo>
                  <a:cubicBezTo>
                    <a:pt x="57" y="216"/>
                    <a:pt x="57" y="220"/>
                    <a:pt x="57" y="222"/>
                  </a:cubicBezTo>
                  <a:close/>
                  <a:moveTo>
                    <a:pt x="56" y="199"/>
                  </a:moveTo>
                  <a:cubicBezTo>
                    <a:pt x="58" y="200"/>
                    <a:pt x="57" y="204"/>
                    <a:pt x="57" y="206"/>
                  </a:cubicBezTo>
                  <a:cubicBezTo>
                    <a:pt x="56" y="204"/>
                    <a:pt x="56" y="201"/>
                    <a:pt x="56" y="199"/>
                  </a:cubicBezTo>
                  <a:close/>
                  <a:moveTo>
                    <a:pt x="55" y="129"/>
                  </a:moveTo>
                  <a:cubicBezTo>
                    <a:pt x="54" y="104"/>
                    <a:pt x="54" y="80"/>
                    <a:pt x="55" y="56"/>
                  </a:cubicBezTo>
                  <a:cubicBezTo>
                    <a:pt x="71" y="57"/>
                    <a:pt x="89" y="57"/>
                    <a:pt x="104" y="57"/>
                  </a:cubicBezTo>
                  <a:cubicBezTo>
                    <a:pt x="101" y="63"/>
                    <a:pt x="95" y="66"/>
                    <a:pt x="91" y="70"/>
                  </a:cubicBezTo>
                  <a:cubicBezTo>
                    <a:pt x="87" y="74"/>
                    <a:pt x="83" y="78"/>
                    <a:pt x="79" y="82"/>
                  </a:cubicBezTo>
                  <a:cubicBezTo>
                    <a:pt x="77" y="84"/>
                    <a:pt x="73" y="85"/>
                    <a:pt x="73" y="88"/>
                  </a:cubicBezTo>
                  <a:cubicBezTo>
                    <a:pt x="73" y="89"/>
                    <a:pt x="74" y="91"/>
                    <a:pt x="74" y="92"/>
                  </a:cubicBezTo>
                  <a:cubicBezTo>
                    <a:pt x="74" y="93"/>
                    <a:pt x="72" y="96"/>
                    <a:pt x="71" y="98"/>
                  </a:cubicBezTo>
                  <a:cubicBezTo>
                    <a:pt x="65" y="109"/>
                    <a:pt x="62" y="121"/>
                    <a:pt x="55" y="129"/>
                  </a:cubicBezTo>
                  <a:close/>
                  <a:moveTo>
                    <a:pt x="61" y="374"/>
                  </a:moveTo>
                  <a:cubicBezTo>
                    <a:pt x="60" y="362"/>
                    <a:pt x="59" y="351"/>
                    <a:pt x="60" y="340"/>
                  </a:cubicBezTo>
                  <a:cubicBezTo>
                    <a:pt x="66" y="341"/>
                    <a:pt x="67" y="345"/>
                    <a:pt x="69" y="350"/>
                  </a:cubicBezTo>
                  <a:cubicBezTo>
                    <a:pt x="69" y="351"/>
                    <a:pt x="72" y="352"/>
                    <a:pt x="73" y="353"/>
                  </a:cubicBezTo>
                  <a:cubicBezTo>
                    <a:pt x="74" y="355"/>
                    <a:pt x="74" y="357"/>
                    <a:pt x="74" y="359"/>
                  </a:cubicBezTo>
                  <a:cubicBezTo>
                    <a:pt x="76" y="364"/>
                    <a:pt x="80" y="368"/>
                    <a:pt x="83" y="371"/>
                  </a:cubicBezTo>
                  <a:cubicBezTo>
                    <a:pt x="76" y="372"/>
                    <a:pt x="69" y="374"/>
                    <a:pt x="61" y="374"/>
                  </a:cubicBezTo>
                  <a:close/>
                  <a:moveTo>
                    <a:pt x="62" y="378"/>
                  </a:moveTo>
                  <a:cubicBezTo>
                    <a:pt x="72" y="377"/>
                    <a:pt x="85" y="371"/>
                    <a:pt x="92" y="377"/>
                  </a:cubicBezTo>
                  <a:cubicBezTo>
                    <a:pt x="82" y="377"/>
                    <a:pt x="71" y="381"/>
                    <a:pt x="62" y="378"/>
                  </a:cubicBezTo>
                  <a:close/>
                  <a:moveTo>
                    <a:pt x="78" y="355"/>
                  </a:moveTo>
                  <a:cubicBezTo>
                    <a:pt x="83" y="355"/>
                    <a:pt x="85" y="358"/>
                    <a:pt x="87" y="362"/>
                  </a:cubicBezTo>
                  <a:cubicBezTo>
                    <a:pt x="88" y="365"/>
                    <a:pt x="94" y="366"/>
                    <a:pt x="95" y="370"/>
                  </a:cubicBezTo>
                  <a:cubicBezTo>
                    <a:pt x="86" y="368"/>
                    <a:pt x="80" y="363"/>
                    <a:pt x="78" y="355"/>
                  </a:cubicBezTo>
                  <a:close/>
                  <a:moveTo>
                    <a:pt x="85" y="347"/>
                  </a:moveTo>
                  <a:cubicBezTo>
                    <a:pt x="97" y="346"/>
                    <a:pt x="110" y="344"/>
                    <a:pt x="123" y="346"/>
                  </a:cubicBezTo>
                  <a:cubicBezTo>
                    <a:pt x="124" y="348"/>
                    <a:pt x="126" y="350"/>
                    <a:pt x="126" y="353"/>
                  </a:cubicBezTo>
                  <a:cubicBezTo>
                    <a:pt x="122" y="354"/>
                    <a:pt x="116" y="356"/>
                    <a:pt x="110" y="355"/>
                  </a:cubicBezTo>
                  <a:cubicBezTo>
                    <a:pt x="100" y="355"/>
                    <a:pt x="87" y="354"/>
                    <a:pt x="85" y="347"/>
                  </a:cubicBezTo>
                  <a:close/>
                  <a:moveTo>
                    <a:pt x="131" y="359"/>
                  </a:moveTo>
                  <a:cubicBezTo>
                    <a:pt x="135" y="359"/>
                    <a:pt x="136" y="360"/>
                    <a:pt x="136" y="364"/>
                  </a:cubicBezTo>
                  <a:cubicBezTo>
                    <a:pt x="126" y="361"/>
                    <a:pt x="112" y="365"/>
                    <a:pt x="101" y="362"/>
                  </a:cubicBezTo>
                  <a:cubicBezTo>
                    <a:pt x="106" y="359"/>
                    <a:pt x="122" y="360"/>
                    <a:pt x="131" y="359"/>
                  </a:cubicBezTo>
                  <a:close/>
                  <a:moveTo>
                    <a:pt x="104" y="367"/>
                  </a:moveTo>
                  <a:cubicBezTo>
                    <a:pt x="107" y="367"/>
                    <a:pt x="110" y="368"/>
                    <a:pt x="114" y="368"/>
                  </a:cubicBezTo>
                  <a:cubicBezTo>
                    <a:pt x="115" y="375"/>
                    <a:pt x="122" y="368"/>
                    <a:pt x="125" y="368"/>
                  </a:cubicBezTo>
                  <a:cubicBezTo>
                    <a:pt x="129" y="368"/>
                    <a:pt x="131" y="371"/>
                    <a:pt x="135" y="373"/>
                  </a:cubicBezTo>
                  <a:cubicBezTo>
                    <a:pt x="123" y="373"/>
                    <a:pt x="108" y="374"/>
                    <a:pt x="104" y="367"/>
                  </a:cubicBezTo>
                  <a:close/>
                  <a:moveTo>
                    <a:pt x="116" y="376"/>
                  </a:moveTo>
                  <a:cubicBezTo>
                    <a:pt x="120" y="375"/>
                    <a:pt x="123" y="376"/>
                    <a:pt x="127" y="376"/>
                  </a:cubicBezTo>
                  <a:cubicBezTo>
                    <a:pt x="123" y="377"/>
                    <a:pt x="118" y="377"/>
                    <a:pt x="116" y="376"/>
                  </a:cubicBezTo>
                  <a:close/>
                  <a:moveTo>
                    <a:pt x="122" y="379"/>
                  </a:moveTo>
                  <a:cubicBezTo>
                    <a:pt x="127" y="378"/>
                    <a:pt x="132" y="378"/>
                    <a:pt x="137" y="378"/>
                  </a:cubicBezTo>
                  <a:cubicBezTo>
                    <a:pt x="136" y="386"/>
                    <a:pt x="126" y="380"/>
                    <a:pt x="122" y="379"/>
                  </a:cubicBezTo>
                  <a:close/>
                  <a:moveTo>
                    <a:pt x="137" y="340"/>
                  </a:moveTo>
                  <a:cubicBezTo>
                    <a:pt x="136" y="338"/>
                    <a:pt x="137" y="336"/>
                    <a:pt x="138" y="334"/>
                  </a:cubicBezTo>
                  <a:cubicBezTo>
                    <a:pt x="139" y="335"/>
                    <a:pt x="139" y="340"/>
                    <a:pt x="137" y="340"/>
                  </a:cubicBezTo>
                  <a:close/>
                  <a:moveTo>
                    <a:pt x="128" y="328"/>
                  </a:moveTo>
                  <a:cubicBezTo>
                    <a:pt x="129" y="323"/>
                    <a:pt x="131" y="318"/>
                    <a:pt x="134" y="315"/>
                  </a:cubicBezTo>
                  <a:cubicBezTo>
                    <a:pt x="135" y="315"/>
                    <a:pt x="135" y="316"/>
                    <a:pt x="136" y="316"/>
                  </a:cubicBezTo>
                  <a:cubicBezTo>
                    <a:pt x="138" y="315"/>
                    <a:pt x="136" y="311"/>
                    <a:pt x="139" y="310"/>
                  </a:cubicBezTo>
                  <a:cubicBezTo>
                    <a:pt x="140" y="319"/>
                    <a:pt x="139" y="331"/>
                    <a:pt x="128" y="328"/>
                  </a:cubicBezTo>
                  <a:close/>
                  <a:moveTo>
                    <a:pt x="138" y="305"/>
                  </a:moveTo>
                  <a:cubicBezTo>
                    <a:pt x="138" y="303"/>
                    <a:pt x="137" y="298"/>
                    <a:pt x="139" y="298"/>
                  </a:cubicBezTo>
                  <a:cubicBezTo>
                    <a:pt x="139" y="301"/>
                    <a:pt x="140" y="304"/>
                    <a:pt x="138" y="305"/>
                  </a:cubicBezTo>
                  <a:close/>
                  <a:moveTo>
                    <a:pt x="139" y="280"/>
                  </a:moveTo>
                  <a:cubicBezTo>
                    <a:pt x="140" y="280"/>
                    <a:pt x="139" y="291"/>
                    <a:pt x="140" y="294"/>
                  </a:cubicBezTo>
                  <a:cubicBezTo>
                    <a:pt x="136" y="295"/>
                    <a:pt x="137" y="280"/>
                    <a:pt x="139" y="280"/>
                  </a:cubicBezTo>
                  <a:close/>
                  <a:moveTo>
                    <a:pt x="141" y="382"/>
                  </a:moveTo>
                  <a:cubicBezTo>
                    <a:pt x="142" y="381"/>
                    <a:pt x="141" y="379"/>
                    <a:pt x="142" y="378"/>
                  </a:cubicBezTo>
                  <a:cubicBezTo>
                    <a:pt x="152" y="378"/>
                    <a:pt x="161" y="378"/>
                    <a:pt x="171" y="378"/>
                  </a:cubicBezTo>
                  <a:cubicBezTo>
                    <a:pt x="170" y="380"/>
                    <a:pt x="168" y="378"/>
                    <a:pt x="166" y="379"/>
                  </a:cubicBezTo>
                  <a:cubicBezTo>
                    <a:pt x="164" y="379"/>
                    <a:pt x="165" y="381"/>
                    <a:pt x="163" y="382"/>
                  </a:cubicBezTo>
                  <a:cubicBezTo>
                    <a:pt x="158" y="386"/>
                    <a:pt x="147" y="383"/>
                    <a:pt x="141" y="382"/>
                  </a:cubicBezTo>
                  <a:close/>
                  <a:moveTo>
                    <a:pt x="147" y="388"/>
                  </a:moveTo>
                  <a:cubicBezTo>
                    <a:pt x="160" y="386"/>
                    <a:pt x="172" y="385"/>
                    <a:pt x="184" y="385"/>
                  </a:cubicBezTo>
                  <a:cubicBezTo>
                    <a:pt x="173" y="386"/>
                    <a:pt x="159" y="391"/>
                    <a:pt x="147" y="388"/>
                  </a:cubicBezTo>
                  <a:close/>
                  <a:moveTo>
                    <a:pt x="194" y="373"/>
                  </a:moveTo>
                  <a:cubicBezTo>
                    <a:pt x="193" y="376"/>
                    <a:pt x="186" y="373"/>
                    <a:pt x="183" y="374"/>
                  </a:cubicBezTo>
                  <a:cubicBezTo>
                    <a:pt x="184" y="371"/>
                    <a:pt x="195" y="370"/>
                    <a:pt x="194" y="373"/>
                  </a:cubicBezTo>
                  <a:close/>
                  <a:moveTo>
                    <a:pt x="196" y="247"/>
                  </a:moveTo>
                  <a:cubicBezTo>
                    <a:pt x="194" y="233"/>
                    <a:pt x="196" y="217"/>
                    <a:pt x="195" y="200"/>
                  </a:cubicBezTo>
                  <a:cubicBezTo>
                    <a:pt x="195" y="189"/>
                    <a:pt x="192" y="177"/>
                    <a:pt x="192" y="166"/>
                  </a:cubicBezTo>
                  <a:cubicBezTo>
                    <a:pt x="192" y="150"/>
                    <a:pt x="193" y="136"/>
                    <a:pt x="193" y="122"/>
                  </a:cubicBezTo>
                  <a:cubicBezTo>
                    <a:pt x="193" y="116"/>
                    <a:pt x="194" y="113"/>
                    <a:pt x="197" y="110"/>
                  </a:cubicBezTo>
                  <a:cubicBezTo>
                    <a:pt x="199" y="152"/>
                    <a:pt x="197" y="203"/>
                    <a:pt x="196" y="247"/>
                  </a:cubicBezTo>
                  <a:close/>
                  <a:moveTo>
                    <a:pt x="209" y="372"/>
                  </a:moveTo>
                  <a:cubicBezTo>
                    <a:pt x="206" y="372"/>
                    <a:pt x="198" y="371"/>
                    <a:pt x="198" y="369"/>
                  </a:cubicBezTo>
                  <a:cubicBezTo>
                    <a:pt x="198" y="368"/>
                    <a:pt x="200" y="367"/>
                    <a:pt x="200" y="366"/>
                  </a:cubicBezTo>
                  <a:cubicBezTo>
                    <a:pt x="201" y="364"/>
                    <a:pt x="201" y="361"/>
                    <a:pt x="203" y="360"/>
                  </a:cubicBezTo>
                  <a:cubicBezTo>
                    <a:pt x="207" y="357"/>
                    <a:pt x="218" y="363"/>
                    <a:pt x="224" y="360"/>
                  </a:cubicBezTo>
                  <a:cubicBezTo>
                    <a:pt x="220" y="362"/>
                    <a:pt x="215" y="371"/>
                    <a:pt x="209" y="372"/>
                  </a:cubicBezTo>
                  <a:close/>
                  <a:moveTo>
                    <a:pt x="218" y="370"/>
                  </a:moveTo>
                  <a:cubicBezTo>
                    <a:pt x="223" y="364"/>
                    <a:pt x="230" y="358"/>
                    <a:pt x="241" y="358"/>
                  </a:cubicBezTo>
                  <a:cubicBezTo>
                    <a:pt x="234" y="363"/>
                    <a:pt x="228" y="368"/>
                    <a:pt x="218" y="370"/>
                  </a:cubicBezTo>
                  <a:close/>
                  <a:moveTo>
                    <a:pt x="280" y="227"/>
                  </a:moveTo>
                  <a:cubicBezTo>
                    <a:pt x="281" y="242"/>
                    <a:pt x="282" y="260"/>
                    <a:pt x="280" y="275"/>
                  </a:cubicBezTo>
                  <a:cubicBezTo>
                    <a:pt x="278" y="268"/>
                    <a:pt x="280" y="258"/>
                    <a:pt x="280" y="249"/>
                  </a:cubicBezTo>
                  <a:cubicBezTo>
                    <a:pt x="280" y="241"/>
                    <a:pt x="279" y="233"/>
                    <a:pt x="280" y="227"/>
                  </a:cubicBezTo>
                  <a:close/>
                  <a:moveTo>
                    <a:pt x="282" y="332"/>
                  </a:moveTo>
                  <a:cubicBezTo>
                    <a:pt x="283" y="347"/>
                    <a:pt x="283" y="363"/>
                    <a:pt x="282" y="378"/>
                  </a:cubicBezTo>
                  <a:cubicBezTo>
                    <a:pt x="266" y="379"/>
                    <a:pt x="247" y="379"/>
                    <a:pt x="231" y="376"/>
                  </a:cubicBezTo>
                  <a:cubicBezTo>
                    <a:pt x="239" y="372"/>
                    <a:pt x="249" y="369"/>
                    <a:pt x="256" y="364"/>
                  </a:cubicBezTo>
                  <a:cubicBezTo>
                    <a:pt x="254" y="365"/>
                    <a:pt x="252" y="376"/>
                    <a:pt x="257" y="368"/>
                  </a:cubicBezTo>
                  <a:cubicBezTo>
                    <a:pt x="261" y="363"/>
                    <a:pt x="266" y="360"/>
                    <a:pt x="270" y="354"/>
                  </a:cubicBezTo>
                  <a:cubicBezTo>
                    <a:pt x="275" y="347"/>
                    <a:pt x="274" y="338"/>
                    <a:pt x="279" y="333"/>
                  </a:cubicBezTo>
                  <a:cubicBezTo>
                    <a:pt x="280" y="332"/>
                    <a:pt x="281" y="331"/>
                    <a:pt x="282" y="332"/>
                  </a:cubicBezTo>
                  <a:close/>
                  <a:moveTo>
                    <a:pt x="277" y="143"/>
                  </a:moveTo>
                  <a:cubicBezTo>
                    <a:pt x="274" y="134"/>
                    <a:pt x="269" y="124"/>
                    <a:pt x="269" y="112"/>
                  </a:cubicBezTo>
                  <a:cubicBezTo>
                    <a:pt x="274" y="115"/>
                    <a:pt x="276" y="125"/>
                    <a:pt x="278" y="133"/>
                  </a:cubicBezTo>
                  <a:cubicBezTo>
                    <a:pt x="278" y="136"/>
                    <a:pt x="281" y="143"/>
                    <a:pt x="277" y="143"/>
                  </a:cubicBezTo>
                  <a:close/>
                  <a:moveTo>
                    <a:pt x="279" y="104"/>
                  </a:moveTo>
                  <a:cubicBezTo>
                    <a:pt x="273" y="101"/>
                    <a:pt x="273" y="95"/>
                    <a:pt x="269" y="91"/>
                  </a:cubicBezTo>
                  <a:cubicBezTo>
                    <a:pt x="267" y="90"/>
                    <a:pt x="264" y="89"/>
                    <a:pt x="261" y="87"/>
                  </a:cubicBezTo>
                  <a:cubicBezTo>
                    <a:pt x="260" y="86"/>
                    <a:pt x="258" y="82"/>
                    <a:pt x="256" y="79"/>
                  </a:cubicBezTo>
                  <a:cubicBezTo>
                    <a:pt x="250" y="69"/>
                    <a:pt x="244" y="63"/>
                    <a:pt x="233" y="56"/>
                  </a:cubicBezTo>
                  <a:cubicBezTo>
                    <a:pt x="248" y="57"/>
                    <a:pt x="260" y="59"/>
                    <a:pt x="274" y="60"/>
                  </a:cubicBezTo>
                  <a:cubicBezTo>
                    <a:pt x="277" y="74"/>
                    <a:pt x="279" y="89"/>
                    <a:pt x="279" y="10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22" name="Freeform 8"/>
            <p:cNvSpPr>
              <a:spLocks noEditPoints="1"/>
            </p:cNvSpPr>
            <p:nvPr/>
          </p:nvSpPr>
          <p:spPr bwMode="auto">
            <a:xfrm>
              <a:off x="3330029" y="2146913"/>
              <a:ext cx="1560855" cy="2224169"/>
            </a:xfrm>
            <a:custGeom>
              <a:avLst/>
              <a:gdLst>
                <a:gd name="T0" fmla="*/ 217 w 335"/>
                <a:gd name="T1" fmla="*/ 79 h 477"/>
                <a:gd name="T2" fmla="*/ 163 w 335"/>
                <a:gd name="T3" fmla="*/ 127 h 477"/>
                <a:gd name="T4" fmla="*/ 51 w 335"/>
                <a:gd name="T5" fmla="*/ 273 h 477"/>
                <a:gd name="T6" fmla="*/ 50 w 335"/>
                <a:gd name="T7" fmla="*/ 98 h 477"/>
                <a:gd name="T8" fmla="*/ 47 w 335"/>
                <a:gd name="T9" fmla="*/ 219 h 477"/>
                <a:gd name="T10" fmla="*/ 35 w 335"/>
                <a:gd name="T11" fmla="*/ 340 h 477"/>
                <a:gd name="T12" fmla="*/ 41 w 335"/>
                <a:gd name="T13" fmla="*/ 430 h 477"/>
                <a:gd name="T14" fmla="*/ 136 w 335"/>
                <a:gd name="T15" fmla="*/ 424 h 477"/>
                <a:gd name="T16" fmla="*/ 106 w 335"/>
                <a:gd name="T17" fmla="*/ 396 h 477"/>
                <a:gd name="T18" fmla="*/ 115 w 335"/>
                <a:gd name="T19" fmla="*/ 476 h 477"/>
                <a:gd name="T20" fmla="*/ 242 w 335"/>
                <a:gd name="T21" fmla="*/ 450 h 477"/>
                <a:gd name="T22" fmla="*/ 330 w 335"/>
                <a:gd name="T23" fmla="*/ 440 h 477"/>
                <a:gd name="T24" fmla="*/ 269 w 335"/>
                <a:gd name="T25" fmla="*/ 382 h 477"/>
                <a:gd name="T26" fmla="*/ 268 w 335"/>
                <a:gd name="T27" fmla="*/ 356 h 477"/>
                <a:gd name="T28" fmla="*/ 289 w 335"/>
                <a:gd name="T29" fmla="*/ 313 h 477"/>
                <a:gd name="T30" fmla="*/ 248 w 335"/>
                <a:gd name="T31" fmla="*/ 311 h 477"/>
                <a:gd name="T32" fmla="*/ 249 w 335"/>
                <a:gd name="T33" fmla="*/ 53 h 477"/>
                <a:gd name="T34" fmla="*/ 235 w 335"/>
                <a:gd name="T35" fmla="*/ 63 h 477"/>
                <a:gd name="T36" fmla="*/ 224 w 335"/>
                <a:gd name="T37" fmla="*/ 106 h 477"/>
                <a:gd name="T38" fmla="*/ 194 w 335"/>
                <a:gd name="T39" fmla="*/ 107 h 477"/>
                <a:gd name="T40" fmla="*/ 219 w 335"/>
                <a:gd name="T41" fmla="*/ 111 h 477"/>
                <a:gd name="T42" fmla="*/ 220 w 335"/>
                <a:gd name="T43" fmla="*/ 116 h 477"/>
                <a:gd name="T44" fmla="*/ 166 w 335"/>
                <a:gd name="T45" fmla="*/ 177 h 477"/>
                <a:gd name="T46" fmla="*/ 193 w 335"/>
                <a:gd name="T47" fmla="*/ 139 h 477"/>
                <a:gd name="T48" fmla="*/ 226 w 335"/>
                <a:gd name="T49" fmla="*/ 194 h 477"/>
                <a:gd name="T50" fmla="*/ 159 w 335"/>
                <a:gd name="T51" fmla="*/ 164 h 477"/>
                <a:gd name="T52" fmla="*/ 201 w 335"/>
                <a:gd name="T53" fmla="*/ 186 h 477"/>
                <a:gd name="T54" fmla="*/ 152 w 335"/>
                <a:gd name="T55" fmla="*/ 194 h 477"/>
                <a:gd name="T56" fmla="*/ 138 w 335"/>
                <a:gd name="T57" fmla="*/ 206 h 477"/>
                <a:gd name="T58" fmla="*/ 180 w 335"/>
                <a:gd name="T59" fmla="*/ 212 h 477"/>
                <a:gd name="T60" fmla="*/ 165 w 335"/>
                <a:gd name="T61" fmla="*/ 210 h 477"/>
                <a:gd name="T62" fmla="*/ 223 w 335"/>
                <a:gd name="T63" fmla="*/ 223 h 477"/>
                <a:gd name="T64" fmla="*/ 229 w 335"/>
                <a:gd name="T65" fmla="*/ 236 h 477"/>
                <a:gd name="T66" fmla="*/ 127 w 335"/>
                <a:gd name="T67" fmla="*/ 232 h 477"/>
                <a:gd name="T68" fmla="*/ 222 w 335"/>
                <a:gd name="T69" fmla="*/ 242 h 477"/>
                <a:gd name="T70" fmla="*/ 103 w 335"/>
                <a:gd name="T71" fmla="*/ 264 h 477"/>
                <a:gd name="T72" fmla="*/ 225 w 335"/>
                <a:gd name="T73" fmla="*/ 284 h 477"/>
                <a:gd name="T74" fmla="*/ 220 w 335"/>
                <a:gd name="T75" fmla="*/ 276 h 477"/>
                <a:gd name="T76" fmla="*/ 87 w 335"/>
                <a:gd name="T77" fmla="*/ 286 h 477"/>
                <a:gd name="T78" fmla="*/ 61 w 335"/>
                <a:gd name="T79" fmla="*/ 302 h 477"/>
                <a:gd name="T80" fmla="*/ 65 w 335"/>
                <a:gd name="T81" fmla="*/ 319 h 477"/>
                <a:gd name="T82" fmla="*/ 47 w 335"/>
                <a:gd name="T83" fmla="*/ 322 h 477"/>
                <a:gd name="T84" fmla="*/ 144 w 335"/>
                <a:gd name="T85" fmla="*/ 337 h 477"/>
                <a:gd name="T86" fmla="*/ 251 w 335"/>
                <a:gd name="T87" fmla="*/ 341 h 477"/>
                <a:gd name="T88" fmla="*/ 227 w 335"/>
                <a:gd name="T89" fmla="*/ 328 h 477"/>
                <a:gd name="T90" fmla="*/ 160 w 335"/>
                <a:gd name="T91" fmla="*/ 336 h 477"/>
                <a:gd name="T92" fmla="*/ 63 w 335"/>
                <a:gd name="T93" fmla="*/ 345 h 477"/>
                <a:gd name="T94" fmla="*/ 160 w 335"/>
                <a:gd name="T95" fmla="*/ 341 h 477"/>
                <a:gd name="T96" fmla="*/ 260 w 335"/>
                <a:gd name="T97" fmla="*/ 345 h 477"/>
                <a:gd name="T98" fmla="*/ 141 w 335"/>
                <a:gd name="T99" fmla="*/ 355 h 477"/>
                <a:gd name="T100" fmla="*/ 176 w 335"/>
                <a:gd name="T101" fmla="*/ 360 h 477"/>
                <a:gd name="T102" fmla="*/ 230 w 335"/>
                <a:gd name="T103" fmla="*/ 362 h 477"/>
                <a:gd name="T104" fmla="*/ 49 w 335"/>
                <a:gd name="T105" fmla="*/ 368 h 477"/>
                <a:gd name="T106" fmla="*/ 225 w 335"/>
                <a:gd name="T107" fmla="*/ 382 h 477"/>
                <a:gd name="T108" fmla="*/ 147 w 335"/>
                <a:gd name="T109" fmla="*/ 375 h 477"/>
                <a:gd name="T110" fmla="*/ 258 w 335"/>
                <a:gd name="T111" fmla="*/ 376 h 477"/>
                <a:gd name="T112" fmla="*/ 224 w 335"/>
                <a:gd name="T113" fmla="*/ 394 h 477"/>
                <a:gd name="T114" fmla="*/ 171 w 335"/>
                <a:gd name="T115" fmla="*/ 405 h 477"/>
                <a:gd name="T116" fmla="*/ 165 w 335"/>
                <a:gd name="T117" fmla="*/ 425 h 477"/>
                <a:gd name="T118" fmla="*/ 195 w 335"/>
                <a:gd name="T119" fmla="*/ 428 h 477"/>
                <a:gd name="T120" fmla="*/ 153 w 335"/>
                <a:gd name="T121" fmla="*/ 432 h 477"/>
                <a:gd name="T122" fmla="*/ 227 w 335"/>
                <a:gd name="T123" fmla="*/ 446 h 477"/>
                <a:gd name="T124" fmla="*/ 110 w 335"/>
                <a:gd name="T125" fmla="*/ 458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5" h="477">
                  <a:moveTo>
                    <a:pt x="73" y="102"/>
                  </a:moveTo>
                  <a:cubicBezTo>
                    <a:pt x="94" y="103"/>
                    <a:pt x="119" y="106"/>
                    <a:pt x="139" y="105"/>
                  </a:cubicBezTo>
                  <a:cubicBezTo>
                    <a:pt x="118" y="103"/>
                    <a:pt x="94" y="101"/>
                    <a:pt x="73" y="102"/>
                  </a:cubicBezTo>
                  <a:close/>
                  <a:moveTo>
                    <a:pt x="223" y="0"/>
                  </a:moveTo>
                  <a:cubicBezTo>
                    <a:pt x="225" y="5"/>
                    <a:pt x="226" y="10"/>
                    <a:pt x="228" y="14"/>
                  </a:cubicBezTo>
                  <a:cubicBezTo>
                    <a:pt x="232" y="22"/>
                    <a:pt x="237" y="27"/>
                    <a:pt x="240" y="36"/>
                  </a:cubicBezTo>
                  <a:cubicBezTo>
                    <a:pt x="243" y="43"/>
                    <a:pt x="245" y="47"/>
                    <a:pt x="239" y="50"/>
                  </a:cubicBezTo>
                  <a:cubicBezTo>
                    <a:pt x="233" y="45"/>
                    <a:pt x="236" y="53"/>
                    <a:pt x="235" y="56"/>
                  </a:cubicBezTo>
                  <a:cubicBezTo>
                    <a:pt x="235" y="58"/>
                    <a:pt x="233" y="58"/>
                    <a:pt x="232" y="60"/>
                  </a:cubicBezTo>
                  <a:cubicBezTo>
                    <a:pt x="228" y="63"/>
                    <a:pt x="226" y="70"/>
                    <a:pt x="222" y="71"/>
                  </a:cubicBezTo>
                  <a:cubicBezTo>
                    <a:pt x="222" y="69"/>
                    <a:pt x="223" y="67"/>
                    <a:pt x="221" y="66"/>
                  </a:cubicBezTo>
                  <a:cubicBezTo>
                    <a:pt x="217" y="64"/>
                    <a:pt x="219" y="77"/>
                    <a:pt x="217" y="79"/>
                  </a:cubicBezTo>
                  <a:cubicBezTo>
                    <a:pt x="213" y="85"/>
                    <a:pt x="205" y="93"/>
                    <a:pt x="202" y="98"/>
                  </a:cubicBezTo>
                  <a:cubicBezTo>
                    <a:pt x="201" y="97"/>
                    <a:pt x="199" y="97"/>
                    <a:pt x="197" y="96"/>
                  </a:cubicBezTo>
                  <a:cubicBezTo>
                    <a:pt x="202" y="92"/>
                    <a:pt x="206" y="82"/>
                    <a:pt x="212" y="80"/>
                  </a:cubicBezTo>
                  <a:cubicBezTo>
                    <a:pt x="213" y="79"/>
                    <a:pt x="214" y="79"/>
                    <a:pt x="214" y="78"/>
                  </a:cubicBezTo>
                  <a:cubicBezTo>
                    <a:pt x="215" y="77"/>
                    <a:pt x="214" y="75"/>
                    <a:pt x="213" y="75"/>
                  </a:cubicBezTo>
                  <a:cubicBezTo>
                    <a:pt x="211" y="74"/>
                    <a:pt x="207" y="80"/>
                    <a:pt x="205" y="82"/>
                  </a:cubicBezTo>
                  <a:cubicBezTo>
                    <a:pt x="201" y="89"/>
                    <a:pt x="197" y="93"/>
                    <a:pt x="192" y="99"/>
                  </a:cubicBezTo>
                  <a:cubicBezTo>
                    <a:pt x="190" y="101"/>
                    <a:pt x="186" y="106"/>
                    <a:pt x="184" y="107"/>
                  </a:cubicBezTo>
                  <a:cubicBezTo>
                    <a:pt x="179" y="109"/>
                    <a:pt x="173" y="105"/>
                    <a:pt x="169" y="108"/>
                  </a:cubicBezTo>
                  <a:cubicBezTo>
                    <a:pt x="173" y="109"/>
                    <a:pt x="180" y="108"/>
                    <a:pt x="183" y="110"/>
                  </a:cubicBezTo>
                  <a:cubicBezTo>
                    <a:pt x="178" y="117"/>
                    <a:pt x="173" y="124"/>
                    <a:pt x="168" y="131"/>
                  </a:cubicBezTo>
                  <a:cubicBezTo>
                    <a:pt x="167" y="129"/>
                    <a:pt x="166" y="127"/>
                    <a:pt x="163" y="127"/>
                  </a:cubicBezTo>
                  <a:cubicBezTo>
                    <a:pt x="162" y="125"/>
                    <a:pt x="163" y="115"/>
                    <a:pt x="159" y="117"/>
                  </a:cubicBezTo>
                  <a:cubicBezTo>
                    <a:pt x="156" y="118"/>
                    <a:pt x="159" y="122"/>
                    <a:pt x="159" y="123"/>
                  </a:cubicBezTo>
                  <a:cubicBezTo>
                    <a:pt x="161" y="128"/>
                    <a:pt x="161" y="140"/>
                    <a:pt x="160" y="145"/>
                  </a:cubicBezTo>
                  <a:cubicBezTo>
                    <a:pt x="160" y="153"/>
                    <a:pt x="157" y="158"/>
                    <a:pt x="151" y="161"/>
                  </a:cubicBezTo>
                  <a:cubicBezTo>
                    <a:pt x="151" y="159"/>
                    <a:pt x="153" y="158"/>
                    <a:pt x="153" y="156"/>
                  </a:cubicBezTo>
                  <a:cubicBezTo>
                    <a:pt x="147" y="163"/>
                    <a:pt x="142" y="173"/>
                    <a:pt x="135" y="181"/>
                  </a:cubicBezTo>
                  <a:cubicBezTo>
                    <a:pt x="121" y="198"/>
                    <a:pt x="108" y="217"/>
                    <a:pt x="94" y="234"/>
                  </a:cubicBezTo>
                  <a:cubicBezTo>
                    <a:pt x="89" y="241"/>
                    <a:pt x="84" y="250"/>
                    <a:pt x="78" y="257"/>
                  </a:cubicBezTo>
                  <a:cubicBezTo>
                    <a:pt x="70" y="266"/>
                    <a:pt x="61" y="276"/>
                    <a:pt x="52" y="284"/>
                  </a:cubicBezTo>
                  <a:cubicBezTo>
                    <a:pt x="53" y="281"/>
                    <a:pt x="52" y="278"/>
                    <a:pt x="53" y="274"/>
                  </a:cubicBezTo>
                  <a:cubicBezTo>
                    <a:pt x="53" y="273"/>
                    <a:pt x="55" y="269"/>
                    <a:pt x="52" y="269"/>
                  </a:cubicBezTo>
                  <a:cubicBezTo>
                    <a:pt x="51" y="269"/>
                    <a:pt x="51" y="271"/>
                    <a:pt x="51" y="273"/>
                  </a:cubicBezTo>
                  <a:cubicBezTo>
                    <a:pt x="51" y="277"/>
                    <a:pt x="49" y="286"/>
                    <a:pt x="47" y="289"/>
                  </a:cubicBezTo>
                  <a:cubicBezTo>
                    <a:pt x="46" y="272"/>
                    <a:pt x="49" y="256"/>
                    <a:pt x="49" y="238"/>
                  </a:cubicBezTo>
                  <a:cubicBezTo>
                    <a:pt x="49" y="215"/>
                    <a:pt x="51" y="190"/>
                    <a:pt x="51" y="168"/>
                  </a:cubicBezTo>
                  <a:cubicBezTo>
                    <a:pt x="51" y="161"/>
                    <a:pt x="50" y="153"/>
                    <a:pt x="51" y="147"/>
                  </a:cubicBezTo>
                  <a:cubicBezTo>
                    <a:pt x="51" y="144"/>
                    <a:pt x="52" y="142"/>
                    <a:pt x="51" y="140"/>
                  </a:cubicBezTo>
                  <a:cubicBezTo>
                    <a:pt x="50" y="136"/>
                    <a:pt x="53" y="133"/>
                    <a:pt x="52" y="127"/>
                  </a:cubicBezTo>
                  <a:cubicBezTo>
                    <a:pt x="51" y="123"/>
                    <a:pt x="53" y="119"/>
                    <a:pt x="52" y="115"/>
                  </a:cubicBezTo>
                  <a:cubicBezTo>
                    <a:pt x="51" y="112"/>
                    <a:pt x="50" y="102"/>
                    <a:pt x="54" y="101"/>
                  </a:cubicBezTo>
                  <a:cubicBezTo>
                    <a:pt x="58" y="99"/>
                    <a:pt x="66" y="103"/>
                    <a:pt x="69" y="101"/>
                  </a:cubicBezTo>
                  <a:cubicBezTo>
                    <a:pt x="66" y="98"/>
                    <a:pt x="58" y="100"/>
                    <a:pt x="53" y="98"/>
                  </a:cubicBezTo>
                  <a:cubicBezTo>
                    <a:pt x="52" y="90"/>
                    <a:pt x="54" y="80"/>
                    <a:pt x="52" y="73"/>
                  </a:cubicBezTo>
                  <a:cubicBezTo>
                    <a:pt x="48" y="78"/>
                    <a:pt x="52" y="91"/>
                    <a:pt x="50" y="98"/>
                  </a:cubicBezTo>
                  <a:cubicBezTo>
                    <a:pt x="48" y="81"/>
                    <a:pt x="49" y="61"/>
                    <a:pt x="50" y="45"/>
                  </a:cubicBezTo>
                  <a:cubicBezTo>
                    <a:pt x="46" y="49"/>
                    <a:pt x="47" y="58"/>
                    <a:pt x="47" y="65"/>
                  </a:cubicBezTo>
                  <a:cubicBezTo>
                    <a:pt x="46" y="76"/>
                    <a:pt x="47" y="88"/>
                    <a:pt x="46" y="98"/>
                  </a:cubicBezTo>
                  <a:cubicBezTo>
                    <a:pt x="36" y="99"/>
                    <a:pt x="23" y="98"/>
                    <a:pt x="13" y="98"/>
                  </a:cubicBezTo>
                  <a:cubicBezTo>
                    <a:pt x="11" y="98"/>
                    <a:pt x="1" y="99"/>
                    <a:pt x="0" y="101"/>
                  </a:cubicBezTo>
                  <a:cubicBezTo>
                    <a:pt x="0" y="104"/>
                    <a:pt x="5" y="102"/>
                    <a:pt x="5" y="102"/>
                  </a:cubicBezTo>
                  <a:cubicBezTo>
                    <a:pt x="16" y="99"/>
                    <a:pt x="33" y="101"/>
                    <a:pt x="47" y="101"/>
                  </a:cubicBezTo>
                  <a:cubicBezTo>
                    <a:pt x="47" y="131"/>
                    <a:pt x="45" y="164"/>
                    <a:pt x="44" y="192"/>
                  </a:cubicBezTo>
                  <a:cubicBezTo>
                    <a:pt x="44" y="196"/>
                    <a:pt x="45" y="200"/>
                    <a:pt x="44" y="202"/>
                  </a:cubicBezTo>
                  <a:cubicBezTo>
                    <a:pt x="44" y="203"/>
                    <a:pt x="42" y="204"/>
                    <a:pt x="42" y="205"/>
                  </a:cubicBezTo>
                  <a:cubicBezTo>
                    <a:pt x="41" y="208"/>
                    <a:pt x="42" y="215"/>
                    <a:pt x="44" y="217"/>
                  </a:cubicBezTo>
                  <a:cubicBezTo>
                    <a:pt x="45" y="218"/>
                    <a:pt x="46" y="218"/>
                    <a:pt x="47" y="219"/>
                  </a:cubicBezTo>
                  <a:cubicBezTo>
                    <a:pt x="47" y="220"/>
                    <a:pt x="47" y="223"/>
                    <a:pt x="47" y="226"/>
                  </a:cubicBezTo>
                  <a:cubicBezTo>
                    <a:pt x="46" y="230"/>
                    <a:pt x="47" y="236"/>
                    <a:pt x="47" y="240"/>
                  </a:cubicBezTo>
                  <a:cubicBezTo>
                    <a:pt x="46" y="256"/>
                    <a:pt x="44" y="273"/>
                    <a:pt x="44" y="291"/>
                  </a:cubicBezTo>
                  <a:cubicBezTo>
                    <a:pt x="44" y="296"/>
                    <a:pt x="44" y="301"/>
                    <a:pt x="40" y="303"/>
                  </a:cubicBezTo>
                  <a:cubicBezTo>
                    <a:pt x="39" y="301"/>
                    <a:pt x="38" y="299"/>
                    <a:pt x="36" y="301"/>
                  </a:cubicBezTo>
                  <a:cubicBezTo>
                    <a:pt x="34" y="308"/>
                    <a:pt x="33" y="314"/>
                    <a:pt x="30" y="319"/>
                  </a:cubicBezTo>
                  <a:cubicBezTo>
                    <a:pt x="25" y="328"/>
                    <a:pt x="13" y="331"/>
                    <a:pt x="9" y="341"/>
                  </a:cubicBezTo>
                  <a:cubicBezTo>
                    <a:pt x="12" y="342"/>
                    <a:pt x="16" y="338"/>
                    <a:pt x="18" y="336"/>
                  </a:cubicBezTo>
                  <a:cubicBezTo>
                    <a:pt x="24" y="331"/>
                    <a:pt x="29" y="323"/>
                    <a:pt x="36" y="320"/>
                  </a:cubicBezTo>
                  <a:cubicBezTo>
                    <a:pt x="35" y="324"/>
                    <a:pt x="37" y="330"/>
                    <a:pt x="35" y="334"/>
                  </a:cubicBezTo>
                  <a:cubicBezTo>
                    <a:pt x="33" y="336"/>
                    <a:pt x="27" y="336"/>
                    <a:pt x="30" y="341"/>
                  </a:cubicBezTo>
                  <a:cubicBezTo>
                    <a:pt x="32" y="342"/>
                    <a:pt x="33" y="340"/>
                    <a:pt x="35" y="340"/>
                  </a:cubicBezTo>
                  <a:cubicBezTo>
                    <a:pt x="35" y="347"/>
                    <a:pt x="35" y="356"/>
                    <a:pt x="31" y="361"/>
                  </a:cubicBezTo>
                  <a:cubicBezTo>
                    <a:pt x="35" y="361"/>
                    <a:pt x="34" y="366"/>
                    <a:pt x="33" y="368"/>
                  </a:cubicBezTo>
                  <a:cubicBezTo>
                    <a:pt x="30" y="373"/>
                    <a:pt x="18" y="366"/>
                    <a:pt x="14" y="367"/>
                  </a:cubicBezTo>
                  <a:cubicBezTo>
                    <a:pt x="13" y="367"/>
                    <a:pt x="12" y="369"/>
                    <a:pt x="12" y="369"/>
                  </a:cubicBezTo>
                  <a:cubicBezTo>
                    <a:pt x="12" y="372"/>
                    <a:pt x="19" y="372"/>
                    <a:pt x="21" y="372"/>
                  </a:cubicBezTo>
                  <a:cubicBezTo>
                    <a:pt x="24" y="373"/>
                    <a:pt x="29" y="374"/>
                    <a:pt x="32" y="375"/>
                  </a:cubicBezTo>
                  <a:cubicBezTo>
                    <a:pt x="32" y="377"/>
                    <a:pt x="26" y="376"/>
                    <a:pt x="27" y="378"/>
                  </a:cubicBezTo>
                  <a:cubicBezTo>
                    <a:pt x="27" y="380"/>
                    <a:pt x="31" y="379"/>
                    <a:pt x="32" y="380"/>
                  </a:cubicBezTo>
                  <a:cubicBezTo>
                    <a:pt x="33" y="382"/>
                    <a:pt x="30" y="383"/>
                    <a:pt x="30" y="385"/>
                  </a:cubicBezTo>
                  <a:cubicBezTo>
                    <a:pt x="31" y="389"/>
                    <a:pt x="37" y="384"/>
                    <a:pt x="36" y="381"/>
                  </a:cubicBezTo>
                  <a:cubicBezTo>
                    <a:pt x="40" y="381"/>
                    <a:pt x="43" y="379"/>
                    <a:pt x="43" y="386"/>
                  </a:cubicBezTo>
                  <a:cubicBezTo>
                    <a:pt x="43" y="402"/>
                    <a:pt x="42" y="415"/>
                    <a:pt x="41" y="430"/>
                  </a:cubicBezTo>
                  <a:cubicBezTo>
                    <a:pt x="40" y="440"/>
                    <a:pt x="39" y="452"/>
                    <a:pt x="36" y="462"/>
                  </a:cubicBezTo>
                  <a:cubicBezTo>
                    <a:pt x="36" y="463"/>
                    <a:pt x="34" y="468"/>
                    <a:pt x="38" y="468"/>
                  </a:cubicBezTo>
                  <a:cubicBezTo>
                    <a:pt x="41" y="468"/>
                    <a:pt x="41" y="462"/>
                    <a:pt x="41" y="458"/>
                  </a:cubicBezTo>
                  <a:cubicBezTo>
                    <a:pt x="42" y="453"/>
                    <a:pt x="43" y="449"/>
                    <a:pt x="43" y="445"/>
                  </a:cubicBezTo>
                  <a:cubicBezTo>
                    <a:pt x="45" y="434"/>
                    <a:pt x="43" y="423"/>
                    <a:pt x="45" y="411"/>
                  </a:cubicBezTo>
                  <a:cubicBezTo>
                    <a:pt x="46" y="405"/>
                    <a:pt x="45" y="399"/>
                    <a:pt x="45" y="394"/>
                  </a:cubicBezTo>
                  <a:cubicBezTo>
                    <a:pt x="45" y="392"/>
                    <a:pt x="45" y="380"/>
                    <a:pt x="47" y="379"/>
                  </a:cubicBezTo>
                  <a:cubicBezTo>
                    <a:pt x="49" y="377"/>
                    <a:pt x="57" y="378"/>
                    <a:pt x="61" y="378"/>
                  </a:cubicBezTo>
                  <a:cubicBezTo>
                    <a:pt x="76" y="378"/>
                    <a:pt x="90" y="378"/>
                    <a:pt x="105" y="378"/>
                  </a:cubicBezTo>
                  <a:cubicBezTo>
                    <a:pt x="123" y="378"/>
                    <a:pt x="140" y="378"/>
                    <a:pt x="156" y="382"/>
                  </a:cubicBezTo>
                  <a:cubicBezTo>
                    <a:pt x="154" y="394"/>
                    <a:pt x="158" y="406"/>
                    <a:pt x="155" y="415"/>
                  </a:cubicBezTo>
                  <a:cubicBezTo>
                    <a:pt x="152" y="421"/>
                    <a:pt x="144" y="426"/>
                    <a:pt x="136" y="424"/>
                  </a:cubicBezTo>
                  <a:cubicBezTo>
                    <a:pt x="135" y="424"/>
                    <a:pt x="135" y="422"/>
                    <a:pt x="133" y="422"/>
                  </a:cubicBezTo>
                  <a:cubicBezTo>
                    <a:pt x="132" y="422"/>
                    <a:pt x="131" y="424"/>
                    <a:pt x="130" y="425"/>
                  </a:cubicBezTo>
                  <a:cubicBezTo>
                    <a:pt x="126" y="426"/>
                    <a:pt x="118" y="426"/>
                    <a:pt x="116" y="424"/>
                  </a:cubicBezTo>
                  <a:cubicBezTo>
                    <a:pt x="115" y="423"/>
                    <a:pt x="116" y="413"/>
                    <a:pt x="115" y="410"/>
                  </a:cubicBezTo>
                  <a:cubicBezTo>
                    <a:pt x="115" y="405"/>
                    <a:pt x="115" y="398"/>
                    <a:pt x="116" y="394"/>
                  </a:cubicBezTo>
                  <a:cubicBezTo>
                    <a:pt x="116" y="393"/>
                    <a:pt x="119" y="391"/>
                    <a:pt x="118" y="389"/>
                  </a:cubicBezTo>
                  <a:cubicBezTo>
                    <a:pt x="118" y="388"/>
                    <a:pt x="115" y="388"/>
                    <a:pt x="114" y="390"/>
                  </a:cubicBezTo>
                  <a:cubicBezTo>
                    <a:pt x="112" y="395"/>
                    <a:pt x="115" y="403"/>
                    <a:pt x="113" y="407"/>
                  </a:cubicBezTo>
                  <a:cubicBezTo>
                    <a:pt x="111" y="408"/>
                    <a:pt x="110" y="408"/>
                    <a:pt x="110" y="410"/>
                  </a:cubicBezTo>
                  <a:cubicBezTo>
                    <a:pt x="110" y="410"/>
                    <a:pt x="115" y="420"/>
                    <a:pt x="110" y="421"/>
                  </a:cubicBezTo>
                  <a:cubicBezTo>
                    <a:pt x="106" y="422"/>
                    <a:pt x="104" y="417"/>
                    <a:pt x="104" y="414"/>
                  </a:cubicBezTo>
                  <a:cubicBezTo>
                    <a:pt x="104" y="409"/>
                    <a:pt x="104" y="401"/>
                    <a:pt x="106" y="396"/>
                  </a:cubicBezTo>
                  <a:cubicBezTo>
                    <a:pt x="107" y="395"/>
                    <a:pt x="110" y="393"/>
                    <a:pt x="110" y="392"/>
                  </a:cubicBezTo>
                  <a:cubicBezTo>
                    <a:pt x="109" y="388"/>
                    <a:pt x="102" y="396"/>
                    <a:pt x="103" y="398"/>
                  </a:cubicBezTo>
                  <a:cubicBezTo>
                    <a:pt x="99" y="407"/>
                    <a:pt x="104" y="421"/>
                    <a:pt x="101" y="429"/>
                  </a:cubicBezTo>
                  <a:cubicBezTo>
                    <a:pt x="100" y="433"/>
                    <a:pt x="94" y="434"/>
                    <a:pt x="100" y="437"/>
                  </a:cubicBezTo>
                  <a:cubicBezTo>
                    <a:pt x="98" y="438"/>
                    <a:pt x="98" y="441"/>
                    <a:pt x="98" y="443"/>
                  </a:cubicBezTo>
                  <a:cubicBezTo>
                    <a:pt x="95" y="443"/>
                    <a:pt x="88" y="442"/>
                    <a:pt x="88" y="446"/>
                  </a:cubicBezTo>
                  <a:cubicBezTo>
                    <a:pt x="89" y="450"/>
                    <a:pt x="94" y="447"/>
                    <a:pt x="98" y="449"/>
                  </a:cubicBezTo>
                  <a:cubicBezTo>
                    <a:pt x="101" y="450"/>
                    <a:pt x="103" y="453"/>
                    <a:pt x="103" y="456"/>
                  </a:cubicBezTo>
                  <a:cubicBezTo>
                    <a:pt x="103" y="460"/>
                    <a:pt x="103" y="472"/>
                    <a:pt x="106" y="472"/>
                  </a:cubicBezTo>
                  <a:cubicBezTo>
                    <a:pt x="111" y="473"/>
                    <a:pt x="112" y="463"/>
                    <a:pt x="113" y="460"/>
                  </a:cubicBezTo>
                  <a:cubicBezTo>
                    <a:pt x="113" y="462"/>
                    <a:pt x="114" y="465"/>
                    <a:pt x="114" y="468"/>
                  </a:cubicBezTo>
                  <a:cubicBezTo>
                    <a:pt x="114" y="470"/>
                    <a:pt x="111" y="477"/>
                    <a:pt x="115" y="476"/>
                  </a:cubicBezTo>
                  <a:cubicBezTo>
                    <a:pt x="116" y="476"/>
                    <a:pt x="117" y="470"/>
                    <a:pt x="117" y="469"/>
                  </a:cubicBezTo>
                  <a:cubicBezTo>
                    <a:pt x="118" y="463"/>
                    <a:pt x="115" y="457"/>
                    <a:pt x="116" y="453"/>
                  </a:cubicBezTo>
                  <a:cubicBezTo>
                    <a:pt x="128" y="451"/>
                    <a:pt x="140" y="451"/>
                    <a:pt x="152" y="450"/>
                  </a:cubicBezTo>
                  <a:cubicBezTo>
                    <a:pt x="152" y="452"/>
                    <a:pt x="153" y="454"/>
                    <a:pt x="155" y="454"/>
                  </a:cubicBezTo>
                  <a:cubicBezTo>
                    <a:pt x="157" y="454"/>
                    <a:pt x="157" y="450"/>
                    <a:pt x="158" y="449"/>
                  </a:cubicBezTo>
                  <a:cubicBezTo>
                    <a:pt x="159" y="449"/>
                    <a:pt x="163" y="448"/>
                    <a:pt x="163" y="448"/>
                  </a:cubicBezTo>
                  <a:cubicBezTo>
                    <a:pt x="166" y="447"/>
                    <a:pt x="169" y="447"/>
                    <a:pt x="171" y="447"/>
                  </a:cubicBezTo>
                  <a:cubicBezTo>
                    <a:pt x="182" y="445"/>
                    <a:pt x="194" y="445"/>
                    <a:pt x="205" y="447"/>
                  </a:cubicBezTo>
                  <a:cubicBezTo>
                    <a:pt x="213" y="448"/>
                    <a:pt x="222" y="447"/>
                    <a:pt x="227" y="449"/>
                  </a:cubicBezTo>
                  <a:cubicBezTo>
                    <a:pt x="227" y="450"/>
                    <a:pt x="229" y="452"/>
                    <a:pt x="230" y="452"/>
                  </a:cubicBezTo>
                  <a:cubicBezTo>
                    <a:pt x="232" y="452"/>
                    <a:pt x="233" y="451"/>
                    <a:pt x="234" y="450"/>
                  </a:cubicBezTo>
                  <a:cubicBezTo>
                    <a:pt x="236" y="449"/>
                    <a:pt x="239" y="450"/>
                    <a:pt x="242" y="450"/>
                  </a:cubicBezTo>
                  <a:cubicBezTo>
                    <a:pt x="249" y="450"/>
                    <a:pt x="256" y="448"/>
                    <a:pt x="261" y="448"/>
                  </a:cubicBezTo>
                  <a:cubicBezTo>
                    <a:pt x="261" y="449"/>
                    <a:pt x="261" y="451"/>
                    <a:pt x="262" y="452"/>
                  </a:cubicBezTo>
                  <a:cubicBezTo>
                    <a:pt x="263" y="453"/>
                    <a:pt x="266" y="451"/>
                    <a:pt x="267" y="451"/>
                  </a:cubicBezTo>
                  <a:cubicBezTo>
                    <a:pt x="268" y="454"/>
                    <a:pt x="266" y="465"/>
                    <a:pt x="269" y="466"/>
                  </a:cubicBezTo>
                  <a:cubicBezTo>
                    <a:pt x="275" y="466"/>
                    <a:pt x="269" y="452"/>
                    <a:pt x="270" y="448"/>
                  </a:cubicBezTo>
                  <a:cubicBezTo>
                    <a:pt x="275" y="447"/>
                    <a:pt x="281" y="450"/>
                    <a:pt x="285" y="449"/>
                  </a:cubicBezTo>
                  <a:cubicBezTo>
                    <a:pt x="286" y="444"/>
                    <a:pt x="279" y="445"/>
                    <a:pt x="278" y="442"/>
                  </a:cubicBezTo>
                  <a:cubicBezTo>
                    <a:pt x="281" y="441"/>
                    <a:pt x="282" y="440"/>
                    <a:pt x="285" y="440"/>
                  </a:cubicBezTo>
                  <a:cubicBezTo>
                    <a:pt x="286" y="440"/>
                    <a:pt x="286" y="438"/>
                    <a:pt x="287" y="438"/>
                  </a:cubicBezTo>
                  <a:cubicBezTo>
                    <a:pt x="289" y="437"/>
                    <a:pt x="301" y="438"/>
                    <a:pt x="306" y="439"/>
                  </a:cubicBezTo>
                  <a:cubicBezTo>
                    <a:pt x="310" y="440"/>
                    <a:pt x="314" y="440"/>
                    <a:pt x="318" y="440"/>
                  </a:cubicBezTo>
                  <a:cubicBezTo>
                    <a:pt x="319" y="440"/>
                    <a:pt x="330" y="442"/>
                    <a:pt x="330" y="440"/>
                  </a:cubicBezTo>
                  <a:cubicBezTo>
                    <a:pt x="332" y="435"/>
                    <a:pt x="317" y="437"/>
                    <a:pt x="316" y="437"/>
                  </a:cubicBezTo>
                  <a:cubicBezTo>
                    <a:pt x="300" y="439"/>
                    <a:pt x="283" y="433"/>
                    <a:pt x="269" y="433"/>
                  </a:cubicBezTo>
                  <a:cubicBezTo>
                    <a:pt x="269" y="429"/>
                    <a:pt x="268" y="425"/>
                    <a:pt x="269" y="422"/>
                  </a:cubicBezTo>
                  <a:cubicBezTo>
                    <a:pt x="279" y="422"/>
                    <a:pt x="292" y="420"/>
                    <a:pt x="303" y="420"/>
                  </a:cubicBezTo>
                  <a:cubicBezTo>
                    <a:pt x="305" y="420"/>
                    <a:pt x="319" y="422"/>
                    <a:pt x="320" y="420"/>
                  </a:cubicBezTo>
                  <a:cubicBezTo>
                    <a:pt x="322" y="418"/>
                    <a:pt x="316" y="416"/>
                    <a:pt x="315" y="416"/>
                  </a:cubicBezTo>
                  <a:cubicBezTo>
                    <a:pt x="312" y="415"/>
                    <a:pt x="310" y="414"/>
                    <a:pt x="308" y="415"/>
                  </a:cubicBezTo>
                  <a:cubicBezTo>
                    <a:pt x="307" y="415"/>
                    <a:pt x="308" y="417"/>
                    <a:pt x="307" y="418"/>
                  </a:cubicBezTo>
                  <a:cubicBezTo>
                    <a:pt x="294" y="418"/>
                    <a:pt x="286" y="419"/>
                    <a:pt x="273" y="419"/>
                  </a:cubicBezTo>
                  <a:cubicBezTo>
                    <a:pt x="266" y="419"/>
                    <a:pt x="267" y="413"/>
                    <a:pt x="267" y="406"/>
                  </a:cubicBezTo>
                  <a:cubicBezTo>
                    <a:pt x="267" y="401"/>
                    <a:pt x="267" y="396"/>
                    <a:pt x="269" y="391"/>
                  </a:cubicBezTo>
                  <a:cubicBezTo>
                    <a:pt x="269" y="390"/>
                    <a:pt x="273" y="383"/>
                    <a:pt x="269" y="382"/>
                  </a:cubicBezTo>
                  <a:cubicBezTo>
                    <a:pt x="268" y="382"/>
                    <a:pt x="268" y="384"/>
                    <a:pt x="268" y="387"/>
                  </a:cubicBezTo>
                  <a:cubicBezTo>
                    <a:pt x="266" y="394"/>
                    <a:pt x="264" y="405"/>
                    <a:pt x="263" y="413"/>
                  </a:cubicBezTo>
                  <a:cubicBezTo>
                    <a:pt x="261" y="402"/>
                    <a:pt x="262" y="388"/>
                    <a:pt x="262" y="377"/>
                  </a:cubicBezTo>
                  <a:cubicBezTo>
                    <a:pt x="265" y="376"/>
                    <a:pt x="267" y="377"/>
                    <a:pt x="270" y="376"/>
                  </a:cubicBezTo>
                  <a:cubicBezTo>
                    <a:pt x="271" y="376"/>
                    <a:pt x="272" y="373"/>
                    <a:pt x="273" y="373"/>
                  </a:cubicBezTo>
                  <a:cubicBezTo>
                    <a:pt x="277" y="372"/>
                    <a:pt x="280" y="374"/>
                    <a:pt x="284" y="373"/>
                  </a:cubicBezTo>
                  <a:cubicBezTo>
                    <a:pt x="284" y="376"/>
                    <a:pt x="287" y="375"/>
                    <a:pt x="290" y="375"/>
                  </a:cubicBezTo>
                  <a:cubicBezTo>
                    <a:pt x="294" y="376"/>
                    <a:pt x="302" y="378"/>
                    <a:pt x="303" y="376"/>
                  </a:cubicBezTo>
                  <a:cubicBezTo>
                    <a:pt x="305" y="373"/>
                    <a:pt x="292" y="366"/>
                    <a:pt x="293" y="373"/>
                  </a:cubicBezTo>
                  <a:cubicBezTo>
                    <a:pt x="291" y="373"/>
                    <a:pt x="289" y="373"/>
                    <a:pt x="287" y="373"/>
                  </a:cubicBezTo>
                  <a:cubicBezTo>
                    <a:pt x="290" y="364"/>
                    <a:pt x="274" y="372"/>
                    <a:pt x="270" y="368"/>
                  </a:cubicBezTo>
                  <a:cubicBezTo>
                    <a:pt x="268" y="367"/>
                    <a:pt x="268" y="358"/>
                    <a:pt x="268" y="356"/>
                  </a:cubicBezTo>
                  <a:cubicBezTo>
                    <a:pt x="267" y="352"/>
                    <a:pt x="267" y="348"/>
                    <a:pt x="267" y="344"/>
                  </a:cubicBezTo>
                  <a:cubicBezTo>
                    <a:pt x="271" y="344"/>
                    <a:pt x="280" y="344"/>
                    <a:pt x="279" y="340"/>
                  </a:cubicBezTo>
                  <a:cubicBezTo>
                    <a:pt x="278" y="337"/>
                    <a:pt x="271" y="339"/>
                    <a:pt x="268" y="339"/>
                  </a:cubicBezTo>
                  <a:cubicBezTo>
                    <a:pt x="267" y="333"/>
                    <a:pt x="269" y="328"/>
                    <a:pt x="270" y="324"/>
                  </a:cubicBezTo>
                  <a:cubicBezTo>
                    <a:pt x="276" y="323"/>
                    <a:pt x="270" y="319"/>
                    <a:pt x="271" y="317"/>
                  </a:cubicBezTo>
                  <a:cubicBezTo>
                    <a:pt x="274" y="316"/>
                    <a:pt x="278" y="317"/>
                    <a:pt x="282" y="317"/>
                  </a:cubicBezTo>
                  <a:cubicBezTo>
                    <a:pt x="287" y="317"/>
                    <a:pt x="297" y="319"/>
                    <a:pt x="299" y="317"/>
                  </a:cubicBezTo>
                  <a:cubicBezTo>
                    <a:pt x="300" y="317"/>
                    <a:pt x="301" y="316"/>
                    <a:pt x="302" y="315"/>
                  </a:cubicBezTo>
                  <a:cubicBezTo>
                    <a:pt x="304" y="314"/>
                    <a:pt x="315" y="316"/>
                    <a:pt x="315" y="312"/>
                  </a:cubicBezTo>
                  <a:cubicBezTo>
                    <a:pt x="315" y="306"/>
                    <a:pt x="301" y="312"/>
                    <a:pt x="298" y="312"/>
                  </a:cubicBezTo>
                  <a:cubicBezTo>
                    <a:pt x="296" y="312"/>
                    <a:pt x="294" y="311"/>
                    <a:pt x="293" y="311"/>
                  </a:cubicBezTo>
                  <a:cubicBezTo>
                    <a:pt x="291" y="311"/>
                    <a:pt x="291" y="313"/>
                    <a:pt x="289" y="313"/>
                  </a:cubicBezTo>
                  <a:cubicBezTo>
                    <a:pt x="285" y="314"/>
                    <a:pt x="281" y="310"/>
                    <a:pt x="278" y="311"/>
                  </a:cubicBezTo>
                  <a:cubicBezTo>
                    <a:pt x="275" y="311"/>
                    <a:pt x="271" y="314"/>
                    <a:pt x="268" y="311"/>
                  </a:cubicBezTo>
                  <a:cubicBezTo>
                    <a:pt x="269" y="308"/>
                    <a:pt x="268" y="303"/>
                    <a:pt x="264" y="305"/>
                  </a:cubicBezTo>
                  <a:cubicBezTo>
                    <a:pt x="264" y="289"/>
                    <a:pt x="264" y="272"/>
                    <a:pt x="264" y="255"/>
                  </a:cubicBezTo>
                  <a:cubicBezTo>
                    <a:pt x="264" y="247"/>
                    <a:pt x="265" y="238"/>
                    <a:pt x="265" y="231"/>
                  </a:cubicBezTo>
                  <a:cubicBezTo>
                    <a:pt x="265" y="229"/>
                    <a:pt x="263" y="226"/>
                    <a:pt x="263" y="223"/>
                  </a:cubicBezTo>
                  <a:cubicBezTo>
                    <a:pt x="263" y="219"/>
                    <a:pt x="265" y="211"/>
                    <a:pt x="264" y="204"/>
                  </a:cubicBezTo>
                  <a:cubicBezTo>
                    <a:pt x="263" y="203"/>
                    <a:pt x="263" y="194"/>
                    <a:pt x="260" y="194"/>
                  </a:cubicBezTo>
                  <a:cubicBezTo>
                    <a:pt x="258" y="195"/>
                    <a:pt x="262" y="209"/>
                    <a:pt x="262" y="212"/>
                  </a:cubicBezTo>
                  <a:cubicBezTo>
                    <a:pt x="262" y="240"/>
                    <a:pt x="263" y="269"/>
                    <a:pt x="262" y="298"/>
                  </a:cubicBezTo>
                  <a:cubicBezTo>
                    <a:pt x="262" y="301"/>
                    <a:pt x="262" y="310"/>
                    <a:pt x="261" y="311"/>
                  </a:cubicBezTo>
                  <a:cubicBezTo>
                    <a:pt x="259" y="313"/>
                    <a:pt x="250" y="312"/>
                    <a:pt x="248" y="311"/>
                  </a:cubicBezTo>
                  <a:cubicBezTo>
                    <a:pt x="244" y="311"/>
                    <a:pt x="240" y="311"/>
                    <a:pt x="236" y="310"/>
                  </a:cubicBezTo>
                  <a:cubicBezTo>
                    <a:pt x="237" y="282"/>
                    <a:pt x="236" y="255"/>
                    <a:pt x="237" y="229"/>
                  </a:cubicBezTo>
                  <a:cubicBezTo>
                    <a:pt x="238" y="189"/>
                    <a:pt x="244" y="151"/>
                    <a:pt x="245" y="111"/>
                  </a:cubicBezTo>
                  <a:cubicBezTo>
                    <a:pt x="273" y="113"/>
                    <a:pt x="301" y="109"/>
                    <a:pt x="327" y="118"/>
                  </a:cubicBezTo>
                  <a:cubicBezTo>
                    <a:pt x="335" y="113"/>
                    <a:pt x="317" y="111"/>
                    <a:pt x="311" y="110"/>
                  </a:cubicBezTo>
                  <a:cubicBezTo>
                    <a:pt x="291" y="108"/>
                    <a:pt x="265" y="111"/>
                    <a:pt x="245" y="110"/>
                  </a:cubicBezTo>
                  <a:cubicBezTo>
                    <a:pt x="244" y="99"/>
                    <a:pt x="244" y="83"/>
                    <a:pt x="244" y="71"/>
                  </a:cubicBezTo>
                  <a:cubicBezTo>
                    <a:pt x="244" y="69"/>
                    <a:pt x="246" y="66"/>
                    <a:pt x="244" y="65"/>
                  </a:cubicBezTo>
                  <a:cubicBezTo>
                    <a:pt x="243" y="63"/>
                    <a:pt x="240" y="65"/>
                    <a:pt x="239" y="65"/>
                  </a:cubicBezTo>
                  <a:cubicBezTo>
                    <a:pt x="238" y="64"/>
                    <a:pt x="238" y="59"/>
                    <a:pt x="239" y="58"/>
                  </a:cubicBezTo>
                  <a:cubicBezTo>
                    <a:pt x="239" y="54"/>
                    <a:pt x="244" y="52"/>
                    <a:pt x="246" y="50"/>
                  </a:cubicBezTo>
                  <a:cubicBezTo>
                    <a:pt x="247" y="51"/>
                    <a:pt x="247" y="53"/>
                    <a:pt x="249" y="53"/>
                  </a:cubicBezTo>
                  <a:cubicBezTo>
                    <a:pt x="251" y="50"/>
                    <a:pt x="247" y="49"/>
                    <a:pt x="247" y="47"/>
                  </a:cubicBezTo>
                  <a:cubicBezTo>
                    <a:pt x="248" y="44"/>
                    <a:pt x="256" y="36"/>
                    <a:pt x="259" y="33"/>
                  </a:cubicBezTo>
                  <a:cubicBezTo>
                    <a:pt x="261" y="31"/>
                    <a:pt x="261" y="29"/>
                    <a:pt x="262" y="27"/>
                  </a:cubicBezTo>
                  <a:cubicBezTo>
                    <a:pt x="263" y="25"/>
                    <a:pt x="268" y="22"/>
                    <a:pt x="267" y="20"/>
                  </a:cubicBezTo>
                  <a:cubicBezTo>
                    <a:pt x="266" y="16"/>
                    <a:pt x="259" y="22"/>
                    <a:pt x="258" y="24"/>
                  </a:cubicBezTo>
                  <a:cubicBezTo>
                    <a:pt x="257" y="28"/>
                    <a:pt x="255" y="28"/>
                    <a:pt x="253" y="31"/>
                  </a:cubicBezTo>
                  <a:cubicBezTo>
                    <a:pt x="251" y="35"/>
                    <a:pt x="250" y="40"/>
                    <a:pt x="246" y="42"/>
                  </a:cubicBezTo>
                  <a:cubicBezTo>
                    <a:pt x="243" y="34"/>
                    <a:pt x="237" y="26"/>
                    <a:pt x="235" y="18"/>
                  </a:cubicBezTo>
                  <a:cubicBezTo>
                    <a:pt x="234" y="15"/>
                    <a:pt x="231" y="12"/>
                    <a:pt x="230" y="9"/>
                  </a:cubicBezTo>
                  <a:cubicBezTo>
                    <a:pt x="229" y="6"/>
                    <a:pt x="227" y="3"/>
                    <a:pt x="226" y="0"/>
                  </a:cubicBezTo>
                  <a:lnTo>
                    <a:pt x="223" y="0"/>
                  </a:lnTo>
                  <a:close/>
                  <a:moveTo>
                    <a:pt x="235" y="63"/>
                  </a:moveTo>
                  <a:cubicBezTo>
                    <a:pt x="235" y="63"/>
                    <a:pt x="235" y="63"/>
                    <a:pt x="235" y="63"/>
                  </a:cubicBezTo>
                  <a:cubicBezTo>
                    <a:pt x="235" y="68"/>
                    <a:pt x="231" y="70"/>
                    <a:pt x="228" y="72"/>
                  </a:cubicBezTo>
                  <a:cubicBezTo>
                    <a:pt x="229" y="68"/>
                    <a:pt x="233" y="66"/>
                    <a:pt x="235" y="63"/>
                  </a:cubicBezTo>
                  <a:close/>
                  <a:moveTo>
                    <a:pt x="239" y="73"/>
                  </a:moveTo>
                  <a:cubicBezTo>
                    <a:pt x="242" y="78"/>
                    <a:pt x="240" y="85"/>
                    <a:pt x="240" y="91"/>
                  </a:cubicBezTo>
                  <a:cubicBezTo>
                    <a:pt x="239" y="117"/>
                    <a:pt x="243" y="145"/>
                    <a:pt x="236" y="170"/>
                  </a:cubicBezTo>
                  <a:cubicBezTo>
                    <a:pt x="236" y="150"/>
                    <a:pt x="236" y="127"/>
                    <a:pt x="237" y="106"/>
                  </a:cubicBezTo>
                  <a:cubicBezTo>
                    <a:pt x="237" y="101"/>
                    <a:pt x="237" y="95"/>
                    <a:pt x="237" y="89"/>
                  </a:cubicBezTo>
                  <a:cubicBezTo>
                    <a:pt x="238" y="84"/>
                    <a:pt x="238" y="76"/>
                    <a:pt x="239" y="73"/>
                  </a:cubicBezTo>
                  <a:close/>
                  <a:moveTo>
                    <a:pt x="226" y="84"/>
                  </a:moveTo>
                  <a:cubicBezTo>
                    <a:pt x="227" y="91"/>
                    <a:pt x="227" y="98"/>
                    <a:pt x="226" y="105"/>
                  </a:cubicBezTo>
                  <a:cubicBezTo>
                    <a:pt x="226" y="106"/>
                    <a:pt x="224" y="106"/>
                    <a:pt x="224" y="106"/>
                  </a:cubicBezTo>
                  <a:cubicBezTo>
                    <a:pt x="225" y="98"/>
                    <a:pt x="219" y="87"/>
                    <a:pt x="226" y="84"/>
                  </a:cubicBezTo>
                  <a:close/>
                  <a:moveTo>
                    <a:pt x="219" y="93"/>
                  </a:moveTo>
                  <a:cubicBezTo>
                    <a:pt x="220" y="97"/>
                    <a:pt x="221" y="102"/>
                    <a:pt x="220" y="106"/>
                  </a:cubicBezTo>
                  <a:cubicBezTo>
                    <a:pt x="216" y="106"/>
                    <a:pt x="212" y="106"/>
                    <a:pt x="208" y="105"/>
                  </a:cubicBezTo>
                  <a:cubicBezTo>
                    <a:pt x="211" y="100"/>
                    <a:pt x="215" y="96"/>
                    <a:pt x="219" y="93"/>
                  </a:cubicBezTo>
                  <a:close/>
                  <a:moveTo>
                    <a:pt x="199" y="100"/>
                  </a:moveTo>
                  <a:cubicBezTo>
                    <a:pt x="198" y="101"/>
                    <a:pt x="198" y="104"/>
                    <a:pt x="196" y="103"/>
                  </a:cubicBezTo>
                  <a:cubicBezTo>
                    <a:pt x="196" y="101"/>
                    <a:pt x="198" y="101"/>
                    <a:pt x="199" y="100"/>
                  </a:cubicBezTo>
                  <a:close/>
                  <a:moveTo>
                    <a:pt x="50" y="101"/>
                  </a:moveTo>
                  <a:cubicBezTo>
                    <a:pt x="51" y="107"/>
                    <a:pt x="50" y="118"/>
                    <a:pt x="49" y="124"/>
                  </a:cubicBezTo>
                  <a:cubicBezTo>
                    <a:pt x="49" y="117"/>
                    <a:pt x="49" y="109"/>
                    <a:pt x="50" y="101"/>
                  </a:cubicBezTo>
                  <a:close/>
                  <a:moveTo>
                    <a:pt x="194" y="107"/>
                  </a:moveTo>
                  <a:cubicBezTo>
                    <a:pt x="192" y="107"/>
                    <a:pt x="190" y="107"/>
                    <a:pt x="189" y="107"/>
                  </a:cubicBezTo>
                  <a:cubicBezTo>
                    <a:pt x="190" y="104"/>
                    <a:pt x="192" y="105"/>
                    <a:pt x="194" y="107"/>
                  </a:cubicBezTo>
                  <a:close/>
                  <a:moveTo>
                    <a:pt x="192" y="110"/>
                  </a:moveTo>
                  <a:cubicBezTo>
                    <a:pt x="184" y="121"/>
                    <a:pt x="175" y="131"/>
                    <a:pt x="166" y="141"/>
                  </a:cubicBezTo>
                  <a:cubicBezTo>
                    <a:pt x="166" y="139"/>
                    <a:pt x="166" y="136"/>
                    <a:pt x="167" y="134"/>
                  </a:cubicBezTo>
                  <a:cubicBezTo>
                    <a:pt x="167" y="133"/>
                    <a:pt x="167" y="135"/>
                    <a:pt x="168" y="135"/>
                  </a:cubicBezTo>
                  <a:cubicBezTo>
                    <a:pt x="174" y="128"/>
                    <a:pt x="181" y="117"/>
                    <a:pt x="187" y="109"/>
                  </a:cubicBezTo>
                  <a:cubicBezTo>
                    <a:pt x="187" y="109"/>
                    <a:pt x="191" y="110"/>
                    <a:pt x="192" y="110"/>
                  </a:cubicBezTo>
                  <a:close/>
                  <a:moveTo>
                    <a:pt x="198" y="110"/>
                  </a:moveTo>
                  <a:cubicBezTo>
                    <a:pt x="191" y="123"/>
                    <a:pt x="179" y="138"/>
                    <a:pt x="168" y="148"/>
                  </a:cubicBezTo>
                  <a:cubicBezTo>
                    <a:pt x="178" y="135"/>
                    <a:pt x="188" y="122"/>
                    <a:pt x="198" y="110"/>
                  </a:cubicBezTo>
                  <a:close/>
                  <a:moveTo>
                    <a:pt x="219" y="111"/>
                  </a:moveTo>
                  <a:cubicBezTo>
                    <a:pt x="214" y="115"/>
                    <a:pt x="205" y="116"/>
                    <a:pt x="199" y="117"/>
                  </a:cubicBezTo>
                  <a:cubicBezTo>
                    <a:pt x="201" y="115"/>
                    <a:pt x="201" y="111"/>
                    <a:pt x="204" y="110"/>
                  </a:cubicBezTo>
                  <a:cubicBezTo>
                    <a:pt x="208" y="108"/>
                    <a:pt x="215" y="112"/>
                    <a:pt x="219" y="111"/>
                  </a:cubicBezTo>
                  <a:close/>
                  <a:moveTo>
                    <a:pt x="227" y="113"/>
                  </a:moveTo>
                  <a:cubicBezTo>
                    <a:pt x="227" y="117"/>
                    <a:pt x="227" y="121"/>
                    <a:pt x="227" y="124"/>
                  </a:cubicBezTo>
                  <a:cubicBezTo>
                    <a:pt x="226" y="125"/>
                    <a:pt x="225" y="124"/>
                    <a:pt x="224" y="125"/>
                  </a:cubicBezTo>
                  <a:cubicBezTo>
                    <a:pt x="223" y="122"/>
                    <a:pt x="224" y="118"/>
                    <a:pt x="224" y="114"/>
                  </a:cubicBezTo>
                  <a:cubicBezTo>
                    <a:pt x="225" y="114"/>
                    <a:pt x="225" y="113"/>
                    <a:pt x="227" y="113"/>
                  </a:cubicBezTo>
                  <a:close/>
                  <a:moveTo>
                    <a:pt x="220" y="116"/>
                  </a:moveTo>
                  <a:cubicBezTo>
                    <a:pt x="221" y="117"/>
                    <a:pt x="221" y="122"/>
                    <a:pt x="220" y="124"/>
                  </a:cubicBezTo>
                  <a:cubicBezTo>
                    <a:pt x="213" y="125"/>
                    <a:pt x="205" y="126"/>
                    <a:pt x="197" y="124"/>
                  </a:cubicBezTo>
                  <a:cubicBezTo>
                    <a:pt x="203" y="120"/>
                    <a:pt x="212" y="118"/>
                    <a:pt x="220" y="116"/>
                  </a:cubicBezTo>
                  <a:close/>
                  <a:moveTo>
                    <a:pt x="206" y="130"/>
                  </a:moveTo>
                  <a:cubicBezTo>
                    <a:pt x="201" y="132"/>
                    <a:pt x="183" y="133"/>
                    <a:pt x="185" y="140"/>
                  </a:cubicBezTo>
                  <a:cubicBezTo>
                    <a:pt x="186" y="144"/>
                    <a:pt x="198" y="143"/>
                    <a:pt x="202" y="144"/>
                  </a:cubicBezTo>
                  <a:cubicBezTo>
                    <a:pt x="197" y="148"/>
                    <a:pt x="182" y="146"/>
                    <a:pt x="180" y="153"/>
                  </a:cubicBezTo>
                  <a:cubicBezTo>
                    <a:pt x="178" y="157"/>
                    <a:pt x="183" y="156"/>
                    <a:pt x="188" y="156"/>
                  </a:cubicBezTo>
                  <a:cubicBezTo>
                    <a:pt x="196" y="157"/>
                    <a:pt x="209" y="157"/>
                    <a:pt x="217" y="157"/>
                  </a:cubicBezTo>
                  <a:cubicBezTo>
                    <a:pt x="208" y="160"/>
                    <a:pt x="194" y="160"/>
                    <a:pt x="185" y="163"/>
                  </a:cubicBezTo>
                  <a:cubicBezTo>
                    <a:pt x="178" y="165"/>
                    <a:pt x="172" y="170"/>
                    <a:pt x="184" y="170"/>
                  </a:cubicBezTo>
                  <a:cubicBezTo>
                    <a:pt x="192" y="169"/>
                    <a:pt x="199" y="170"/>
                    <a:pt x="206" y="171"/>
                  </a:cubicBezTo>
                  <a:cubicBezTo>
                    <a:pt x="198" y="172"/>
                    <a:pt x="187" y="174"/>
                    <a:pt x="179" y="177"/>
                  </a:cubicBezTo>
                  <a:cubicBezTo>
                    <a:pt x="178" y="177"/>
                    <a:pt x="177" y="179"/>
                    <a:pt x="176" y="179"/>
                  </a:cubicBezTo>
                  <a:cubicBezTo>
                    <a:pt x="173" y="179"/>
                    <a:pt x="169" y="174"/>
                    <a:pt x="166" y="177"/>
                  </a:cubicBezTo>
                  <a:cubicBezTo>
                    <a:pt x="167" y="171"/>
                    <a:pt x="165" y="163"/>
                    <a:pt x="167" y="156"/>
                  </a:cubicBezTo>
                  <a:cubicBezTo>
                    <a:pt x="167" y="152"/>
                    <a:pt x="174" y="147"/>
                    <a:pt x="177" y="144"/>
                  </a:cubicBezTo>
                  <a:cubicBezTo>
                    <a:pt x="182" y="138"/>
                    <a:pt x="186" y="132"/>
                    <a:pt x="191" y="127"/>
                  </a:cubicBezTo>
                  <a:cubicBezTo>
                    <a:pt x="192" y="126"/>
                    <a:pt x="203" y="131"/>
                    <a:pt x="206" y="130"/>
                  </a:cubicBezTo>
                  <a:close/>
                  <a:moveTo>
                    <a:pt x="227" y="129"/>
                  </a:moveTo>
                  <a:cubicBezTo>
                    <a:pt x="228" y="132"/>
                    <a:pt x="227" y="135"/>
                    <a:pt x="227" y="138"/>
                  </a:cubicBezTo>
                  <a:cubicBezTo>
                    <a:pt x="227" y="139"/>
                    <a:pt x="226" y="139"/>
                    <a:pt x="224" y="139"/>
                  </a:cubicBezTo>
                  <a:cubicBezTo>
                    <a:pt x="224" y="136"/>
                    <a:pt x="224" y="134"/>
                    <a:pt x="224" y="130"/>
                  </a:cubicBezTo>
                  <a:cubicBezTo>
                    <a:pt x="225" y="130"/>
                    <a:pt x="226" y="129"/>
                    <a:pt x="227" y="129"/>
                  </a:cubicBezTo>
                  <a:close/>
                  <a:moveTo>
                    <a:pt x="221" y="131"/>
                  </a:moveTo>
                  <a:cubicBezTo>
                    <a:pt x="221" y="133"/>
                    <a:pt x="221" y="137"/>
                    <a:pt x="220" y="139"/>
                  </a:cubicBezTo>
                  <a:cubicBezTo>
                    <a:pt x="212" y="140"/>
                    <a:pt x="200" y="141"/>
                    <a:pt x="193" y="139"/>
                  </a:cubicBezTo>
                  <a:cubicBezTo>
                    <a:pt x="200" y="134"/>
                    <a:pt x="211" y="132"/>
                    <a:pt x="221" y="131"/>
                  </a:cubicBezTo>
                  <a:close/>
                  <a:moveTo>
                    <a:pt x="227" y="144"/>
                  </a:moveTo>
                  <a:cubicBezTo>
                    <a:pt x="228" y="146"/>
                    <a:pt x="227" y="149"/>
                    <a:pt x="227" y="152"/>
                  </a:cubicBezTo>
                  <a:cubicBezTo>
                    <a:pt x="226" y="152"/>
                    <a:pt x="225" y="152"/>
                    <a:pt x="224" y="151"/>
                  </a:cubicBezTo>
                  <a:cubicBezTo>
                    <a:pt x="225" y="148"/>
                    <a:pt x="223" y="143"/>
                    <a:pt x="227" y="144"/>
                  </a:cubicBezTo>
                  <a:close/>
                  <a:moveTo>
                    <a:pt x="221" y="145"/>
                  </a:moveTo>
                  <a:cubicBezTo>
                    <a:pt x="221" y="147"/>
                    <a:pt x="222" y="150"/>
                    <a:pt x="221" y="152"/>
                  </a:cubicBezTo>
                  <a:cubicBezTo>
                    <a:pt x="211" y="154"/>
                    <a:pt x="200" y="154"/>
                    <a:pt x="189" y="152"/>
                  </a:cubicBezTo>
                  <a:cubicBezTo>
                    <a:pt x="197" y="148"/>
                    <a:pt x="211" y="147"/>
                    <a:pt x="221" y="145"/>
                  </a:cubicBezTo>
                  <a:close/>
                  <a:moveTo>
                    <a:pt x="227" y="158"/>
                  </a:moveTo>
                  <a:cubicBezTo>
                    <a:pt x="227" y="175"/>
                    <a:pt x="228" y="194"/>
                    <a:pt x="227" y="210"/>
                  </a:cubicBezTo>
                  <a:cubicBezTo>
                    <a:pt x="224" y="205"/>
                    <a:pt x="227" y="197"/>
                    <a:pt x="226" y="194"/>
                  </a:cubicBezTo>
                  <a:cubicBezTo>
                    <a:pt x="225" y="191"/>
                    <a:pt x="227" y="187"/>
                    <a:pt x="226" y="184"/>
                  </a:cubicBezTo>
                  <a:cubicBezTo>
                    <a:pt x="226" y="183"/>
                    <a:pt x="225" y="182"/>
                    <a:pt x="225" y="181"/>
                  </a:cubicBezTo>
                  <a:cubicBezTo>
                    <a:pt x="224" y="174"/>
                    <a:pt x="226" y="166"/>
                    <a:pt x="225" y="158"/>
                  </a:cubicBezTo>
                  <a:cubicBezTo>
                    <a:pt x="226" y="158"/>
                    <a:pt x="226" y="157"/>
                    <a:pt x="227" y="158"/>
                  </a:cubicBezTo>
                  <a:close/>
                  <a:moveTo>
                    <a:pt x="222" y="160"/>
                  </a:moveTo>
                  <a:cubicBezTo>
                    <a:pt x="222" y="162"/>
                    <a:pt x="222" y="164"/>
                    <a:pt x="222" y="165"/>
                  </a:cubicBezTo>
                  <a:cubicBezTo>
                    <a:pt x="212" y="167"/>
                    <a:pt x="201" y="166"/>
                    <a:pt x="192" y="166"/>
                  </a:cubicBezTo>
                  <a:cubicBezTo>
                    <a:pt x="201" y="163"/>
                    <a:pt x="212" y="161"/>
                    <a:pt x="222" y="160"/>
                  </a:cubicBezTo>
                  <a:close/>
                  <a:moveTo>
                    <a:pt x="159" y="164"/>
                  </a:moveTo>
                  <a:cubicBezTo>
                    <a:pt x="159" y="170"/>
                    <a:pt x="159" y="175"/>
                    <a:pt x="159" y="181"/>
                  </a:cubicBezTo>
                  <a:cubicBezTo>
                    <a:pt x="155" y="183"/>
                    <a:pt x="149" y="183"/>
                    <a:pt x="144" y="183"/>
                  </a:cubicBezTo>
                  <a:cubicBezTo>
                    <a:pt x="148" y="176"/>
                    <a:pt x="153" y="170"/>
                    <a:pt x="159" y="164"/>
                  </a:cubicBezTo>
                  <a:close/>
                  <a:moveTo>
                    <a:pt x="222" y="182"/>
                  </a:moveTo>
                  <a:cubicBezTo>
                    <a:pt x="209" y="183"/>
                    <a:pt x="193" y="184"/>
                    <a:pt x="181" y="181"/>
                  </a:cubicBezTo>
                  <a:cubicBezTo>
                    <a:pt x="189" y="176"/>
                    <a:pt x="209" y="173"/>
                    <a:pt x="221" y="171"/>
                  </a:cubicBezTo>
                  <a:cubicBezTo>
                    <a:pt x="223" y="171"/>
                    <a:pt x="222" y="180"/>
                    <a:pt x="222" y="182"/>
                  </a:cubicBezTo>
                  <a:close/>
                  <a:moveTo>
                    <a:pt x="201" y="186"/>
                  </a:moveTo>
                  <a:cubicBezTo>
                    <a:pt x="194" y="189"/>
                    <a:pt x="182" y="190"/>
                    <a:pt x="175" y="193"/>
                  </a:cubicBezTo>
                  <a:cubicBezTo>
                    <a:pt x="174" y="194"/>
                    <a:pt x="173" y="195"/>
                    <a:pt x="173" y="197"/>
                  </a:cubicBezTo>
                  <a:cubicBezTo>
                    <a:pt x="173" y="200"/>
                    <a:pt x="184" y="198"/>
                    <a:pt x="187" y="199"/>
                  </a:cubicBezTo>
                  <a:cubicBezTo>
                    <a:pt x="180" y="201"/>
                    <a:pt x="172" y="203"/>
                    <a:pt x="166" y="205"/>
                  </a:cubicBezTo>
                  <a:cubicBezTo>
                    <a:pt x="165" y="198"/>
                    <a:pt x="165" y="182"/>
                    <a:pt x="174" y="183"/>
                  </a:cubicBezTo>
                  <a:cubicBezTo>
                    <a:pt x="175" y="183"/>
                    <a:pt x="175" y="184"/>
                    <a:pt x="176" y="185"/>
                  </a:cubicBezTo>
                  <a:cubicBezTo>
                    <a:pt x="182" y="187"/>
                    <a:pt x="193" y="185"/>
                    <a:pt x="201" y="186"/>
                  </a:cubicBezTo>
                  <a:close/>
                  <a:moveTo>
                    <a:pt x="159" y="186"/>
                  </a:moveTo>
                  <a:cubicBezTo>
                    <a:pt x="159" y="188"/>
                    <a:pt x="159" y="190"/>
                    <a:pt x="158" y="192"/>
                  </a:cubicBezTo>
                  <a:cubicBezTo>
                    <a:pt x="154" y="191"/>
                    <a:pt x="151" y="189"/>
                    <a:pt x="148" y="186"/>
                  </a:cubicBezTo>
                  <a:cubicBezTo>
                    <a:pt x="152" y="186"/>
                    <a:pt x="156" y="185"/>
                    <a:pt x="159" y="186"/>
                  </a:cubicBezTo>
                  <a:close/>
                  <a:moveTo>
                    <a:pt x="223" y="186"/>
                  </a:moveTo>
                  <a:cubicBezTo>
                    <a:pt x="223" y="188"/>
                    <a:pt x="223" y="192"/>
                    <a:pt x="222" y="194"/>
                  </a:cubicBezTo>
                  <a:cubicBezTo>
                    <a:pt x="212" y="196"/>
                    <a:pt x="196" y="195"/>
                    <a:pt x="184" y="195"/>
                  </a:cubicBezTo>
                  <a:cubicBezTo>
                    <a:pt x="195" y="190"/>
                    <a:pt x="210" y="189"/>
                    <a:pt x="223" y="186"/>
                  </a:cubicBezTo>
                  <a:close/>
                  <a:moveTo>
                    <a:pt x="152" y="194"/>
                  </a:moveTo>
                  <a:cubicBezTo>
                    <a:pt x="145" y="195"/>
                    <a:pt x="139" y="197"/>
                    <a:pt x="132" y="196"/>
                  </a:cubicBezTo>
                  <a:cubicBezTo>
                    <a:pt x="134" y="194"/>
                    <a:pt x="136" y="189"/>
                    <a:pt x="139" y="188"/>
                  </a:cubicBezTo>
                  <a:cubicBezTo>
                    <a:pt x="143" y="187"/>
                    <a:pt x="148" y="193"/>
                    <a:pt x="152" y="194"/>
                  </a:cubicBezTo>
                  <a:close/>
                  <a:moveTo>
                    <a:pt x="233" y="190"/>
                  </a:moveTo>
                  <a:cubicBezTo>
                    <a:pt x="234" y="196"/>
                    <a:pt x="233" y="203"/>
                    <a:pt x="233" y="209"/>
                  </a:cubicBezTo>
                  <a:cubicBezTo>
                    <a:pt x="232" y="203"/>
                    <a:pt x="231" y="196"/>
                    <a:pt x="233" y="190"/>
                  </a:cubicBezTo>
                  <a:close/>
                  <a:moveTo>
                    <a:pt x="222" y="199"/>
                  </a:moveTo>
                  <a:cubicBezTo>
                    <a:pt x="223" y="201"/>
                    <a:pt x="223" y="207"/>
                    <a:pt x="223" y="210"/>
                  </a:cubicBezTo>
                  <a:cubicBezTo>
                    <a:pt x="207" y="211"/>
                    <a:pt x="189" y="209"/>
                    <a:pt x="173" y="208"/>
                  </a:cubicBezTo>
                  <a:cubicBezTo>
                    <a:pt x="185" y="200"/>
                    <a:pt x="207" y="202"/>
                    <a:pt x="222" y="199"/>
                  </a:cubicBezTo>
                  <a:close/>
                  <a:moveTo>
                    <a:pt x="154" y="200"/>
                  </a:moveTo>
                  <a:cubicBezTo>
                    <a:pt x="154" y="202"/>
                    <a:pt x="152" y="203"/>
                    <a:pt x="151" y="205"/>
                  </a:cubicBezTo>
                  <a:cubicBezTo>
                    <a:pt x="146" y="203"/>
                    <a:pt x="141" y="202"/>
                    <a:pt x="135" y="201"/>
                  </a:cubicBezTo>
                  <a:cubicBezTo>
                    <a:pt x="141" y="199"/>
                    <a:pt x="148" y="200"/>
                    <a:pt x="154" y="200"/>
                  </a:cubicBezTo>
                  <a:close/>
                  <a:moveTo>
                    <a:pt x="138" y="206"/>
                  </a:moveTo>
                  <a:cubicBezTo>
                    <a:pt x="135" y="208"/>
                    <a:pt x="128" y="208"/>
                    <a:pt x="124" y="207"/>
                  </a:cubicBezTo>
                  <a:cubicBezTo>
                    <a:pt x="125" y="202"/>
                    <a:pt x="134" y="206"/>
                    <a:pt x="138" y="206"/>
                  </a:cubicBezTo>
                  <a:close/>
                  <a:moveTo>
                    <a:pt x="158" y="207"/>
                  </a:moveTo>
                  <a:cubicBezTo>
                    <a:pt x="156" y="242"/>
                    <a:pt x="154" y="280"/>
                    <a:pt x="155" y="314"/>
                  </a:cubicBezTo>
                  <a:cubicBezTo>
                    <a:pt x="130" y="314"/>
                    <a:pt x="102" y="314"/>
                    <a:pt x="78" y="311"/>
                  </a:cubicBezTo>
                  <a:cubicBezTo>
                    <a:pt x="81" y="306"/>
                    <a:pt x="84" y="301"/>
                    <a:pt x="88" y="297"/>
                  </a:cubicBezTo>
                  <a:cubicBezTo>
                    <a:pt x="92" y="292"/>
                    <a:pt x="95" y="287"/>
                    <a:pt x="98" y="283"/>
                  </a:cubicBezTo>
                  <a:cubicBezTo>
                    <a:pt x="103" y="277"/>
                    <a:pt x="109" y="271"/>
                    <a:pt x="114" y="265"/>
                  </a:cubicBezTo>
                  <a:cubicBezTo>
                    <a:pt x="119" y="259"/>
                    <a:pt x="124" y="253"/>
                    <a:pt x="129" y="246"/>
                  </a:cubicBezTo>
                  <a:cubicBezTo>
                    <a:pt x="138" y="233"/>
                    <a:pt x="148" y="220"/>
                    <a:pt x="157" y="208"/>
                  </a:cubicBezTo>
                  <a:cubicBezTo>
                    <a:pt x="157" y="208"/>
                    <a:pt x="158" y="208"/>
                    <a:pt x="158" y="207"/>
                  </a:cubicBezTo>
                  <a:close/>
                  <a:moveTo>
                    <a:pt x="180" y="212"/>
                  </a:moveTo>
                  <a:cubicBezTo>
                    <a:pt x="177" y="215"/>
                    <a:pt x="169" y="215"/>
                    <a:pt x="170" y="220"/>
                  </a:cubicBezTo>
                  <a:cubicBezTo>
                    <a:pt x="171" y="225"/>
                    <a:pt x="181" y="224"/>
                    <a:pt x="185" y="226"/>
                  </a:cubicBezTo>
                  <a:cubicBezTo>
                    <a:pt x="180" y="227"/>
                    <a:pt x="165" y="233"/>
                    <a:pt x="176" y="237"/>
                  </a:cubicBezTo>
                  <a:cubicBezTo>
                    <a:pt x="185" y="241"/>
                    <a:pt x="200" y="239"/>
                    <a:pt x="209" y="242"/>
                  </a:cubicBezTo>
                  <a:cubicBezTo>
                    <a:pt x="199" y="245"/>
                    <a:pt x="182" y="245"/>
                    <a:pt x="174" y="250"/>
                  </a:cubicBezTo>
                  <a:cubicBezTo>
                    <a:pt x="170" y="253"/>
                    <a:pt x="169" y="256"/>
                    <a:pt x="176" y="256"/>
                  </a:cubicBezTo>
                  <a:cubicBezTo>
                    <a:pt x="183" y="257"/>
                    <a:pt x="191" y="257"/>
                    <a:pt x="199" y="257"/>
                  </a:cubicBezTo>
                  <a:cubicBezTo>
                    <a:pt x="196" y="261"/>
                    <a:pt x="178" y="257"/>
                    <a:pt x="177" y="263"/>
                  </a:cubicBezTo>
                  <a:cubicBezTo>
                    <a:pt x="176" y="264"/>
                    <a:pt x="177" y="266"/>
                    <a:pt x="178" y="266"/>
                  </a:cubicBezTo>
                  <a:cubicBezTo>
                    <a:pt x="184" y="272"/>
                    <a:pt x="200" y="269"/>
                    <a:pt x="208" y="273"/>
                  </a:cubicBezTo>
                  <a:cubicBezTo>
                    <a:pt x="194" y="275"/>
                    <a:pt x="179" y="276"/>
                    <a:pt x="166" y="278"/>
                  </a:cubicBezTo>
                  <a:cubicBezTo>
                    <a:pt x="165" y="258"/>
                    <a:pt x="164" y="231"/>
                    <a:pt x="165" y="210"/>
                  </a:cubicBezTo>
                  <a:cubicBezTo>
                    <a:pt x="168" y="212"/>
                    <a:pt x="175" y="212"/>
                    <a:pt x="180" y="212"/>
                  </a:cubicBezTo>
                  <a:close/>
                  <a:moveTo>
                    <a:pt x="145" y="211"/>
                  </a:moveTo>
                  <a:cubicBezTo>
                    <a:pt x="144" y="213"/>
                    <a:pt x="142" y="217"/>
                    <a:pt x="139" y="218"/>
                  </a:cubicBezTo>
                  <a:cubicBezTo>
                    <a:pt x="138" y="213"/>
                    <a:pt x="128" y="216"/>
                    <a:pt x="125" y="212"/>
                  </a:cubicBezTo>
                  <a:cubicBezTo>
                    <a:pt x="131" y="211"/>
                    <a:pt x="139" y="212"/>
                    <a:pt x="145" y="211"/>
                  </a:cubicBezTo>
                  <a:close/>
                  <a:moveTo>
                    <a:pt x="129" y="218"/>
                  </a:moveTo>
                  <a:cubicBezTo>
                    <a:pt x="125" y="221"/>
                    <a:pt x="108" y="221"/>
                    <a:pt x="116" y="228"/>
                  </a:cubicBezTo>
                  <a:cubicBezTo>
                    <a:pt x="113" y="229"/>
                    <a:pt x="110" y="231"/>
                    <a:pt x="105" y="231"/>
                  </a:cubicBezTo>
                  <a:cubicBezTo>
                    <a:pt x="109" y="226"/>
                    <a:pt x="113" y="219"/>
                    <a:pt x="117" y="214"/>
                  </a:cubicBezTo>
                  <a:cubicBezTo>
                    <a:pt x="118" y="213"/>
                    <a:pt x="126" y="218"/>
                    <a:pt x="129" y="218"/>
                  </a:cubicBezTo>
                  <a:close/>
                  <a:moveTo>
                    <a:pt x="223" y="215"/>
                  </a:moveTo>
                  <a:cubicBezTo>
                    <a:pt x="223" y="217"/>
                    <a:pt x="223" y="221"/>
                    <a:pt x="223" y="223"/>
                  </a:cubicBezTo>
                  <a:cubicBezTo>
                    <a:pt x="208" y="225"/>
                    <a:pt x="190" y="222"/>
                    <a:pt x="176" y="220"/>
                  </a:cubicBezTo>
                  <a:cubicBezTo>
                    <a:pt x="187" y="213"/>
                    <a:pt x="207" y="214"/>
                    <a:pt x="223" y="215"/>
                  </a:cubicBezTo>
                  <a:close/>
                  <a:moveTo>
                    <a:pt x="161" y="215"/>
                  </a:moveTo>
                  <a:cubicBezTo>
                    <a:pt x="162" y="249"/>
                    <a:pt x="164" y="282"/>
                    <a:pt x="163" y="314"/>
                  </a:cubicBezTo>
                  <a:cubicBezTo>
                    <a:pt x="162" y="314"/>
                    <a:pt x="160" y="314"/>
                    <a:pt x="159" y="314"/>
                  </a:cubicBezTo>
                  <a:cubicBezTo>
                    <a:pt x="157" y="281"/>
                    <a:pt x="157" y="248"/>
                    <a:pt x="161" y="215"/>
                  </a:cubicBezTo>
                  <a:close/>
                  <a:moveTo>
                    <a:pt x="137" y="221"/>
                  </a:moveTo>
                  <a:cubicBezTo>
                    <a:pt x="136" y="223"/>
                    <a:pt x="134" y="224"/>
                    <a:pt x="132" y="223"/>
                  </a:cubicBezTo>
                  <a:cubicBezTo>
                    <a:pt x="133" y="222"/>
                    <a:pt x="135" y="222"/>
                    <a:pt x="137" y="221"/>
                  </a:cubicBezTo>
                  <a:close/>
                  <a:moveTo>
                    <a:pt x="229" y="223"/>
                  </a:moveTo>
                  <a:cubicBezTo>
                    <a:pt x="229" y="223"/>
                    <a:pt x="229" y="223"/>
                    <a:pt x="229" y="223"/>
                  </a:cubicBezTo>
                  <a:cubicBezTo>
                    <a:pt x="231" y="227"/>
                    <a:pt x="229" y="231"/>
                    <a:pt x="229" y="236"/>
                  </a:cubicBezTo>
                  <a:cubicBezTo>
                    <a:pt x="228" y="242"/>
                    <a:pt x="231" y="252"/>
                    <a:pt x="225" y="252"/>
                  </a:cubicBezTo>
                  <a:cubicBezTo>
                    <a:pt x="226" y="242"/>
                    <a:pt x="228" y="232"/>
                    <a:pt x="229" y="223"/>
                  </a:cubicBezTo>
                  <a:close/>
                  <a:moveTo>
                    <a:pt x="223" y="228"/>
                  </a:moveTo>
                  <a:cubicBezTo>
                    <a:pt x="223" y="230"/>
                    <a:pt x="223" y="235"/>
                    <a:pt x="222" y="237"/>
                  </a:cubicBezTo>
                  <a:cubicBezTo>
                    <a:pt x="207" y="238"/>
                    <a:pt x="190" y="237"/>
                    <a:pt x="178" y="234"/>
                  </a:cubicBezTo>
                  <a:cubicBezTo>
                    <a:pt x="189" y="227"/>
                    <a:pt x="206" y="228"/>
                    <a:pt x="223" y="228"/>
                  </a:cubicBezTo>
                  <a:close/>
                  <a:moveTo>
                    <a:pt x="127" y="232"/>
                  </a:moveTo>
                  <a:cubicBezTo>
                    <a:pt x="123" y="239"/>
                    <a:pt x="119" y="245"/>
                    <a:pt x="114" y="250"/>
                  </a:cubicBezTo>
                  <a:cubicBezTo>
                    <a:pt x="113" y="248"/>
                    <a:pt x="112" y="248"/>
                    <a:pt x="111" y="247"/>
                  </a:cubicBezTo>
                  <a:cubicBezTo>
                    <a:pt x="112" y="244"/>
                    <a:pt x="119" y="244"/>
                    <a:pt x="120" y="241"/>
                  </a:cubicBezTo>
                  <a:cubicBezTo>
                    <a:pt x="120" y="236"/>
                    <a:pt x="111" y="238"/>
                    <a:pt x="108" y="236"/>
                  </a:cubicBezTo>
                  <a:cubicBezTo>
                    <a:pt x="113" y="233"/>
                    <a:pt x="121" y="232"/>
                    <a:pt x="127" y="232"/>
                  </a:cubicBezTo>
                  <a:close/>
                  <a:moveTo>
                    <a:pt x="110" y="241"/>
                  </a:moveTo>
                  <a:cubicBezTo>
                    <a:pt x="106" y="245"/>
                    <a:pt x="93" y="243"/>
                    <a:pt x="94" y="250"/>
                  </a:cubicBezTo>
                  <a:cubicBezTo>
                    <a:pt x="92" y="252"/>
                    <a:pt x="90" y="251"/>
                    <a:pt x="89" y="253"/>
                  </a:cubicBezTo>
                  <a:cubicBezTo>
                    <a:pt x="88" y="258"/>
                    <a:pt x="97" y="256"/>
                    <a:pt x="99" y="259"/>
                  </a:cubicBezTo>
                  <a:cubicBezTo>
                    <a:pt x="92" y="263"/>
                    <a:pt x="76" y="261"/>
                    <a:pt x="79" y="271"/>
                  </a:cubicBezTo>
                  <a:cubicBezTo>
                    <a:pt x="78" y="272"/>
                    <a:pt x="75" y="272"/>
                    <a:pt x="73" y="272"/>
                  </a:cubicBezTo>
                  <a:cubicBezTo>
                    <a:pt x="81" y="259"/>
                    <a:pt x="92" y="249"/>
                    <a:pt x="100" y="238"/>
                  </a:cubicBezTo>
                  <a:cubicBezTo>
                    <a:pt x="103" y="239"/>
                    <a:pt x="107" y="240"/>
                    <a:pt x="110" y="241"/>
                  </a:cubicBezTo>
                  <a:close/>
                  <a:moveTo>
                    <a:pt x="222" y="242"/>
                  </a:moveTo>
                  <a:cubicBezTo>
                    <a:pt x="223" y="250"/>
                    <a:pt x="221" y="254"/>
                    <a:pt x="214" y="254"/>
                  </a:cubicBezTo>
                  <a:cubicBezTo>
                    <a:pt x="202" y="254"/>
                    <a:pt x="188" y="255"/>
                    <a:pt x="178" y="253"/>
                  </a:cubicBezTo>
                  <a:cubicBezTo>
                    <a:pt x="190" y="247"/>
                    <a:pt x="207" y="246"/>
                    <a:pt x="222" y="242"/>
                  </a:cubicBezTo>
                  <a:close/>
                  <a:moveTo>
                    <a:pt x="110" y="254"/>
                  </a:moveTo>
                  <a:cubicBezTo>
                    <a:pt x="110" y="256"/>
                    <a:pt x="107" y="257"/>
                    <a:pt x="105" y="256"/>
                  </a:cubicBezTo>
                  <a:cubicBezTo>
                    <a:pt x="106" y="255"/>
                    <a:pt x="108" y="254"/>
                    <a:pt x="110" y="254"/>
                  </a:cubicBezTo>
                  <a:close/>
                  <a:moveTo>
                    <a:pt x="228" y="258"/>
                  </a:moveTo>
                  <a:cubicBezTo>
                    <a:pt x="228" y="262"/>
                    <a:pt x="228" y="268"/>
                    <a:pt x="228" y="271"/>
                  </a:cubicBezTo>
                  <a:cubicBezTo>
                    <a:pt x="222" y="271"/>
                    <a:pt x="226" y="263"/>
                    <a:pt x="225" y="258"/>
                  </a:cubicBezTo>
                  <a:cubicBezTo>
                    <a:pt x="226" y="258"/>
                    <a:pt x="227" y="258"/>
                    <a:pt x="228" y="258"/>
                  </a:cubicBezTo>
                  <a:close/>
                  <a:moveTo>
                    <a:pt x="220" y="259"/>
                  </a:moveTo>
                  <a:cubicBezTo>
                    <a:pt x="221" y="263"/>
                    <a:pt x="220" y="267"/>
                    <a:pt x="220" y="270"/>
                  </a:cubicBezTo>
                  <a:cubicBezTo>
                    <a:pt x="207" y="270"/>
                    <a:pt x="195" y="268"/>
                    <a:pt x="185" y="264"/>
                  </a:cubicBezTo>
                  <a:cubicBezTo>
                    <a:pt x="196" y="262"/>
                    <a:pt x="208" y="260"/>
                    <a:pt x="220" y="259"/>
                  </a:cubicBezTo>
                  <a:close/>
                  <a:moveTo>
                    <a:pt x="103" y="264"/>
                  </a:moveTo>
                  <a:cubicBezTo>
                    <a:pt x="102" y="271"/>
                    <a:pt x="95" y="267"/>
                    <a:pt x="88" y="267"/>
                  </a:cubicBezTo>
                  <a:cubicBezTo>
                    <a:pt x="92" y="265"/>
                    <a:pt x="98" y="265"/>
                    <a:pt x="103" y="264"/>
                  </a:cubicBezTo>
                  <a:close/>
                  <a:moveTo>
                    <a:pt x="234" y="272"/>
                  </a:moveTo>
                  <a:cubicBezTo>
                    <a:pt x="234" y="280"/>
                    <a:pt x="235" y="293"/>
                    <a:pt x="232" y="298"/>
                  </a:cubicBezTo>
                  <a:cubicBezTo>
                    <a:pt x="233" y="290"/>
                    <a:pt x="231" y="280"/>
                    <a:pt x="234" y="272"/>
                  </a:cubicBezTo>
                  <a:close/>
                  <a:moveTo>
                    <a:pt x="97" y="273"/>
                  </a:moveTo>
                  <a:cubicBezTo>
                    <a:pt x="96" y="275"/>
                    <a:pt x="95" y="276"/>
                    <a:pt x="94" y="277"/>
                  </a:cubicBezTo>
                  <a:cubicBezTo>
                    <a:pt x="93" y="277"/>
                    <a:pt x="92" y="276"/>
                    <a:pt x="91" y="276"/>
                  </a:cubicBezTo>
                  <a:cubicBezTo>
                    <a:pt x="92" y="274"/>
                    <a:pt x="94" y="274"/>
                    <a:pt x="97" y="273"/>
                  </a:cubicBezTo>
                  <a:close/>
                  <a:moveTo>
                    <a:pt x="227" y="275"/>
                  </a:moveTo>
                  <a:cubicBezTo>
                    <a:pt x="228" y="277"/>
                    <a:pt x="228" y="281"/>
                    <a:pt x="228" y="284"/>
                  </a:cubicBezTo>
                  <a:cubicBezTo>
                    <a:pt x="227" y="284"/>
                    <a:pt x="226" y="285"/>
                    <a:pt x="225" y="284"/>
                  </a:cubicBezTo>
                  <a:cubicBezTo>
                    <a:pt x="224" y="281"/>
                    <a:pt x="224" y="278"/>
                    <a:pt x="224" y="276"/>
                  </a:cubicBezTo>
                  <a:cubicBezTo>
                    <a:pt x="225" y="275"/>
                    <a:pt x="226" y="276"/>
                    <a:pt x="227" y="275"/>
                  </a:cubicBezTo>
                  <a:close/>
                  <a:moveTo>
                    <a:pt x="71" y="276"/>
                  </a:moveTo>
                  <a:cubicBezTo>
                    <a:pt x="74" y="278"/>
                    <a:pt x="83" y="276"/>
                    <a:pt x="88" y="280"/>
                  </a:cubicBezTo>
                  <a:cubicBezTo>
                    <a:pt x="85" y="282"/>
                    <a:pt x="80" y="283"/>
                    <a:pt x="75" y="284"/>
                  </a:cubicBezTo>
                  <a:cubicBezTo>
                    <a:pt x="71" y="285"/>
                    <a:pt x="62" y="287"/>
                    <a:pt x="61" y="289"/>
                  </a:cubicBezTo>
                  <a:cubicBezTo>
                    <a:pt x="60" y="293"/>
                    <a:pt x="67" y="292"/>
                    <a:pt x="69" y="293"/>
                  </a:cubicBezTo>
                  <a:cubicBezTo>
                    <a:pt x="63" y="295"/>
                    <a:pt x="51" y="300"/>
                    <a:pt x="59" y="307"/>
                  </a:cubicBezTo>
                  <a:cubicBezTo>
                    <a:pt x="56" y="309"/>
                    <a:pt x="52" y="309"/>
                    <a:pt x="48" y="310"/>
                  </a:cubicBezTo>
                  <a:cubicBezTo>
                    <a:pt x="48" y="302"/>
                    <a:pt x="55" y="296"/>
                    <a:pt x="59" y="290"/>
                  </a:cubicBezTo>
                  <a:cubicBezTo>
                    <a:pt x="63" y="285"/>
                    <a:pt x="67" y="280"/>
                    <a:pt x="71" y="276"/>
                  </a:cubicBezTo>
                  <a:close/>
                  <a:moveTo>
                    <a:pt x="220" y="276"/>
                  </a:moveTo>
                  <a:cubicBezTo>
                    <a:pt x="219" y="278"/>
                    <a:pt x="221" y="282"/>
                    <a:pt x="219" y="284"/>
                  </a:cubicBezTo>
                  <a:cubicBezTo>
                    <a:pt x="218" y="285"/>
                    <a:pt x="213" y="285"/>
                    <a:pt x="212" y="285"/>
                  </a:cubicBezTo>
                  <a:cubicBezTo>
                    <a:pt x="199" y="285"/>
                    <a:pt x="180" y="284"/>
                    <a:pt x="170" y="283"/>
                  </a:cubicBezTo>
                  <a:cubicBezTo>
                    <a:pt x="183" y="277"/>
                    <a:pt x="203" y="277"/>
                    <a:pt x="220" y="276"/>
                  </a:cubicBezTo>
                  <a:close/>
                  <a:moveTo>
                    <a:pt x="203" y="288"/>
                  </a:moveTo>
                  <a:cubicBezTo>
                    <a:pt x="196" y="289"/>
                    <a:pt x="187" y="290"/>
                    <a:pt x="180" y="292"/>
                  </a:cubicBezTo>
                  <a:cubicBezTo>
                    <a:pt x="178" y="292"/>
                    <a:pt x="174" y="294"/>
                    <a:pt x="174" y="297"/>
                  </a:cubicBezTo>
                  <a:cubicBezTo>
                    <a:pt x="174" y="302"/>
                    <a:pt x="187" y="299"/>
                    <a:pt x="191" y="302"/>
                  </a:cubicBezTo>
                  <a:cubicBezTo>
                    <a:pt x="184" y="305"/>
                    <a:pt x="174" y="305"/>
                    <a:pt x="167" y="308"/>
                  </a:cubicBezTo>
                  <a:cubicBezTo>
                    <a:pt x="167" y="301"/>
                    <a:pt x="165" y="293"/>
                    <a:pt x="166" y="286"/>
                  </a:cubicBezTo>
                  <a:cubicBezTo>
                    <a:pt x="178" y="287"/>
                    <a:pt x="191" y="286"/>
                    <a:pt x="203" y="288"/>
                  </a:cubicBezTo>
                  <a:close/>
                  <a:moveTo>
                    <a:pt x="87" y="286"/>
                  </a:moveTo>
                  <a:cubicBezTo>
                    <a:pt x="86" y="293"/>
                    <a:pt x="78" y="293"/>
                    <a:pt x="73" y="289"/>
                  </a:cubicBezTo>
                  <a:cubicBezTo>
                    <a:pt x="78" y="288"/>
                    <a:pt x="82" y="287"/>
                    <a:pt x="87" y="286"/>
                  </a:cubicBezTo>
                  <a:close/>
                  <a:moveTo>
                    <a:pt x="227" y="289"/>
                  </a:moveTo>
                  <a:cubicBezTo>
                    <a:pt x="227" y="290"/>
                    <a:pt x="227" y="291"/>
                    <a:pt x="227" y="292"/>
                  </a:cubicBezTo>
                  <a:cubicBezTo>
                    <a:pt x="226" y="293"/>
                    <a:pt x="225" y="293"/>
                    <a:pt x="224" y="293"/>
                  </a:cubicBezTo>
                  <a:cubicBezTo>
                    <a:pt x="223" y="291"/>
                    <a:pt x="224" y="287"/>
                    <a:pt x="227" y="289"/>
                  </a:cubicBezTo>
                  <a:close/>
                  <a:moveTo>
                    <a:pt x="219" y="290"/>
                  </a:moveTo>
                  <a:cubicBezTo>
                    <a:pt x="219" y="292"/>
                    <a:pt x="219" y="296"/>
                    <a:pt x="219" y="299"/>
                  </a:cubicBezTo>
                  <a:cubicBezTo>
                    <a:pt x="208" y="300"/>
                    <a:pt x="193" y="299"/>
                    <a:pt x="183" y="296"/>
                  </a:cubicBezTo>
                  <a:cubicBezTo>
                    <a:pt x="193" y="292"/>
                    <a:pt x="207" y="291"/>
                    <a:pt x="219" y="290"/>
                  </a:cubicBezTo>
                  <a:close/>
                  <a:moveTo>
                    <a:pt x="77" y="298"/>
                  </a:moveTo>
                  <a:cubicBezTo>
                    <a:pt x="76" y="304"/>
                    <a:pt x="67" y="307"/>
                    <a:pt x="61" y="302"/>
                  </a:cubicBezTo>
                  <a:cubicBezTo>
                    <a:pt x="65" y="299"/>
                    <a:pt x="71" y="298"/>
                    <a:pt x="77" y="298"/>
                  </a:cubicBezTo>
                  <a:close/>
                  <a:moveTo>
                    <a:pt x="219" y="303"/>
                  </a:moveTo>
                  <a:cubicBezTo>
                    <a:pt x="220" y="305"/>
                    <a:pt x="219" y="307"/>
                    <a:pt x="220" y="309"/>
                  </a:cubicBezTo>
                  <a:cubicBezTo>
                    <a:pt x="221" y="310"/>
                    <a:pt x="224" y="311"/>
                    <a:pt x="221" y="314"/>
                  </a:cubicBezTo>
                  <a:cubicBezTo>
                    <a:pt x="220" y="316"/>
                    <a:pt x="213" y="316"/>
                    <a:pt x="211" y="316"/>
                  </a:cubicBezTo>
                  <a:cubicBezTo>
                    <a:pt x="197" y="316"/>
                    <a:pt x="180" y="315"/>
                    <a:pt x="170" y="313"/>
                  </a:cubicBezTo>
                  <a:cubicBezTo>
                    <a:pt x="182" y="305"/>
                    <a:pt x="201" y="303"/>
                    <a:pt x="219" y="303"/>
                  </a:cubicBezTo>
                  <a:close/>
                  <a:moveTo>
                    <a:pt x="233" y="303"/>
                  </a:moveTo>
                  <a:cubicBezTo>
                    <a:pt x="234" y="305"/>
                    <a:pt x="234" y="309"/>
                    <a:pt x="232" y="310"/>
                  </a:cubicBezTo>
                  <a:cubicBezTo>
                    <a:pt x="231" y="308"/>
                    <a:pt x="230" y="303"/>
                    <a:pt x="233" y="303"/>
                  </a:cubicBezTo>
                  <a:close/>
                  <a:moveTo>
                    <a:pt x="65" y="311"/>
                  </a:moveTo>
                  <a:cubicBezTo>
                    <a:pt x="67" y="314"/>
                    <a:pt x="65" y="316"/>
                    <a:pt x="65" y="319"/>
                  </a:cubicBezTo>
                  <a:cubicBezTo>
                    <a:pt x="58" y="321"/>
                    <a:pt x="54" y="318"/>
                    <a:pt x="52" y="314"/>
                  </a:cubicBezTo>
                  <a:cubicBezTo>
                    <a:pt x="56" y="313"/>
                    <a:pt x="60" y="311"/>
                    <a:pt x="65" y="311"/>
                  </a:cubicBezTo>
                  <a:close/>
                  <a:moveTo>
                    <a:pt x="47" y="317"/>
                  </a:moveTo>
                  <a:cubicBezTo>
                    <a:pt x="48" y="317"/>
                    <a:pt x="49" y="317"/>
                    <a:pt x="49" y="319"/>
                  </a:cubicBezTo>
                  <a:cubicBezTo>
                    <a:pt x="49" y="319"/>
                    <a:pt x="47" y="319"/>
                    <a:pt x="47" y="320"/>
                  </a:cubicBezTo>
                  <a:cubicBezTo>
                    <a:pt x="46" y="319"/>
                    <a:pt x="46" y="317"/>
                    <a:pt x="47" y="317"/>
                  </a:cubicBezTo>
                  <a:close/>
                  <a:moveTo>
                    <a:pt x="203" y="322"/>
                  </a:moveTo>
                  <a:cubicBezTo>
                    <a:pt x="191" y="323"/>
                    <a:pt x="178" y="325"/>
                    <a:pt x="167" y="324"/>
                  </a:cubicBezTo>
                  <a:cubicBezTo>
                    <a:pt x="175" y="323"/>
                    <a:pt x="183" y="321"/>
                    <a:pt x="192" y="320"/>
                  </a:cubicBezTo>
                  <a:cubicBezTo>
                    <a:pt x="184" y="320"/>
                    <a:pt x="175" y="320"/>
                    <a:pt x="168" y="320"/>
                  </a:cubicBezTo>
                  <a:cubicBezTo>
                    <a:pt x="178" y="319"/>
                    <a:pt x="194" y="318"/>
                    <a:pt x="203" y="322"/>
                  </a:cubicBezTo>
                  <a:close/>
                  <a:moveTo>
                    <a:pt x="47" y="322"/>
                  </a:moveTo>
                  <a:cubicBezTo>
                    <a:pt x="49" y="323"/>
                    <a:pt x="55" y="324"/>
                    <a:pt x="59" y="324"/>
                  </a:cubicBezTo>
                  <a:cubicBezTo>
                    <a:pt x="61" y="324"/>
                    <a:pt x="64" y="322"/>
                    <a:pt x="64" y="326"/>
                  </a:cubicBezTo>
                  <a:cubicBezTo>
                    <a:pt x="58" y="327"/>
                    <a:pt x="53" y="324"/>
                    <a:pt x="47" y="325"/>
                  </a:cubicBezTo>
                  <a:cubicBezTo>
                    <a:pt x="47" y="323"/>
                    <a:pt x="47" y="323"/>
                    <a:pt x="47" y="322"/>
                  </a:cubicBezTo>
                  <a:close/>
                  <a:moveTo>
                    <a:pt x="163" y="322"/>
                  </a:moveTo>
                  <a:cubicBezTo>
                    <a:pt x="164" y="325"/>
                    <a:pt x="161" y="326"/>
                    <a:pt x="159" y="325"/>
                  </a:cubicBezTo>
                  <a:cubicBezTo>
                    <a:pt x="159" y="324"/>
                    <a:pt x="158" y="324"/>
                    <a:pt x="159" y="322"/>
                  </a:cubicBezTo>
                  <a:cubicBezTo>
                    <a:pt x="160" y="322"/>
                    <a:pt x="162" y="322"/>
                    <a:pt x="163" y="322"/>
                  </a:cubicBezTo>
                  <a:close/>
                  <a:moveTo>
                    <a:pt x="155" y="324"/>
                  </a:moveTo>
                  <a:cubicBezTo>
                    <a:pt x="153" y="329"/>
                    <a:pt x="139" y="326"/>
                    <a:pt x="140" y="333"/>
                  </a:cubicBezTo>
                  <a:cubicBezTo>
                    <a:pt x="140" y="337"/>
                    <a:pt x="151" y="334"/>
                    <a:pt x="155" y="336"/>
                  </a:cubicBezTo>
                  <a:cubicBezTo>
                    <a:pt x="152" y="338"/>
                    <a:pt x="148" y="337"/>
                    <a:pt x="144" y="337"/>
                  </a:cubicBezTo>
                  <a:cubicBezTo>
                    <a:pt x="122" y="337"/>
                    <a:pt x="95" y="336"/>
                    <a:pt x="77" y="331"/>
                  </a:cubicBezTo>
                  <a:cubicBezTo>
                    <a:pt x="94" y="329"/>
                    <a:pt x="110" y="331"/>
                    <a:pt x="126" y="332"/>
                  </a:cubicBezTo>
                  <a:cubicBezTo>
                    <a:pt x="127" y="336"/>
                    <a:pt x="135" y="332"/>
                    <a:pt x="134" y="329"/>
                  </a:cubicBezTo>
                  <a:cubicBezTo>
                    <a:pt x="134" y="325"/>
                    <a:pt x="120" y="327"/>
                    <a:pt x="116" y="327"/>
                  </a:cubicBezTo>
                  <a:cubicBezTo>
                    <a:pt x="100" y="327"/>
                    <a:pt x="84" y="327"/>
                    <a:pt x="68" y="326"/>
                  </a:cubicBezTo>
                  <a:cubicBezTo>
                    <a:pt x="71" y="322"/>
                    <a:pt x="77" y="323"/>
                    <a:pt x="81" y="323"/>
                  </a:cubicBezTo>
                  <a:cubicBezTo>
                    <a:pt x="90" y="323"/>
                    <a:pt x="101" y="323"/>
                    <a:pt x="110" y="324"/>
                  </a:cubicBezTo>
                  <a:cubicBezTo>
                    <a:pt x="115" y="324"/>
                    <a:pt x="121" y="325"/>
                    <a:pt x="125" y="324"/>
                  </a:cubicBezTo>
                  <a:cubicBezTo>
                    <a:pt x="133" y="322"/>
                    <a:pt x="146" y="324"/>
                    <a:pt x="155" y="324"/>
                  </a:cubicBezTo>
                  <a:close/>
                  <a:moveTo>
                    <a:pt x="261" y="323"/>
                  </a:moveTo>
                  <a:cubicBezTo>
                    <a:pt x="261" y="328"/>
                    <a:pt x="261" y="336"/>
                    <a:pt x="260" y="340"/>
                  </a:cubicBezTo>
                  <a:cubicBezTo>
                    <a:pt x="257" y="341"/>
                    <a:pt x="254" y="341"/>
                    <a:pt x="251" y="341"/>
                  </a:cubicBezTo>
                  <a:cubicBezTo>
                    <a:pt x="250" y="334"/>
                    <a:pt x="241" y="336"/>
                    <a:pt x="235" y="334"/>
                  </a:cubicBezTo>
                  <a:cubicBezTo>
                    <a:pt x="235" y="330"/>
                    <a:pt x="235" y="328"/>
                    <a:pt x="235" y="325"/>
                  </a:cubicBezTo>
                  <a:cubicBezTo>
                    <a:pt x="243" y="323"/>
                    <a:pt x="251" y="323"/>
                    <a:pt x="261" y="323"/>
                  </a:cubicBezTo>
                  <a:close/>
                  <a:moveTo>
                    <a:pt x="231" y="324"/>
                  </a:moveTo>
                  <a:cubicBezTo>
                    <a:pt x="232" y="324"/>
                    <a:pt x="232" y="324"/>
                    <a:pt x="232" y="324"/>
                  </a:cubicBezTo>
                  <a:cubicBezTo>
                    <a:pt x="233" y="325"/>
                    <a:pt x="233" y="327"/>
                    <a:pt x="232" y="328"/>
                  </a:cubicBezTo>
                  <a:cubicBezTo>
                    <a:pt x="232" y="327"/>
                    <a:pt x="231" y="326"/>
                    <a:pt x="231" y="324"/>
                  </a:cubicBezTo>
                  <a:close/>
                  <a:moveTo>
                    <a:pt x="228" y="333"/>
                  </a:moveTo>
                  <a:cubicBezTo>
                    <a:pt x="215" y="334"/>
                    <a:pt x="201" y="333"/>
                    <a:pt x="186" y="333"/>
                  </a:cubicBezTo>
                  <a:cubicBezTo>
                    <a:pt x="180" y="333"/>
                    <a:pt x="166" y="334"/>
                    <a:pt x="167" y="329"/>
                  </a:cubicBezTo>
                  <a:cubicBezTo>
                    <a:pt x="177" y="327"/>
                    <a:pt x="189" y="326"/>
                    <a:pt x="201" y="325"/>
                  </a:cubicBezTo>
                  <a:cubicBezTo>
                    <a:pt x="207" y="324"/>
                    <a:pt x="224" y="323"/>
                    <a:pt x="227" y="328"/>
                  </a:cubicBezTo>
                  <a:cubicBezTo>
                    <a:pt x="228" y="329"/>
                    <a:pt x="228" y="332"/>
                    <a:pt x="228" y="333"/>
                  </a:cubicBezTo>
                  <a:close/>
                  <a:moveTo>
                    <a:pt x="163" y="329"/>
                  </a:moveTo>
                  <a:cubicBezTo>
                    <a:pt x="163" y="330"/>
                    <a:pt x="163" y="330"/>
                    <a:pt x="163" y="331"/>
                  </a:cubicBezTo>
                  <a:cubicBezTo>
                    <a:pt x="162" y="332"/>
                    <a:pt x="160" y="332"/>
                    <a:pt x="159" y="332"/>
                  </a:cubicBezTo>
                  <a:cubicBezTo>
                    <a:pt x="158" y="329"/>
                    <a:pt x="161" y="329"/>
                    <a:pt x="163" y="329"/>
                  </a:cubicBezTo>
                  <a:close/>
                  <a:moveTo>
                    <a:pt x="80" y="336"/>
                  </a:moveTo>
                  <a:cubicBezTo>
                    <a:pt x="70" y="335"/>
                    <a:pt x="58" y="335"/>
                    <a:pt x="47" y="335"/>
                  </a:cubicBezTo>
                  <a:cubicBezTo>
                    <a:pt x="50" y="333"/>
                    <a:pt x="55" y="333"/>
                    <a:pt x="59" y="332"/>
                  </a:cubicBezTo>
                  <a:cubicBezTo>
                    <a:pt x="59" y="332"/>
                    <a:pt x="59" y="331"/>
                    <a:pt x="60" y="330"/>
                  </a:cubicBezTo>
                  <a:cubicBezTo>
                    <a:pt x="67" y="331"/>
                    <a:pt x="74" y="333"/>
                    <a:pt x="80" y="336"/>
                  </a:cubicBezTo>
                  <a:close/>
                  <a:moveTo>
                    <a:pt x="163" y="336"/>
                  </a:moveTo>
                  <a:cubicBezTo>
                    <a:pt x="163" y="338"/>
                    <a:pt x="160" y="337"/>
                    <a:pt x="160" y="336"/>
                  </a:cubicBezTo>
                  <a:cubicBezTo>
                    <a:pt x="160" y="335"/>
                    <a:pt x="162" y="335"/>
                    <a:pt x="163" y="336"/>
                  </a:cubicBezTo>
                  <a:close/>
                  <a:moveTo>
                    <a:pt x="167" y="338"/>
                  </a:moveTo>
                  <a:cubicBezTo>
                    <a:pt x="167" y="337"/>
                    <a:pt x="166" y="336"/>
                    <a:pt x="167" y="336"/>
                  </a:cubicBezTo>
                  <a:cubicBezTo>
                    <a:pt x="186" y="337"/>
                    <a:pt x="207" y="335"/>
                    <a:pt x="225" y="338"/>
                  </a:cubicBezTo>
                  <a:cubicBezTo>
                    <a:pt x="225" y="338"/>
                    <a:pt x="229" y="338"/>
                    <a:pt x="229" y="340"/>
                  </a:cubicBezTo>
                  <a:cubicBezTo>
                    <a:pt x="229" y="342"/>
                    <a:pt x="214" y="340"/>
                    <a:pt x="212" y="340"/>
                  </a:cubicBezTo>
                  <a:cubicBezTo>
                    <a:pt x="211" y="341"/>
                    <a:pt x="210" y="341"/>
                    <a:pt x="210" y="341"/>
                  </a:cubicBezTo>
                  <a:cubicBezTo>
                    <a:pt x="205" y="342"/>
                    <a:pt x="200" y="340"/>
                    <a:pt x="196" y="339"/>
                  </a:cubicBezTo>
                  <a:cubicBezTo>
                    <a:pt x="186" y="338"/>
                    <a:pt x="176" y="340"/>
                    <a:pt x="167" y="338"/>
                  </a:cubicBezTo>
                  <a:close/>
                  <a:moveTo>
                    <a:pt x="109" y="341"/>
                  </a:moveTo>
                  <a:cubicBezTo>
                    <a:pt x="101" y="343"/>
                    <a:pt x="91" y="343"/>
                    <a:pt x="81" y="343"/>
                  </a:cubicBezTo>
                  <a:cubicBezTo>
                    <a:pt x="75" y="343"/>
                    <a:pt x="69" y="346"/>
                    <a:pt x="63" y="345"/>
                  </a:cubicBezTo>
                  <a:cubicBezTo>
                    <a:pt x="61" y="345"/>
                    <a:pt x="60" y="344"/>
                    <a:pt x="58" y="344"/>
                  </a:cubicBezTo>
                  <a:cubicBezTo>
                    <a:pt x="55" y="344"/>
                    <a:pt x="52" y="349"/>
                    <a:pt x="47" y="347"/>
                  </a:cubicBezTo>
                  <a:cubicBezTo>
                    <a:pt x="46" y="345"/>
                    <a:pt x="47" y="343"/>
                    <a:pt x="47" y="340"/>
                  </a:cubicBezTo>
                  <a:cubicBezTo>
                    <a:pt x="59" y="338"/>
                    <a:pt x="70" y="339"/>
                    <a:pt x="82" y="339"/>
                  </a:cubicBezTo>
                  <a:cubicBezTo>
                    <a:pt x="91" y="339"/>
                    <a:pt x="101" y="338"/>
                    <a:pt x="109" y="341"/>
                  </a:cubicBezTo>
                  <a:close/>
                  <a:moveTo>
                    <a:pt x="156" y="343"/>
                  </a:moveTo>
                  <a:cubicBezTo>
                    <a:pt x="152" y="344"/>
                    <a:pt x="147" y="343"/>
                    <a:pt x="142" y="342"/>
                  </a:cubicBezTo>
                  <a:cubicBezTo>
                    <a:pt x="146" y="341"/>
                    <a:pt x="157" y="337"/>
                    <a:pt x="156" y="343"/>
                  </a:cubicBezTo>
                  <a:close/>
                  <a:moveTo>
                    <a:pt x="163" y="341"/>
                  </a:moveTo>
                  <a:cubicBezTo>
                    <a:pt x="163" y="342"/>
                    <a:pt x="164" y="343"/>
                    <a:pt x="163" y="344"/>
                  </a:cubicBezTo>
                  <a:cubicBezTo>
                    <a:pt x="163" y="344"/>
                    <a:pt x="161" y="344"/>
                    <a:pt x="161" y="344"/>
                  </a:cubicBezTo>
                  <a:cubicBezTo>
                    <a:pt x="160" y="343"/>
                    <a:pt x="160" y="342"/>
                    <a:pt x="160" y="341"/>
                  </a:cubicBezTo>
                  <a:cubicBezTo>
                    <a:pt x="161" y="340"/>
                    <a:pt x="162" y="341"/>
                    <a:pt x="163" y="341"/>
                  </a:cubicBezTo>
                  <a:close/>
                  <a:moveTo>
                    <a:pt x="167" y="344"/>
                  </a:moveTo>
                  <a:cubicBezTo>
                    <a:pt x="167" y="344"/>
                    <a:pt x="166" y="342"/>
                    <a:pt x="167" y="341"/>
                  </a:cubicBezTo>
                  <a:cubicBezTo>
                    <a:pt x="184" y="343"/>
                    <a:pt x="205" y="342"/>
                    <a:pt x="223" y="344"/>
                  </a:cubicBezTo>
                  <a:cubicBezTo>
                    <a:pt x="224" y="345"/>
                    <a:pt x="227" y="344"/>
                    <a:pt x="226" y="347"/>
                  </a:cubicBezTo>
                  <a:cubicBezTo>
                    <a:pt x="226" y="348"/>
                    <a:pt x="216" y="349"/>
                    <a:pt x="212" y="349"/>
                  </a:cubicBezTo>
                  <a:cubicBezTo>
                    <a:pt x="205" y="349"/>
                    <a:pt x="199" y="349"/>
                    <a:pt x="194" y="349"/>
                  </a:cubicBezTo>
                  <a:cubicBezTo>
                    <a:pt x="184" y="349"/>
                    <a:pt x="176" y="346"/>
                    <a:pt x="167" y="344"/>
                  </a:cubicBezTo>
                  <a:close/>
                  <a:moveTo>
                    <a:pt x="156" y="347"/>
                  </a:moveTo>
                  <a:cubicBezTo>
                    <a:pt x="142" y="349"/>
                    <a:pt x="125" y="347"/>
                    <a:pt x="111" y="346"/>
                  </a:cubicBezTo>
                  <a:cubicBezTo>
                    <a:pt x="125" y="342"/>
                    <a:pt x="143" y="343"/>
                    <a:pt x="156" y="347"/>
                  </a:cubicBezTo>
                  <a:close/>
                  <a:moveTo>
                    <a:pt x="260" y="345"/>
                  </a:moveTo>
                  <a:cubicBezTo>
                    <a:pt x="260" y="348"/>
                    <a:pt x="261" y="353"/>
                    <a:pt x="260" y="356"/>
                  </a:cubicBezTo>
                  <a:cubicBezTo>
                    <a:pt x="252" y="357"/>
                    <a:pt x="242" y="357"/>
                    <a:pt x="234" y="357"/>
                  </a:cubicBezTo>
                  <a:cubicBezTo>
                    <a:pt x="234" y="355"/>
                    <a:pt x="234" y="353"/>
                    <a:pt x="235" y="352"/>
                  </a:cubicBezTo>
                  <a:cubicBezTo>
                    <a:pt x="242" y="351"/>
                    <a:pt x="250" y="350"/>
                    <a:pt x="254" y="345"/>
                  </a:cubicBezTo>
                  <a:cubicBezTo>
                    <a:pt x="257" y="346"/>
                    <a:pt x="258" y="344"/>
                    <a:pt x="260" y="345"/>
                  </a:cubicBezTo>
                  <a:close/>
                  <a:moveTo>
                    <a:pt x="157" y="351"/>
                  </a:moveTo>
                  <a:cubicBezTo>
                    <a:pt x="157" y="353"/>
                    <a:pt x="157" y="356"/>
                    <a:pt x="156" y="358"/>
                  </a:cubicBezTo>
                  <a:cubicBezTo>
                    <a:pt x="142" y="359"/>
                    <a:pt x="125" y="358"/>
                    <a:pt x="112" y="360"/>
                  </a:cubicBezTo>
                  <a:cubicBezTo>
                    <a:pt x="101" y="361"/>
                    <a:pt x="91" y="357"/>
                    <a:pt x="79" y="357"/>
                  </a:cubicBezTo>
                  <a:cubicBezTo>
                    <a:pt x="84" y="355"/>
                    <a:pt x="91" y="355"/>
                    <a:pt x="96" y="354"/>
                  </a:cubicBezTo>
                  <a:cubicBezTo>
                    <a:pt x="94" y="353"/>
                    <a:pt x="89" y="354"/>
                    <a:pt x="88" y="352"/>
                  </a:cubicBezTo>
                  <a:cubicBezTo>
                    <a:pt x="108" y="352"/>
                    <a:pt x="121" y="356"/>
                    <a:pt x="141" y="355"/>
                  </a:cubicBezTo>
                  <a:cubicBezTo>
                    <a:pt x="127" y="352"/>
                    <a:pt x="111" y="352"/>
                    <a:pt x="97" y="350"/>
                  </a:cubicBezTo>
                  <a:cubicBezTo>
                    <a:pt x="116" y="348"/>
                    <a:pt x="138" y="349"/>
                    <a:pt x="157" y="351"/>
                  </a:cubicBezTo>
                  <a:close/>
                  <a:moveTo>
                    <a:pt x="83" y="352"/>
                  </a:moveTo>
                  <a:cubicBezTo>
                    <a:pt x="71" y="354"/>
                    <a:pt x="59" y="354"/>
                    <a:pt x="47" y="355"/>
                  </a:cubicBezTo>
                  <a:cubicBezTo>
                    <a:pt x="47" y="355"/>
                    <a:pt x="46" y="353"/>
                    <a:pt x="47" y="352"/>
                  </a:cubicBezTo>
                  <a:cubicBezTo>
                    <a:pt x="59" y="353"/>
                    <a:pt x="72" y="349"/>
                    <a:pt x="83" y="352"/>
                  </a:cubicBezTo>
                  <a:close/>
                  <a:moveTo>
                    <a:pt x="167" y="351"/>
                  </a:moveTo>
                  <a:cubicBezTo>
                    <a:pt x="186" y="353"/>
                    <a:pt x="210" y="352"/>
                    <a:pt x="230" y="352"/>
                  </a:cubicBezTo>
                  <a:cubicBezTo>
                    <a:pt x="232" y="359"/>
                    <a:pt x="222" y="358"/>
                    <a:pt x="217" y="358"/>
                  </a:cubicBezTo>
                  <a:cubicBezTo>
                    <a:pt x="208" y="358"/>
                    <a:pt x="200" y="357"/>
                    <a:pt x="190" y="357"/>
                  </a:cubicBezTo>
                  <a:cubicBezTo>
                    <a:pt x="186" y="357"/>
                    <a:pt x="180" y="356"/>
                    <a:pt x="178" y="358"/>
                  </a:cubicBezTo>
                  <a:cubicBezTo>
                    <a:pt x="177" y="358"/>
                    <a:pt x="177" y="360"/>
                    <a:pt x="176" y="360"/>
                  </a:cubicBezTo>
                  <a:cubicBezTo>
                    <a:pt x="173" y="361"/>
                    <a:pt x="169" y="359"/>
                    <a:pt x="167" y="359"/>
                  </a:cubicBezTo>
                  <a:cubicBezTo>
                    <a:pt x="166" y="357"/>
                    <a:pt x="166" y="355"/>
                    <a:pt x="166" y="352"/>
                  </a:cubicBezTo>
                  <a:cubicBezTo>
                    <a:pt x="166" y="352"/>
                    <a:pt x="167" y="351"/>
                    <a:pt x="167" y="351"/>
                  </a:cubicBezTo>
                  <a:close/>
                  <a:moveTo>
                    <a:pt x="163" y="352"/>
                  </a:moveTo>
                  <a:cubicBezTo>
                    <a:pt x="163" y="353"/>
                    <a:pt x="164" y="355"/>
                    <a:pt x="163" y="358"/>
                  </a:cubicBezTo>
                  <a:cubicBezTo>
                    <a:pt x="163" y="358"/>
                    <a:pt x="162" y="359"/>
                    <a:pt x="160" y="359"/>
                  </a:cubicBezTo>
                  <a:cubicBezTo>
                    <a:pt x="160" y="357"/>
                    <a:pt x="158" y="350"/>
                    <a:pt x="163" y="352"/>
                  </a:cubicBezTo>
                  <a:close/>
                  <a:moveTo>
                    <a:pt x="66" y="361"/>
                  </a:moveTo>
                  <a:cubicBezTo>
                    <a:pt x="60" y="362"/>
                    <a:pt x="55" y="363"/>
                    <a:pt x="48" y="364"/>
                  </a:cubicBezTo>
                  <a:cubicBezTo>
                    <a:pt x="48" y="363"/>
                    <a:pt x="47" y="362"/>
                    <a:pt x="47" y="361"/>
                  </a:cubicBezTo>
                  <a:cubicBezTo>
                    <a:pt x="53" y="359"/>
                    <a:pt x="61" y="360"/>
                    <a:pt x="66" y="361"/>
                  </a:cubicBezTo>
                  <a:close/>
                  <a:moveTo>
                    <a:pt x="230" y="362"/>
                  </a:moveTo>
                  <a:cubicBezTo>
                    <a:pt x="230" y="364"/>
                    <a:pt x="227" y="365"/>
                    <a:pt x="225" y="365"/>
                  </a:cubicBezTo>
                  <a:cubicBezTo>
                    <a:pt x="212" y="366"/>
                    <a:pt x="196" y="365"/>
                    <a:pt x="188" y="362"/>
                  </a:cubicBezTo>
                  <a:cubicBezTo>
                    <a:pt x="201" y="360"/>
                    <a:pt x="216" y="362"/>
                    <a:pt x="230" y="362"/>
                  </a:cubicBezTo>
                  <a:close/>
                  <a:moveTo>
                    <a:pt x="40" y="361"/>
                  </a:moveTo>
                  <a:cubicBezTo>
                    <a:pt x="40" y="363"/>
                    <a:pt x="41" y="367"/>
                    <a:pt x="40" y="369"/>
                  </a:cubicBezTo>
                  <a:cubicBezTo>
                    <a:pt x="37" y="369"/>
                    <a:pt x="36" y="360"/>
                    <a:pt x="40" y="361"/>
                  </a:cubicBezTo>
                  <a:close/>
                  <a:moveTo>
                    <a:pt x="156" y="363"/>
                  </a:moveTo>
                  <a:cubicBezTo>
                    <a:pt x="157" y="365"/>
                    <a:pt x="156" y="367"/>
                    <a:pt x="156" y="368"/>
                  </a:cubicBezTo>
                  <a:cubicBezTo>
                    <a:pt x="138" y="371"/>
                    <a:pt x="116" y="371"/>
                    <a:pt x="98" y="369"/>
                  </a:cubicBezTo>
                  <a:cubicBezTo>
                    <a:pt x="100" y="369"/>
                    <a:pt x="102" y="368"/>
                    <a:pt x="105" y="368"/>
                  </a:cubicBezTo>
                  <a:cubicBezTo>
                    <a:pt x="93" y="367"/>
                    <a:pt x="78" y="369"/>
                    <a:pt x="65" y="369"/>
                  </a:cubicBezTo>
                  <a:cubicBezTo>
                    <a:pt x="59" y="368"/>
                    <a:pt x="53" y="371"/>
                    <a:pt x="49" y="368"/>
                  </a:cubicBezTo>
                  <a:cubicBezTo>
                    <a:pt x="64" y="359"/>
                    <a:pt x="84" y="365"/>
                    <a:pt x="103" y="364"/>
                  </a:cubicBezTo>
                  <a:cubicBezTo>
                    <a:pt x="120" y="364"/>
                    <a:pt x="139" y="361"/>
                    <a:pt x="156" y="363"/>
                  </a:cubicBezTo>
                  <a:close/>
                  <a:moveTo>
                    <a:pt x="160" y="363"/>
                  </a:moveTo>
                  <a:cubicBezTo>
                    <a:pt x="161" y="363"/>
                    <a:pt x="162" y="364"/>
                    <a:pt x="163" y="364"/>
                  </a:cubicBezTo>
                  <a:cubicBezTo>
                    <a:pt x="163" y="365"/>
                    <a:pt x="161" y="366"/>
                    <a:pt x="160" y="366"/>
                  </a:cubicBezTo>
                  <a:cubicBezTo>
                    <a:pt x="160" y="366"/>
                    <a:pt x="160" y="364"/>
                    <a:pt x="160" y="363"/>
                  </a:cubicBezTo>
                  <a:close/>
                  <a:moveTo>
                    <a:pt x="189" y="367"/>
                  </a:moveTo>
                  <a:cubicBezTo>
                    <a:pt x="182" y="371"/>
                    <a:pt x="178" y="364"/>
                    <a:pt x="168" y="367"/>
                  </a:cubicBezTo>
                  <a:cubicBezTo>
                    <a:pt x="168" y="366"/>
                    <a:pt x="167" y="366"/>
                    <a:pt x="167" y="364"/>
                  </a:cubicBezTo>
                  <a:cubicBezTo>
                    <a:pt x="174" y="365"/>
                    <a:pt x="183" y="365"/>
                    <a:pt x="189" y="367"/>
                  </a:cubicBezTo>
                  <a:close/>
                  <a:moveTo>
                    <a:pt x="224" y="370"/>
                  </a:moveTo>
                  <a:cubicBezTo>
                    <a:pt x="229" y="374"/>
                    <a:pt x="226" y="377"/>
                    <a:pt x="225" y="382"/>
                  </a:cubicBezTo>
                  <a:cubicBezTo>
                    <a:pt x="224" y="389"/>
                    <a:pt x="225" y="390"/>
                    <a:pt x="217" y="391"/>
                  </a:cubicBezTo>
                  <a:cubicBezTo>
                    <a:pt x="203" y="392"/>
                    <a:pt x="183" y="390"/>
                    <a:pt x="168" y="389"/>
                  </a:cubicBezTo>
                  <a:cubicBezTo>
                    <a:pt x="175" y="383"/>
                    <a:pt x="192" y="380"/>
                    <a:pt x="205" y="379"/>
                  </a:cubicBezTo>
                  <a:cubicBezTo>
                    <a:pt x="212" y="378"/>
                    <a:pt x="226" y="380"/>
                    <a:pt x="225" y="373"/>
                  </a:cubicBezTo>
                  <a:cubicBezTo>
                    <a:pt x="209" y="373"/>
                    <a:pt x="197" y="374"/>
                    <a:pt x="181" y="373"/>
                  </a:cubicBezTo>
                  <a:cubicBezTo>
                    <a:pt x="193" y="371"/>
                    <a:pt x="209" y="370"/>
                    <a:pt x="224" y="370"/>
                  </a:cubicBezTo>
                  <a:close/>
                  <a:moveTo>
                    <a:pt x="117" y="374"/>
                  </a:moveTo>
                  <a:cubicBezTo>
                    <a:pt x="113" y="377"/>
                    <a:pt x="108" y="373"/>
                    <a:pt x="105" y="376"/>
                  </a:cubicBezTo>
                  <a:cubicBezTo>
                    <a:pt x="92" y="374"/>
                    <a:pt x="75" y="376"/>
                    <a:pt x="61" y="375"/>
                  </a:cubicBezTo>
                  <a:cubicBezTo>
                    <a:pt x="79" y="372"/>
                    <a:pt x="99" y="374"/>
                    <a:pt x="117" y="374"/>
                  </a:cubicBezTo>
                  <a:close/>
                  <a:moveTo>
                    <a:pt x="156" y="375"/>
                  </a:moveTo>
                  <a:cubicBezTo>
                    <a:pt x="154" y="377"/>
                    <a:pt x="149" y="375"/>
                    <a:pt x="147" y="375"/>
                  </a:cubicBezTo>
                  <a:cubicBezTo>
                    <a:pt x="149" y="374"/>
                    <a:pt x="153" y="374"/>
                    <a:pt x="156" y="375"/>
                  </a:cubicBezTo>
                  <a:close/>
                  <a:moveTo>
                    <a:pt x="145" y="375"/>
                  </a:moveTo>
                  <a:cubicBezTo>
                    <a:pt x="143" y="378"/>
                    <a:pt x="139" y="377"/>
                    <a:pt x="136" y="376"/>
                  </a:cubicBezTo>
                  <a:cubicBezTo>
                    <a:pt x="138" y="375"/>
                    <a:pt x="142" y="375"/>
                    <a:pt x="145" y="375"/>
                  </a:cubicBezTo>
                  <a:close/>
                  <a:moveTo>
                    <a:pt x="163" y="375"/>
                  </a:moveTo>
                  <a:cubicBezTo>
                    <a:pt x="163" y="379"/>
                    <a:pt x="163" y="385"/>
                    <a:pt x="161" y="389"/>
                  </a:cubicBezTo>
                  <a:cubicBezTo>
                    <a:pt x="160" y="384"/>
                    <a:pt x="162" y="379"/>
                    <a:pt x="163" y="375"/>
                  </a:cubicBezTo>
                  <a:close/>
                  <a:moveTo>
                    <a:pt x="192" y="378"/>
                  </a:moveTo>
                  <a:cubicBezTo>
                    <a:pt x="183" y="380"/>
                    <a:pt x="174" y="381"/>
                    <a:pt x="166" y="383"/>
                  </a:cubicBezTo>
                  <a:cubicBezTo>
                    <a:pt x="166" y="381"/>
                    <a:pt x="166" y="378"/>
                    <a:pt x="167" y="375"/>
                  </a:cubicBezTo>
                  <a:cubicBezTo>
                    <a:pt x="175" y="377"/>
                    <a:pt x="183" y="377"/>
                    <a:pt x="192" y="378"/>
                  </a:cubicBezTo>
                  <a:close/>
                  <a:moveTo>
                    <a:pt x="258" y="376"/>
                  </a:moveTo>
                  <a:cubicBezTo>
                    <a:pt x="260" y="389"/>
                    <a:pt x="257" y="406"/>
                    <a:pt x="258" y="420"/>
                  </a:cubicBezTo>
                  <a:cubicBezTo>
                    <a:pt x="254" y="421"/>
                    <a:pt x="248" y="420"/>
                    <a:pt x="246" y="418"/>
                  </a:cubicBezTo>
                  <a:cubicBezTo>
                    <a:pt x="246" y="417"/>
                    <a:pt x="249" y="417"/>
                    <a:pt x="249" y="415"/>
                  </a:cubicBezTo>
                  <a:cubicBezTo>
                    <a:pt x="249" y="412"/>
                    <a:pt x="243" y="414"/>
                    <a:pt x="241" y="414"/>
                  </a:cubicBezTo>
                  <a:cubicBezTo>
                    <a:pt x="239" y="413"/>
                    <a:pt x="233" y="401"/>
                    <a:pt x="233" y="397"/>
                  </a:cubicBezTo>
                  <a:cubicBezTo>
                    <a:pt x="234" y="395"/>
                    <a:pt x="237" y="392"/>
                    <a:pt x="234" y="391"/>
                  </a:cubicBezTo>
                  <a:cubicBezTo>
                    <a:pt x="234" y="385"/>
                    <a:pt x="234" y="381"/>
                    <a:pt x="234" y="375"/>
                  </a:cubicBezTo>
                  <a:cubicBezTo>
                    <a:pt x="241" y="376"/>
                    <a:pt x="250" y="375"/>
                    <a:pt x="258" y="376"/>
                  </a:cubicBezTo>
                  <a:close/>
                  <a:moveTo>
                    <a:pt x="185" y="394"/>
                  </a:moveTo>
                  <a:cubicBezTo>
                    <a:pt x="179" y="394"/>
                    <a:pt x="167" y="403"/>
                    <a:pt x="166" y="393"/>
                  </a:cubicBezTo>
                  <a:cubicBezTo>
                    <a:pt x="172" y="393"/>
                    <a:pt x="179" y="393"/>
                    <a:pt x="185" y="394"/>
                  </a:cubicBezTo>
                  <a:close/>
                  <a:moveTo>
                    <a:pt x="224" y="394"/>
                  </a:moveTo>
                  <a:cubicBezTo>
                    <a:pt x="224" y="395"/>
                    <a:pt x="224" y="397"/>
                    <a:pt x="224" y="397"/>
                  </a:cubicBezTo>
                  <a:cubicBezTo>
                    <a:pt x="223" y="397"/>
                    <a:pt x="222" y="396"/>
                    <a:pt x="222" y="395"/>
                  </a:cubicBezTo>
                  <a:cubicBezTo>
                    <a:pt x="223" y="395"/>
                    <a:pt x="223" y="394"/>
                    <a:pt x="224" y="394"/>
                  </a:cubicBezTo>
                  <a:close/>
                  <a:moveTo>
                    <a:pt x="220" y="399"/>
                  </a:moveTo>
                  <a:cubicBezTo>
                    <a:pt x="206" y="401"/>
                    <a:pt x="193" y="400"/>
                    <a:pt x="179" y="400"/>
                  </a:cubicBezTo>
                  <a:cubicBezTo>
                    <a:pt x="187" y="396"/>
                    <a:pt x="203" y="395"/>
                    <a:pt x="215" y="395"/>
                  </a:cubicBezTo>
                  <a:cubicBezTo>
                    <a:pt x="218" y="395"/>
                    <a:pt x="220" y="395"/>
                    <a:pt x="220" y="399"/>
                  </a:cubicBezTo>
                  <a:close/>
                  <a:moveTo>
                    <a:pt x="224" y="404"/>
                  </a:moveTo>
                  <a:cubicBezTo>
                    <a:pt x="224" y="404"/>
                    <a:pt x="224" y="405"/>
                    <a:pt x="224" y="406"/>
                  </a:cubicBezTo>
                  <a:cubicBezTo>
                    <a:pt x="211" y="409"/>
                    <a:pt x="196" y="407"/>
                    <a:pt x="183" y="408"/>
                  </a:cubicBezTo>
                  <a:cubicBezTo>
                    <a:pt x="195" y="405"/>
                    <a:pt x="208" y="404"/>
                    <a:pt x="224" y="404"/>
                  </a:cubicBezTo>
                  <a:close/>
                  <a:moveTo>
                    <a:pt x="171" y="405"/>
                  </a:moveTo>
                  <a:cubicBezTo>
                    <a:pt x="167" y="408"/>
                    <a:pt x="171" y="412"/>
                    <a:pt x="176" y="412"/>
                  </a:cubicBezTo>
                  <a:cubicBezTo>
                    <a:pt x="172" y="414"/>
                    <a:pt x="165" y="414"/>
                    <a:pt x="164" y="420"/>
                  </a:cubicBezTo>
                  <a:cubicBezTo>
                    <a:pt x="163" y="416"/>
                    <a:pt x="165" y="409"/>
                    <a:pt x="166" y="405"/>
                  </a:cubicBezTo>
                  <a:cubicBezTo>
                    <a:pt x="168" y="405"/>
                    <a:pt x="169" y="404"/>
                    <a:pt x="171" y="405"/>
                  </a:cubicBezTo>
                  <a:close/>
                  <a:moveTo>
                    <a:pt x="178" y="416"/>
                  </a:moveTo>
                  <a:cubicBezTo>
                    <a:pt x="192" y="413"/>
                    <a:pt x="212" y="412"/>
                    <a:pt x="226" y="411"/>
                  </a:cubicBezTo>
                  <a:cubicBezTo>
                    <a:pt x="228" y="410"/>
                    <a:pt x="226" y="413"/>
                    <a:pt x="225" y="414"/>
                  </a:cubicBezTo>
                  <a:cubicBezTo>
                    <a:pt x="222" y="415"/>
                    <a:pt x="215" y="414"/>
                    <a:pt x="211" y="415"/>
                  </a:cubicBezTo>
                  <a:cubicBezTo>
                    <a:pt x="199" y="416"/>
                    <a:pt x="189" y="417"/>
                    <a:pt x="178" y="416"/>
                  </a:cubicBezTo>
                  <a:close/>
                  <a:moveTo>
                    <a:pt x="227" y="419"/>
                  </a:moveTo>
                  <a:cubicBezTo>
                    <a:pt x="227" y="420"/>
                    <a:pt x="227" y="422"/>
                    <a:pt x="226" y="423"/>
                  </a:cubicBezTo>
                  <a:cubicBezTo>
                    <a:pt x="206" y="425"/>
                    <a:pt x="184" y="427"/>
                    <a:pt x="165" y="425"/>
                  </a:cubicBezTo>
                  <a:cubicBezTo>
                    <a:pt x="184" y="420"/>
                    <a:pt x="205" y="417"/>
                    <a:pt x="227" y="419"/>
                  </a:cubicBezTo>
                  <a:close/>
                  <a:moveTo>
                    <a:pt x="105" y="422"/>
                  </a:moveTo>
                  <a:cubicBezTo>
                    <a:pt x="107" y="423"/>
                    <a:pt x="107" y="424"/>
                    <a:pt x="108" y="425"/>
                  </a:cubicBezTo>
                  <a:cubicBezTo>
                    <a:pt x="107" y="425"/>
                    <a:pt x="106" y="426"/>
                    <a:pt x="105" y="427"/>
                  </a:cubicBezTo>
                  <a:cubicBezTo>
                    <a:pt x="104" y="427"/>
                    <a:pt x="105" y="424"/>
                    <a:pt x="105" y="422"/>
                  </a:cubicBezTo>
                  <a:close/>
                  <a:moveTo>
                    <a:pt x="244" y="427"/>
                  </a:moveTo>
                  <a:cubicBezTo>
                    <a:pt x="241" y="429"/>
                    <a:pt x="236" y="428"/>
                    <a:pt x="232" y="428"/>
                  </a:cubicBezTo>
                  <a:cubicBezTo>
                    <a:pt x="232" y="427"/>
                    <a:pt x="232" y="426"/>
                    <a:pt x="232" y="425"/>
                  </a:cubicBezTo>
                  <a:cubicBezTo>
                    <a:pt x="236" y="423"/>
                    <a:pt x="241" y="425"/>
                    <a:pt x="244" y="427"/>
                  </a:cubicBezTo>
                  <a:close/>
                  <a:moveTo>
                    <a:pt x="226" y="425"/>
                  </a:moveTo>
                  <a:cubicBezTo>
                    <a:pt x="227" y="429"/>
                    <a:pt x="222" y="429"/>
                    <a:pt x="219" y="429"/>
                  </a:cubicBezTo>
                  <a:cubicBezTo>
                    <a:pt x="211" y="429"/>
                    <a:pt x="201" y="428"/>
                    <a:pt x="195" y="428"/>
                  </a:cubicBezTo>
                  <a:cubicBezTo>
                    <a:pt x="203" y="427"/>
                    <a:pt x="216" y="426"/>
                    <a:pt x="226" y="425"/>
                  </a:cubicBezTo>
                  <a:close/>
                  <a:moveTo>
                    <a:pt x="217" y="433"/>
                  </a:moveTo>
                  <a:cubicBezTo>
                    <a:pt x="206" y="434"/>
                    <a:pt x="194" y="432"/>
                    <a:pt x="184" y="434"/>
                  </a:cubicBezTo>
                  <a:cubicBezTo>
                    <a:pt x="195" y="438"/>
                    <a:pt x="213" y="435"/>
                    <a:pt x="226" y="436"/>
                  </a:cubicBezTo>
                  <a:cubicBezTo>
                    <a:pt x="220" y="439"/>
                    <a:pt x="209" y="437"/>
                    <a:pt x="200" y="438"/>
                  </a:cubicBezTo>
                  <a:cubicBezTo>
                    <a:pt x="191" y="439"/>
                    <a:pt x="182" y="438"/>
                    <a:pt x="172" y="438"/>
                  </a:cubicBezTo>
                  <a:cubicBezTo>
                    <a:pt x="166" y="438"/>
                    <a:pt x="161" y="439"/>
                    <a:pt x="163" y="431"/>
                  </a:cubicBezTo>
                  <a:cubicBezTo>
                    <a:pt x="181" y="430"/>
                    <a:pt x="201" y="432"/>
                    <a:pt x="217" y="433"/>
                  </a:cubicBezTo>
                  <a:close/>
                  <a:moveTo>
                    <a:pt x="134" y="433"/>
                  </a:moveTo>
                  <a:cubicBezTo>
                    <a:pt x="129" y="434"/>
                    <a:pt x="122" y="433"/>
                    <a:pt x="116" y="432"/>
                  </a:cubicBezTo>
                  <a:cubicBezTo>
                    <a:pt x="121" y="430"/>
                    <a:pt x="129" y="431"/>
                    <a:pt x="134" y="433"/>
                  </a:cubicBezTo>
                  <a:close/>
                  <a:moveTo>
                    <a:pt x="153" y="432"/>
                  </a:moveTo>
                  <a:cubicBezTo>
                    <a:pt x="153" y="433"/>
                    <a:pt x="151" y="433"/>
                    <a:pt x="150" y="433"/>
                  </a:cubicBezTo>
                  <a:cubicBezTo>
                    <a:pt x="151" y="432"/>
                    <a:pt x="152" y="432"/>
                    <a:pt x="153" y="432"/>
                  </a:cubicBezTo>
                  <a:close/>
                  <a:moveTo>
                    <a:pt x="152" y="436"/>
                  </a:moveTo>
                  <a:cubicBezTo>
                    <a:pt x="151" y="438"/>
                    <a:pt x="147" y="438"/>
                    <a:pt x="145" y="437"/>
                  </a:cubicBezTo>
                  <a:cubicBezTo>
                    <a:pt x="146" y="435"/>
                    <a:pt x="150" y="435"/>
                    <a:pt x="152" y="436"/>
                  </a:cubicBezTo>
                  <a:close/>
                  <a:moveTo>
                    <a:pt x="256" y="439"/>
                  </a:moveTo>
                  <a:cubicBezTo>
                    <a:pt x="251" y="440"/>
                    <a:pt x="248" y="440"/>
                    <a:pt x="243" y="440"/>
                  </a:cubicBezTo>
                  <a:cubicBezTo>
                    <a:pt x="247" y="439"/>
                    <a:pt x="253" y="438"/>
                    <a:pt x="256" y="439"/>
                  </a:cubicBezTo>
                  <a:close/>
                  <a:moveTo>
                    <a:pt x="143" y="443"/>
                  </a:moveTo>
                  <a:cubicBezTo>
                    <a:pt x="139" y="445"/>
                    <a:pt x="131" y="444"/>
                    <a:pt x="126" y="444"/>
                  </a:cubicBezTo>
                  <a:cubicBezTo>
                    <a:pt x="131" y="442"/>
                    <a:pt x="137" y="443"/>
                    <a:pt x="143" y="443"/>
                  </a:cubicBezTo>
                  <a:close/>
                  <a:moveTo>
                    <a:pt x="227" y="446"/>
                  </a:moveTo>
                  <a:cubicBezTo>
                    <a:pt x="226" y="448"/>
                    <a:pt x="223" y="447"/>
                    <a:pt x="221" y="446"/>
                  </a:cubicBezTo>
                  <a:cubicBezTo>
                    <a:pt x="223" y="446"/>
                    <a:pt x="226" y="445"/>
                    <a:pt x="227" y="446"/>
                  </a:cubicBezTo>
                  <a:close/>
                  <a:moveTo>
                    <a:pt x="250" y="447"/>
                  </a:moveTo>
                  <a:cubicBezTo>
                    <a:pt x="245" y="448"/>
                    <a:pt x="238" y="448"/>
                    <a:pt x="233" y="447"/>
                  </a:cubicBezTo>
                  <a:cubicBezTo>
                    <a:pt x="233" y="447"/>
                    <a:pt x="234" y="447"/>
                    <a:pt x="234" y="446"/>
                  </a:cubicBezTo>
                  <a:cubicBezTo>
                    <a:pt x="239" y="446"/>
                    <a:pt x="245" y="446"/>
                    <a:pt x="250" y="447"/>
                  </a:cubicBezTo>
                  <a:close/>
                  <a:moveTo>
                    <a:pt x="139" y="447"/>
                  </a:moveTo>
                  <a:cubicBezTo>
                    <a:pt x="132" y="448"/>
                    <a:pt x="123" y="449"/>
                    <a:pt x="116" y="449"/>
                  </a:cubicBezTo>
                  <a:cubicBezTo>
                    <a:pt x="124" y="446"/>
                    <a:pt x="131" y="448"/>
                    <a:pt x="139" y="447"/>
                  </a:cubicBezTo>
                  <a:close/>
                  <a:moveTo>
                    <a:pt x="106" y="453"/>
                  </a:moveTo>
                  <a:cubicBezTo>
                    <a:pt x="107" y="453"/>
                    <a:pt x="107" y="453"/>
                    <a:pt x="107" y="453"/>
                  </a:cubicBezTo>
                  <a:cubicBezTo>
                    <a:pt x="107" y="455"/>
                    <a:pt x="107" y="458"/>
                    <a:pt x="110" y="458"/>
                  </a:cubicBezTo>
                  <a:cubicBezTo>
                    <a:pt x="110" y="461"/>
                    <a:pt x="109" y="463"/>
                    <a:pt x="109" y="465"/>
                  </a:cubicBezTo>
                  <a:cubicBezTo>
                    <a:pt x="107" y="462"/>
                    <a:pt x="107" y="457"/>
                    <a:pt x="106" y="45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23" name="组合 22"/>
          <p:cNvGrpSpPr/>
          <p:nvPr/>
        </p:nvGrpSpPr>
        <p:grpSpPr>
          <a:xfrm>
            <a:off x="3264370" y="1755260"/>
            <a:ext cx="5042263" cy="1057975"/>
            <a:chOff x="3264370" y="1697283"/>
            <a:chExt cx="5042263" cy="1057975"/>
          </a:xfrm>
        </p:grpSpPr>
        <p:sp>
          <p:nvSpPr>
            <p:cNvPr id="24" name="任意多边形 23"/>
            <p:cNvSpPr/>
            <p:nvPr>
              <p:custDataLst>
                <p:tags r:id="rId1"/>
              </p:custDataLst>
            </p:nvPr>
          </p:nvSpPr>
          <p:spPr>
            <a:xfrm>
              <a:off x="4246309" y="2611682"/>
              <a:ext cx="3078384" cy="143576"/>
            </a:xfrm>
            <a:custGeom>
              <a:avLst/>
              <a:gdLst>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7" fmla="*/ 0 w 3120453"/>
                <a:gd name="connsiteY7" fmla="*/ 0 h 143576"/>
                <a:gd name="connsiteX0" fmla="*/ 3078384 w 3078384"/>
                <a:gd name="connsiteY0" fmla="*/ 0 h 143576"/>
                <a:gd name="connsiteX1" fmla="*/ 3034033 w 3078384"/>
                <a:gd name="connsiteY1" fmla="*/ 65782 h 143576"/>
                <a:gd name="connsiteX2" fmla="*/ 2846221 w 3078384"/>
                <a:gd name="connsiteY2" fmla="*/ 143576 h 143576"/>
                <a:gd name="connsiteX3" fmla="*/ 190094 w 3078384"/>
                <a:gd name="connsiteY3" fmla="*/ 143576 h 143576"/>
                <a:gd name="connsiteX4" fmla="*/ 2283 w 3078384"/>
                <a:gd name="connsiteY4" fmla="*/ 65782 h 143576"/>
                <a:gd name="connsiteX5" fmla="*/ 49371 w 3078384"/>
                <a:gd name="connsiteY5" fmla="*/ 91440 h 143576"/>
                <a:gd name="connsiteX6" fmla="*/ 49371 w 3078384"/>
                <a:gd name="connsiteY6" fmla="*/ 91440 h 14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8384" h="143576">
                  <a:moveTo>
                    <a:pt x="3078384" y="0"/>
                  </a:moveTo>
                  <a:lnTo>
                    <a:pt x="3034033" y="65782"/>
                  </a:lnTo>
                  <a:cubicBezTo>
                    <a:pt x="2985968" y="113847"/>
                    <a:pt x="2919566" y="143576"/>
                    <a:pt x="2846221" y="143576"/>
                  </a:cubicBezTo>
                  <a:lnTo>
                    <a:pt x="190094" y="143576"/>
                  </a:lnTo>
                  <a:cubicBezTo>
                    <a:pt x="116749" y="143576"/>
                    <a:pt x="50348" y="113847"/>
                    <a:pt x="2283" y="65782"/>
                  </a:cubicBezTo>
                  <a:cubicBezTo>
                    <a:pt x="-12501" y="43855"/>
                    <a:pt x="49371" y="91440"/>
                    <a:pt x="49371" y="91440"/>
                  </a:cubicBezTo>
                  <a:lnTo>
                    <a:pt x="49371" y="91440"/>
                  </a:lnTo>
                </a:path>
              </a:pathLst>
            </a:custGeom>
            <a:noFill/>
            <a:ln w="28575" cap="flat" cmpd="sng" algn="ctr">
              <a:solidFill>
                <a:schemeClr val="bg1">
                  <a:lumMod val="85000"/>
                </a:scheme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Calibri"/>
                <a:ea typeface="华文楷体"/>
              </a:endParaRPr>
            </a:p>
          </p:txBody>
        </p:sp>
        <p:sp>
          <p:nvSpPr>
            <p:cNvPr id="25" name="标题 5"/>
            <p:cNvSpPr txBox="1">
              <a:spLocks/>
            </p:cNvSpPr>
            <p:nvPr>
              <p:custDataLst>
                <p:tags r:id="rId2"/>
              </p:custDataLst>
            </p:nvPr>
          </p:nvSpPr>
          <p:spPr>
            <a:xfrm>
              <a:off x="3264370" y="1864866"/>
              <a:ext cx="5042263" cy="722808"/>
            </a:xfrm>
            <a:prstGeom prst="rect">
              <a:avLst/>
            </a:prstGeom>
            <a:noFill/>
          </p:spPr>
          <p:txBody>
            <a:bodyPr vert="horz" lIns="0" tIns="0" rIns="0" bIns="0" rtlCol="0" anchor="ctr">
              <a:normAutofit/>
            </a:bodyPr>
            <a:lstStyle>
              <a:lvl1pPr algn="ctr" defTabSz="914400" rtl="0" eaLnBrk="1" latinLnBrk="0" hangingPunct="1">
                <a:lnSpc>
                  <a:spcPct val="90000"/>
                </a:lnSpc>
                <a:spcBef>
                  <a:spcPct val="0"/>
                </a:spcBef>
                <a:buNone/>
                <a:defRPr sz="4000" b="1" i="0" kern="1200" baseline="0">
                  <a:blipFill dpi="0" rotWithShape="1">
                    <a:blip r:embed="rId6">
                      <a:extLst>
                        <a:ext uri="{28A0092B-C50C-407E-A947-70E740481C1C}">
                          <a14:useLocalDpi xmlns:a14="http://schemas.microsoft.com/office/drawing/2010/main" val="0"/>
                        </a:ext>
                      </a:extLst>
                    </a:blip>
                    <a:srcRect/>
                    <a:stretch>
                      <a:fillRect/>
                    </a:stretch>
                  </a:blipFill>
                  <a:effectLst/>
                  <a:latin typeface="华文楷体" panose="02010600040101010101" pitchFamily="2" charset="-122"/>
                  <a:ea typeface="华文楷体" panose="02010600040101010101" pitchFamily="2" charset="-122"/>
                  <a:cs typeface="+mj-cs"/>
                </a:defRPr>
              </a:lvl1pPr>
            </a:lstStyle>
            <a:p>
              <a:pPr lvl="0">
                <a:defRPr/>
              </a:pPr>
              <a:r>
                <a:rPr lang="zh-CN" altLang="en-US" sz="3600" dirty="0">
                  <a:solidFill>
                    <a:schemeClr val="bg1">
                      <a:lumMod val="85000"/>
                    </a:schemeClr>
                  </a:solidFill>
                  <a:latin typeface="微软雅黑" pitchFamily="34" charset="-122"/>
                  <a:ea typeface="微软雅黑" pitchFamily="34" charset="-122"/>
                </a:rPr>
                <a:t>单击输入标题内容</a:t>
              </a:r>
              <a:endParaRPr lang="zh-CN" altLang="en-US" sz="3600" dirty="0">
                <a:solidFill>
                  <a:schemeClr val="bg1">
                    <a:lumMod val="85000"/>
                  </a:schemeClr>
                </a:solidFill>
                <a:latin typeface="微软雅黑" pitchFamily="34" charset="-122"/>
                <a:ea typeface="微软雅黑" pitchFamily="34" charset="-122"/>
              </a:endParaRPr>
            </a:p>
          </p:txBody>
        </p:sp>
        <p:sp>
          <p:nvSpPr>
            <p:cNvPr id="26" name="任意多边形 25"/>
            <p:cNvSpPr/>
            <p:nvPr>
              <p:custDataLst>
                <p:tags r:id="rId3"/>
              </p:custDataLst>
            </p:nvPr>
          </p:nvSpPr>
          <p:spPr>
            <a:xfrm flipV="1">
              <a:off x="4246309" y="1697283"/>
              <a:ext cx="3078384" cy="143576"/>
            </a:xfrm>
            <a:custGeom>
              <a:avLst/>
              <a:gdLst>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0" fmla="*/ 0 w 3120453"/>
                <a:gd name="connsiteY0" fmla="*/ 0 h 143576"/>
                <a:gd name="connsiteX1" fmla="*/ 3120453 w 3120453"/>
                <a:gd name="connsiteY1" fmla="*/ 0 h 143576"/>
                <a:gd name="connsiteX2" fmla="*/ 3076102 w 3120453"/>
                <a:gd name="connsiteY2" fmla="*/ 65782 h 143576"/>
                <a:gd name="connsiteX3" fmla="*/ 2888290 w 3120453"/>
                <a:gd name="connsiteY3" fmla="*/ 143576 h 143576"/>
                <a:gd name="connsiteX4" fmla="*/ 232163 w 3120453"/>
                <a:gd name="connsiteY4" fmla="*/ 143576 h 143576"/>
                <a:gd name="connsiteX5" fmla="*/ 44352 w 3120453"/>
                <a:gd name="connsiteY5" fmla="*/ 65782 h 143576"/>
                <a:gd name="connsiteX6" fmla="*/ 91440 w 3120453"/>
                <a:gd name="connsiteY6" fmla="*/ 91440 h 143576"/>
                <a:gd name="connsiteX7" fmla="*/ 0 w 3120453"/>
                <a:gd name="connsiteY7" fmla="*/ 0 h 143576"/>
                <a:gd name="connsiteX0" fmla="*/ 3078384 w 3078384"/>
                <a:gd name="connsiteY0" fmla="*/ 0 h 143576"/>
                <a:gd name="connsiteX1" fmla="*/ 3034033 w 3078384"/>
                <a:gd name="connsiteY1" fmla="*/ 65782 h 143576"/>
                <a:gd name="connsiteX2" fmla="*/ 2846221 w 3078384"/>
                <a:gd name="connsiteY2" fmla="*/ 143576 h 143576"/>
                <a:gd name="connsiteX3" fmla="*/ 190094 w 3078384"/>
                <a:gd name="connsiteY3" fmla="*/ 143576 h 143576"/>
                <a:gd name="connsiteX4" fmla="*/ 2283 w 3078384"/>
                <a:gd name="connsiteY4" fmla="*/ 65782 h 143576"/>
                <a:gd name="connsiteX5" fmla="*/ 49371 w 3078384"/>
                <a:gd name="connsiteY5" fmla="*/ 91440 h 143576"/>
                <a:gd name="connsiteX6" fmla="*/ 49371 w 3078384"/>
                <a:gd name="connsiteY6" fmla="*/ 91440 h 14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78384" h="143576">
                  <a:moveTo>
                    <a:pt x="3078384" y="0"/>
                  </a:moveTo>
                  <a:lnTo>
                    <a:pt x="3034033" y="65782"/>
                  </a:lnTo>
                  <a:cubicBezTo>
                    <a:pt x="2985968" y="113847"/>
                    <a:pt x="2919566" y="143576"/>
                    <a:pt x="2846221" y="143576"/>
                  </a:cubicBezTo>
                  <a:lnTo>
                    <a:pt x="190094" y="143576"/>
                  </a:lnTo>
                  <a:cubicBezTo>
                    <a:pt x="116749" y="143576"/>
                    <a:pt x="50348" y="113847"/>
                    <a:pt x="2283" y="65782"/>
                  </a:cubicBezTo>
                  <a:cubicBezTo>
                    <a:pt x="-12501" y="43855"/>
                    <a:pt x="49371" y="91440"/>
                    <a:pt x="49371" y="91440"/>
                  </a:cubicBezTo>
                  <a:lnTo>
                    <a:pt x="49371" y="91440"/>
                  </a:lnTo>
                </a:path>
              </a:pathLst>
            </a:custGeom>
            <a:noFill/>
            <a:ln w="28575" cap="flat" cmpd="sng" algn="ctr">
              <a:solidFill>
                <a:schemeClr val="bg1">
                  <a:lumMod val="85000"/>
                </a:scheme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Calibri"/>
                <a:ea typeface="华文楷体"/>
              </a:endParaRPr>
            </a:p>
          </p:txBody>
        </p:sp>
      </p:grpSp>
    </p:spTree>
    <p:extLst>
      <p:ext uri="{BB962C8B-B14F-4D97-AF65-F5344CB8AC3E}">
        <p14:creationId xmlns:p14="http://schemas.microsoft.com/office/powerpoint/2010/main" val="281391142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wipe(left)">
                                      <p:cBhvr>
                                        <p:cTn id="13" dur="12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任意多边形 31"/>
          <p:cNvSpPr/>
          <p:nvPr/>
        </p:nvSpPr>
        <p:spPr>
          <a:xfrm rot="18900000">
            <a:off x="1554677" y="683397"/>
            <a:ext cx="5768491" cy="4029813"/>
          </a:xfrm>
          <a:custGeom>
            <a:avLst/>
            <a:gdLst>
              <a:gd name="connsiteX0" fmla="*/ 7587321 w 7691321"/>
              <a:gd name="connsiteY0" fmla="*/ 4766931 h 5373084"/>
              <a:gd name="connsiteX1" fmla="*/ 7691321 w 7691321"/>
              <a:gd name="connsiteY1" fmla="*/ 5018008 h 5373084"/>
              <a:gd name="connsiteX2" fmla="*/ 7691320 w 7691321"/>
              <a:gd name="connsiteY2" fmla="*/ 5018008 h 5373084"/>
              <a:gd name="connsiteX3" fmla="*/ 7336244 w 7691321"/>
              <a:gd name="connsiteY3" fmla="*/ 5373084 h 5373084"/>
              <a:gd name="connsiteX4" fmla="*/ 5018008 w 7691321"/>
              <a:gd name="connsiteY4" fmla="*/ 5373083 h 5373084"/>
              <a:gd name="connsiteX5" fmla="*/ 4766931 w 7691321"/>
              <a:gd name="connsiteY5" fmla="*/ 5269083 h 5373084"/>
              <a:gd name="connsiteX6" fmla="*/ 4762547 w 7691321"/>
              <a:gd name="connsiteY6" fmla="*/ 5263771 h 5373084"/>
              <a:gd name="connsiteX7" fmla="*/ 4757230 w 7691321"/>
              <a:gd name="connsiteY7" fmla="*/ 5259383 h 5373084"/>
              <a:gd name="connsiteX8" fmla="*/ 4653231 w 7691321"/>
              <a:gd name="connsiteY8" fmla="*/ 5008306 h 5373084"/>
              <a:gd name="connsiteX9" fmla="*/ 4653232 w 7691321"/>
              <a:gd name="connsiteY9" fmla="*/ 3041618 h 5373084"/>
              <a:gd name="connsiteX10" fmla="*/ 2686542 w 7691321"/>
              <a:gd name="connsiteY10" fmla="*/ 3041617 h 5373084"/>
              <a:gd name="connsiteX11" fmla="*/ 2435466 w 7691321"/>
              <a:gd name="connsiteY11" fmla="*/ 2937618 h 5373084"/>
              <a:gd name="connsiteX12" fmla="*/ 2431081 w 7691321"/>
              <a:gd name="connsiteY12" fmla="*/ 2932304 h 5373084"/>
              <a:gd name="connsiteX13" fmla="*/ 2425764 w 7691321"/>
              <a:gd name="connsiteY13" fmla="*/ 2927917 h 5373084"/>
              <a:gd name="connsiteX14" fmla="*/ 2321765 w 7691321"/>
              <a:gd name="connsiteY14" fmla="*/ 2676840 h 5373084"/>
              <a:gd name="connsiteX15" fmla="*/ 2321766 w 7691321"/>
              <a:gd name="connsiteY15" fmla="*/ 710152 h 5373084"/>
              <a:gd name="connsiteX16" fmla="*/ 355076 w 7691321"/>
              <a:gd name="connsiteY16" fmla="*/ 710151 h 5373084"/>
              <a:gd name="connsiteX17" fmla="*/ 0 w 7691321"/>
              <a:gd name="connsiteY17" fmla="*/ 355075 h 5373084"/>
              <a:gd name="connsiteX18" fmla="*/ 0 w 7691321"/>
              <a:gd name="connsiteY18" fmla="*/ 355076 h 5373084"/>
              <a:gd name="connsiteX19" fmla="*/ 355076 w 7691321"/>
              <a:gd name="connsiteY19" fmla="*/ 0 h 5373084"/>
              <a:gd name="connsiteX20" fmla="*/ 2673313 w 7691321"/>
              <a:gd name="connsiteY20" fmla="*/ 0 h 5373084"/>
              <a:gd name="connsiteX21" fmla="*/ 2924390 w 7691321"/>
              <a:gd name="connsiteY21" fmla="*/ 103999 h 5373084"/>
              <a:gd name="connsiteX22" fmla="*/ 2925987 w 7691321"/>
              <a:gd name="connsiteY22" fmla="*/ 105936 h 5373084"/>
              <a:gd name="connsiteX23" fmla="*/ 2927917 w 7691321"/>
              <a:gd name="connsiteY23" fmla="*/ 107528 h 5373084"/>
              <a:gd name="connsiteX24" fmla="*/ 3031917 w 7691321"/>
              <a:gd name="connsiteY24" fmla="*/ 358605 h 5373084"/>
              <a:gd name="connsiteX25" fmla="*/ 3031916 w 7691321"/>
              <a:gd name="connsiteY25" fmla="*/ 2331466 h 5373084"/>
              <a:gd name="connsiteX26" fmla="*/ 5004779 w 7691321"/>
              <a:gd name="connsiteY26" fmla="*/ 2331466 h 5373084"/>
              <a:gd name="connsiteX27" fmla="*/ 5255856 w 7691321"/>
              <a:gd name="connsiteY27" fmla="*/ 2435466 h 5373084"/>
              <a:gd name="connsiteX28" fmla="*/ 5257453 w 7691321"/>
              <a:gd name="connsiteY28" fmla="*/ 2437402 h 5373084"/>
              <a:gd name="connsiteX29" fmla="*/ 5259383 w 7691321"/>
              <a:gd name="connsiteY29" fmla="*/ 2438994 h 5373084"/>
              <a:gd name="connsiteX30" fmla="*/ 5363383 w 7691321"/>
              <a:gd name="connsiteY30" fmla="*/ 2690071 h 5373084"/>
              <a:gd name="connsiteX31" fmla="*/ 5363383 w 7691321"/>
              <a:gd name="connsiteY31" fmla="*/ 4662932 h 5373084"/>
              <a:gd name="connsiteX32" fmla="*/ 7336245 w 7691321"/>
              <a:gd name="connsiteY32" fmla="*/ 4662932 h 5373084"/>
              <a:gd name="connsiteX33" fmla="*/ 7587321 w 7691321"/>
              <a:gd name="connsiteY33" fmla="*/ 4766931 h 537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691321" h="5373084">
                <a:moveTo>
                  <a:pt x="7587321" y="4766931"/>
                </a:moveTo>
                <a:cubicBezTo>
                  <a:pt x="7651577" y="4831187"/>
                  <a:pt x="7691321" y="4919956"/>
                  <a:pt x="7691321" y="5018008"/>
                </a:cubicBezTo>
                <a:lnTo>
                  <a:pt x="7691320" y="5018008"/>
                </a:lnTo>
                <a:cubicBezTo>
                  <a:pt x="7691320" y="5214111"/>
                  <a:pt x="7532347" y="5373084"/>
                  <a:pt x="7336244" y="5373084"/>
                </a:cubicBezTo>
                <a:lnTo>
                  <a:pt x="5018008" y="5373083"/>
                </a:lnTo>
                <a:cubicBezTo>
                  <a:pt x="4919956" y="5373083"/>
                  <a:pt x="4831187" y="5333339"/>
                  <a:pt x="4766931" y="5269083"/>
                </a:cubicBezTo>
                <a:lnTo>
                  <a:pt x="4762547" y="5263771"/>
                </a:lnTo>
                <a:lnTo>
                  <a:pt x="4757230" y="5259383"/>
                </a:lnTo>
                <a:cubicBezTo>
                  <a:pt x="4692974" y="5195127"/>
                  <a:pt x="4653231" y="5106358"/>
                  <a:pt x="4653231" y="5008306"/>
                </a:cubicBezTo>
                <a:lnTo>
                  <a:pt x="4653232" y="3041618"/>
                </a:lnTo>
                <a:lnTo>
                  <a:pt x="2686542" y="3041617"/>
                </a:lnTo>
                <a:cubicBezTo>
                  <a:pt x="2588491" y="3041618"/>
                  <a:pt x="2499722" y="3001874"/>
                  <a:pt x="2435466" y="2937618"/>
                </a:cubicBezTo>
                <a:lnTo>
                  <a:pt x="2431081" y="2932304"/>
                </a:lnTo>
                <a:lnTo>
                  <a:pt x="2425764" y="2927917"/>
                </a:lnTo>
                <a:cubicBezTo>
                  <a:pt x="2361508" y="2863661"/>
                  <a:pt x="2321765" y="2774892"/>
                  <a:pt x="2321765" y="2676840"/>
                </a:cubicBezTo>
                <a:lnTo>
                  <a:pt x="2321766" y="710152"/>
                </a:lnTo>
                <a:lnTo>
                  <a:pt x="355076" y="710151"/>
                </a:lnTo>
                <a:cubicBezTo>
                  <a:pt x="158973" y="710151"/>
                  <a:pt x="0" y="551178"/>
                  <a:pt x="0" y="355075"/>
                </a:cubicBezTo>
                <a:lnTo>
                  <a:pt x="0" y="355076"/>
                </a:lnTo>
                <a:cubicBezTo>
                  <a:pt x="0" y="158973"/>
                  <a:pt x="158973" y="0"/>
                  <a:pt x="355076" y="0"/>
                </a:cubicBezTo>
                <a:lnTo>
                  <a:pt x="2673313" y="0"/>
                </a:lnTo>
                <a:cubicBezTo>
                  <a:pt x="2771365" y="0"/>
                  <a:pt x="2860134" y="39743"/>
                  <a:pt x="2924390" y="103999"/>
                </a:cubicBezTo>
                <a:lnTo>
                  <a:pt x="2925987" y="105936"/>
                </a:lnTo>
                <a:lnTo>
                  <a:pt x="2927917" y="107528"/>
                </a:lnTo>
                <a:cubicBezTo>
                  <a:pt x="2992173" y="171784"/>
                  <a:pt x="3031916" y="260553"/>
                  <a:pt x="3031917" y="358605"/>
                </a:cubicBezTo>
                <a:lnTo>
                  <a:pt x="3031916" y="2331466"/>
                </a:lnTo>
                <a:lnTo>
                  <a:pt x="5004779" y="2331466"/>
                </a:lnTo>
                <a:cubicBezTo>
                  <a:pt x="5102831" y="2331466"/>
                  <a:pt x="5191600" y="2371210"/>
                  <a:pt x="5255856" y="2435466"/>
                </a:cubicBezTo>
                <a:lnTo>
                  <a:pt x="5257453" y="2437402"/>
                </a:lnTo>
                <a:lnTo>
                  <a:pt x="5259383" y="2438994"/>
                </a:lnTo>
                <a:cubicBezTo>
                  <a:pt x="5323640" y="2503250"/>
                  <a:pt x="5363383" y="2592019"/>
                  <a:pt x="5363383" y="2690071"/>
                </a:cubicBezTo>
                <a:lnTo>
                  <a:pt x="5363383" y="4662932"/>
                </a:lnTo>
                <a:lnTo>
                  <a:pt x="7336245" y="4662932"/>
                </a:lnTo>
                <a:cubicBezTo>
                  <a:pt x="7434296" y="4662931"/>
                  <a:pt x="7523065" y="4702675"/>
                  <a:pt x="7587321" y="4766931"/>
                </a:cubicBezTo>
                <a:close/>
              </a:path>
            </a:pathLst>
          </a:cu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grpSp>
        <p:nvGrpSpPr>
          <p:cNvPr id="74" name="组合 73"/>
          <p:cNvGrpSpPr/>
          <p:nvPr/>
        </p:nvGrpSpPr>
        <p:grpSpPr>
          <a:xfrm>
            <a:off x="1017106" y="3087917"/>
            <a:ext cx="682862" cy="431075"/>
            <a:chOff x="1017106" y="3087917"/>
            <a:chExt cx="682862" cy="431075"/>
          </a:xfrm>
        </p:grpSpPr>
        <p:sp>
          <p:nvSpPr>
            <p:cNvPr id="33" name="椭圆 32"/>
            <p:cNvSpPr/>
            <p:nvPr/>
          </p:nvSpPr>
          <p:spPr>
            <a:xfrm>
              <a:off x="1143001" y="3087917"/>
              <a:ext cx="431075" cy="431075"/>
            </a:xfrm>
            <a:prstGeom prst="ellips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39" name="矩形 38"/>
            <p:cNvSpPr/>
            <p:nvPr/>
          </p:nvSpPr>
          <p:spPr>
            <a:xfrm>
              <a:off x="1017106" y="3153412"/>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01</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75" name="组合 74"/>
          <p:cNvGrpSpPr/>
          <p:nvPr/>
        </p:nvGrpSpPr>
        <p:grpSpPr>
          <a:xfrm>
            <a:off x="2241749" y="1895930"/>
            <a:ext cx="682862" cy="431075"/>
            <a:chOff x="2241749" y="1895930"/>
            <a:chExt cx="682862" cy="431075"/>
          </a:xfrm>
        </p:grpSpPr>
        <p:sp>
          <p:nvSpPr>
            <p:cNvPr id="34" name="椭圆 33"/>
            <p:cNvSpPr/>
            <p:nvPr/>
          </p:nvSpPr>
          <p:spPr>
            <a:xfrm>
              <a:off x="2367643" y="1895930"/>
              <a:ext cx="431075" cy="431075"/>
            </a:xfrm>
            <a:prstGeom prst="ellips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40" name="矩形 39"/>
            <p:cNvSpPr/>
            <p:nvPr/>
          </p:nvSpPr>
          <p:spPr>
            <a:xfrm>
              <a:off x="2241749" y="1959319"/>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02</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76" name="组合 75"/>
          <p:cNvGrpSpPr/>
          <p:nvPr/>
        </p:nvGrpSpPr>
        <p:grpSpPr>
          <a:xfrm>
            <a:off x="3468825" y="3087917"/>
            <a:ext cx="682862" cy="431075"/>
            <a:chOff x="3468825" y="3087917"/>
            <a:chExt cx="682862" cy="431075"/>
          </a:xfrm>
        </p:grpSpPr>
        <p:sp>
          <p:nvSpPr>
            <p:cNvPr id="35" name="椭圆 34"/>
            <p:cNvSpPr/>
            <p:nvPr/>
          </p:nvSpPr>
          <p:spPr>
            <a:xfrm>
              <a:off x="3602083" y="3087917"/>
              <a:ext cx="431075" cy="431075"/>
            </a:xfrm>
            <a:prstGeom prst="ellips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41" name="矩形 40"/>
            <p:cNvSpPr/>
            <p:nvPr/>
          </p:nvSpPr>
          <p:spPr>
            <a:xfrm>
              <a:off x="3468825" y="3153412"/>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03</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77" name="组合 76"/>
          <p:cNvGrpSpPr/>
          <p:nvPr/>
        </p:nvGrpSpPr>
        <p:grpSpPr>
          <a:xfrm>
            <a:off x="4700832" y="1895930"/>
            <a:ext cx="682862" cy="431075"/>
            <a:chOff x="4700832" y="1895930"/>
            <a:chExt cx="682862" cy="431075"/>
          </a:xfrm>
        </p:grpSpPr>
        <p:sp>
          <p:nvSpPr>
            <p:cNvPr id="36" name="椭圆 35"/>
            <p:cNvSpPr/>
            <p:nvPr/>
          </p:nvSpPr>
          <p:spPr>
            <a:xfrm>
              <a:off x="4826726" y="1895930"/>
              <a:ext cx="431075" cy="431075"/>
            </a:xfrm>
            <a:prstGeom prst="ellips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42" name="矩形 41"/>
            <p:cNvSpPr/>
            <p:nvPr/>
          </p:nvSpPr>
          <p:spPr>
            <a:xfrm>
              <a:off x="4700832" y="1953614"/>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04</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78" name="组合 77"/>
          <p:cNvGrpSpPr/>
          <p:nvPr/>
        </p:nvGrpSpPr>
        <p:grpSpPr>
          <a:xfrm>
            <a:off x="5920543" y="3087917"/>
            <a:ext cx="682862" cy="431075"/>
            <a:chOff x="5920543" y="3087917"/>
            <a:chExt cx="682862" cy="431075"/>
          </a:xfrm>
        </p:grpSpPr>
        <p:sp>
          <p:nvSpPr>
            <p:cNvPr id="37" name="椭圆 36"/>
            <p:cNvSpPr/>
            <p:nvPr/>
          </p:nvSpPr>
          <p:spPr>
            <a:xfrm>
              <a:off x="6074230" y="3087917"/>
              <a:ext cx="431075" cy="431075"/>
            </a:xfrm>
            <a:prstGeom prst="ellips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43" name="矩形 42"/>
            <p:cNvSpPr/>
            <p:nvPr/>
          </p:nvSpPr>
          <p:spPr>
            <a:xfrm>
              <a:off x="5920543" y="3153412"/>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05</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79" name="组合 78"/>
          <p:cNvGrpSpPr/>
          <p:nvPr/>
        </p:nvGrpSpPr>
        <p:grpSpPr>
          <a:xfrm>
            <a:off x="7159916" y="1895930"/>
            <a:ext cx="682862" cy="431075"/>
            <a:chOff x="7159916" y="1895930"/>
            <a:chExt cx="682862" cy="431075"/>
          </a:xfrm>
        </p:grpSpPr>
        <p:sp>
          <p:nvSpPr>
            <p:cNvPr id="38" name="椭圆 37"/>
            <p:cNvSpPr/>
            <p:nvPr/>
          </p:nvSpPr>
          <p:spPr>
            <a:xfrm>
              <a:off x="7298872" y="1895930"/>
              <a:ext cx="431075" cy="431075"/>
            </a:xfrm>
            <a:prstGeom prst="ellips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44" name="矩形 43"/>
            <p:cNvSpPr/>
            <p:nvPr/>
          </p:nvSpPr>
          <p:spPr>
            <a:xfrm>
              <a:off x="7159916" y="1944898"/>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06</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grpSp>
      <p:sp>
        <p:nvSpPr>
          <p:cNvPr id="63" name="Content Placeholder 2"/>
          <p:cNvSpPr txBox="1">
            <a:spLocks/>
          </p:cNvSpPr>
          <p:nvPr/>
        </p:nvSpPr>
        <p:spPr bwMode="auto">
          <a:xfrm>
            <a:off x="755576" y="3579863"/>
            <a:ext cx="2169035" cy="720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69" name="Content Placeholder 2"/>
          <p:cNvSpPr txBox="1">
            <a:spLocks/>
          </p:cNvSpPr>
          <p:nvPr/>
        </p:nvSpPr>
        <p:spPr bwMode="auto">
          <a:xfrm>
            <a:off x="1532816" y="1088123"/>
            <a:ext cx="2169035" cy="720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70" name="Content Placeholder 2"/>
          <p:cNvSpPr txBox="1">
            <a:spLocks/>
          </p:cNvSpPr>
          <p:nvPr/>
        </p:nvSpPr>
        <p:spPr bwMode="auto">
          <a:xfrm>
            <a:off x="2858696" y="3579863"/>
            <a:ext cx="2169035" cy="720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71" name="Content Placeholder 2"/>
          <p:cNvSpPr txBox="1">
            <a:spLocks/>
          </p:cNvSpPr>
          <p:nvPr/>
        </p:nvSpPr>
        <p:spPr bwMode="auto">
          <a:xfrm>
            <a:off x="3994076" y="1088123"/>
            <a:ext cx="2169035" cy="720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72" name="Content Placeholder 2"/>
          <p:cNvSpPr txBox="1">
            <a:spLocks/>
          </p:cNvSpPr>
          <p:nvPr/>
        </p:nvSpPr>
        <p:spPr bwMode="auto">
          <a:xfrm>
            <a:off x="5159936" y="3579863"/>
            <a:ext cx="2169035" cy="720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73" name="Content Placeholder 2"/>
          <p:cNvSpPr txBox="1">
            <a:spLocks/>
          </p:cNvSpPr>
          <p:nvPr/>
        </p:nvSpPr>
        <p:spPr bwMode="auto">
          <a:xfrm>
            <a:off x="6386756" y="1088123"/>
            <a:ext cx="2169035" cy="720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0" name="矩形 79"/>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81" name="Group 371"/>
          <p:cNvGrpSpPr>
            <a:grpSpLocks noChangeAspect="1"/>
          </p:cNvGrpSpPr>
          <p:nvPr/>
        </p:nvGrpSpPr>
        <p:grpSpPr bwMode="auto">
          <a:xfrm>
            <a:off x="1115616" y="549930"/>
            <a:ext cx="6912769" cy="59962"/>
            <a:chOff x="936" y="3880"/>
            <a:chExt cx="5806" cy="168"/>
          </a:xfrm>
          <a:solidFill>
            <a:schemeClr val="bg1"/>
          </a:solidFill>
        </p:grpSpPr>
        <p:sp>
          <p:nvSpPr>
            <p:cNvPr id="82"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7261376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barn(inVertical)">
                                      <p:cBhvr>
                                        <p:cTn id="7" dur="1000"/>
                                        <p:tgtEl>
                                          <p:spTgt spid="32"/>
                                        </p:tgtEl>
                                      </p:cBhvr>
                                    </p:animEffect>
                                  </p:childTnLst>
                                </p:cTn>
                              </p:par>
                            </p:childTnLst>
                          </p:cTn>
                        </p:par>
                        <p:par>
                          <p:cTn id="8" fill="hold">
                            <p:stCondLst>
                              <p:cond delay="1000"/>
                            </p:stCondLst>
                            <p:childTnLst>
                              <p:par>
                                <p:cTn id="9" presetID="53" presetClass="entr" presetSubtype="16" fill="hold" nodeType="afterEffect">
                                  <p:stCondLst>
                                    <p:cond delay="0"/>
                                  </p:stCondLst>
                                  <p:childTnLst>
                                    <p:set>
                                      <p:cBhvr>
                                        <p:cTn id="10" dur="1" fill="hold">
                                          <p:stCondLst>
                                            <p:cond delay="0"/>
                                          </p:stCondLst>
                                        </p:cTn>
                                        <p:tgtEl>
                                          <p:spTgt spid="74"/>
                                        </p:tgtEl>
                                        <p:attrNameLst>
                                          <p:attrName>style.visibility</p:attrName>
                                        </p:attrNameLst>
                                      </p:cBhvr>
                                      <p:to>
                                        <p:strVal val="visible"/>
                                      </p:to>
                                    </p:set>
                                    <p:anim calcmode="lin" valueType="num">
                                      <p:cBhvr>
                                        <p:cTn id="11" dur="500" fill="hold"/>
                                        <p:tgtEl>
                                          <p:spTgt spid="74"/>
                                        </p:tgtEl>
                                        <p:attrNameLst>
                                          <p:attrName>ppt_w</p:attrName>
                                        </p:attrNameLst>
                                      </p:cBhvr>
                                      <p:tavLst>
                                        <p:tav tm="0">
                                          <p:val>
                                            <p:fltVal val="0"/>
                                          </p:val>
                                        </p:tav>
                                        <p:tav tm="100000">
                                          <p:val>
                                            <p:strVal val="#ppt_w"/>
                                          </p:val>
                                        </p:tav>
                                      </p:tavLst>
                                    </p:anim>
                                    <p:anim calcmode="lin" valueType="num">
                                      <p:cBhvr>
                                        <p:cTn id="12" dur="500" fill="hold"/>
                                        <p:tgtEl>
                                          <p:spTgt spid="74"/>
                                        </p:tgtEl>
                                        <p:attrNameLst>
                                          <p:attrName>ppt_h</p:attrName>
                                        </p:attrNameLst>
                                      </p:cBhvr>
                                      <p:tavLst>
                                        <p:tav tm="0">
                                          <p:val>
                                            <p:fltVal val="0"/>
                                          </p:val>
                                        </p:tav>
                                        <p:tav tm="100000">
                                          <p:val>
                                            <p:strVal val="#ppt_h"/>
                                          </p:val>
                                        </p:tav>
                                      </p:tavLst>
                                    </p:anim>
                                    <p:animEffect transition="in" filter="fade">
                                      <p:cBhvr>
                                        <p:cTn id="13" dur="500"/>
                                        <p:tgtEl>
                                          <p:spTgt spid="74"/>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63"/>
                                        </p:tgtEl>
                                        <p:attrNameLst>
                                          <p:attrName>style.visibility</p:attrName>
                                        </p:attrNameLst>
                                      </p:cBhvr>
                                      <p:to>
                                        <p:strVal val="visible"/>
                                      </p:to>
                                    </p:set>
                                    <p:animEffect transition="in" filter="fade">
                                      <p:cBhvr>
                                        <p:cTn id="17" dur="500"/>
                                        <p:tgtEl>
                                          <p:spTgt spid="63"/>
                                        </p:tgtEl>
                                      </p:cBhvr>
                                    </p:animEffect>
                                  </p:childTnLst>
                                </p:cTn>
                              </p:par>
                            </p:childTnLst>
                          </p:cTn>
                        </p:par>
                        <p:par>
                          <p:cTn id="18" fill="hold">
                            <p:stCondLst>
                              <p:cond delay="2000"/>
                            </p:stCondLst>
                            <p:childTnLst>
                              <p:par>
                                <p:cTn id="19" presetID="53" presetClass="entr" presetSubtype="16" fill="hold" nodeType="afterEffect">
                                  <p:stCondLst>
                                    <p:cond delay="0"/>
                                  </p:stCondLst>
                                  <p:childTnLst>
                                    <p:set>
                                      <p:cBhvr>
                                        <p:cTn id="20" dur="1" fill="hold">
                                          <p:stCondLst>
                                            <p:cond delay="0"/>
                                          </p:stCondLst>
                                        </p:cTn>
                                        <p:tgtEl>
                                          <p:spTgt spid="75"/>
                                        </p:tgtEl>
                                        <p:attrNameLst>
                                          <p:attrName>style.visibility</p:attrName>
                                        </p:attrNameLst>
                                      </p:cBhvr>
                                      <p:to>
                                        <p:strVal val="visible"/>
                                      </p:to>
                                    </p:set>
                                    <p:anim calcmode="lin" valueType="num">
                                      <p:cBhvr>
                                        <p:cTn id="21" dur="500" fill="hold"/>
                                        <p:tgtEl>
                                          <p:spTgt spid="75"/>
                                        </p:tgtEl>
                                        <p:attrNameLst>
                                          <p:attrName>ppt_w</p:attrName>
                                        </p:attrNameLst>
                                      </p:cBhvr>
                                      <p:tavLst>
                                        <p:tav tm="0">
                                          <p:val>
                                            <p:fltVal val="0"/>
                                          </p:val>
                                        </p:tav>
                                        <p:tav tm="100000">
                                          <p:val>
                                            <p:strVal val="#ppt_w"/>
                                          </p:val>
                                        </p:tav>
                                      </p:tavLst>
                                    </p:anim>
                                    <p:anim calcmode="lin" valueType="num">
                                      <p:cBhvr>
                                        <p:cTn id="22" dur="500" fill="hold"/>
                                        <p:tgtEl>
                                          <p:spTgt spid="75"/>
                                        </p:tgtEl>
                                        <p:attrNameLst>
                                          <p:attrName>ppt_h</p:attrName>
                                        </p:attrNameLst>
                                      </p:cBhvr>
                                      <p:tavLst>
                                        <p:tav tm="0">
                                          <p:val>
                                            <p:fltVal val="0"/>
                                          </p:val>
                                        </p:tav>
                                        <p:tav tm="100000">
                                          <p:val>
                                            <p:strVal val="#ppt_h"/>
                                          </p:val>
                                        </p:tav>
                                      </p:tavLst>
                                    </p:anim>
                                    <p:animEffect transition="in" filter="fade">
                                      <p:cBhvr>
                                        <p:cTn id="23" dur="500"/>
                                        <p:tgtEl>
                                          <p:spTgt spid="75"/>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9"/>
                                        </p:tgtEl>
                                        <p:attrNameLst>
                                          <p:attrName>style.visibility</p:attrName>
                                        </p:attrNameLst>
                                      </p:cBhvr>
                                      <p:to>
                                        <p:strVal val="visible"/>
                                      </p:to>
                                    </p:set>
                                    <p:animEffect transition="in" filter="fade">
                                      <p:cBhvr>
                                        <p:cTn id="27" dur="500"/>
                                        <p:tgtEl>
                                          <p:spTgt spid="69"/>
                                        </p:tgtEl>
                                      </p:cBhvr>
                                    </p:animEffect>
                                  </p:childTnLst>
                                </p:cTn>
                              </p:par>
                            </p:childTnLst>
                          </p:cTn>
                        </p:par>
                        <p:par>
                          <p:cTn id="28" fill="hold">
                            <p:stCondLst>
                              <p:cond delay="3000"/>
                            </p:stCondLst>
                            <p:childTnLst>
                              <p:par>
                                <p:cTn id="29" presetID="53" presetClass="entr" presetSubtype="16" fill="hold" nodeType="afterEffect">
                                  <p:stCondLst>
                                    <p:cond delay="0"/>
                                  </p:stCondLst>
                                  <p:childTnLst>
                                    <p:set>
                                      <p:cBhvr>
                                        <p:cTn id="30" dur="1" fill="hold">
                                          <p:stCondLst>
                                            <p:cond delay="0"/>
                                          </p:stCondLst>
                                        </p:cTn>
                                        <p:tgtEl>
                                          <p:spTgt spid="76"/>
                                        </p:tgtEl>
                                        <p:attrNameLst>
                                          <p:attrName>style.visibility</p:attrName>
                                        </p:attrNameLst>
                                      </p:cBhvr>
                                      <p:to>
                                        <p:strVal val="visible"/>
                                      </p:to>
                                    </p:set>
                                    <p:anim calcmode="lin" valueType="num">
                                      <p:cBhvr>
                                        <p:cTn id="31" dur="500" fill="hold"/>
                                        <p:tgtEl>
                                          <p:spTgt spid="76"/>
                                        </p:tgtEl>
                                        <p:attrNameLst>
                                          <p:attrName>ppt_w</p:attrName>
                                        </p:attrNameLst>
                                      </p:cBhvr>
                                      <p:tavLst>
                                        <p:tav tm="0">
                                          <p:val>
                                            <p:fltVal val="0"/>
                                          </p:val>
                                        </p:tav>
                                        <p:tav tm="100000">
                                          <p:val>
                                            <p:strVal val="#ppt_w"/>
                                          </p:val>
                                        </p:tav>
                                      </p:tavLst>
                                    </p:anim>
                                    <p:anim calcmode="lin" valueType="num">
                                      <p:cBhvr>
                                        <p:cTn id="32" dur="500" fill="hold"/>
                                        <p:tgtEl>
                                          <p:spTgt spid="76"/>
                                        </p:tgtEl>
                                        <p:attrNameLst>
                                          <p:attrName>ppt_h</p:attrName>
                                        </p:attrNameLst>
                                      </p:cBhvr>
                                      <p:tavLst>
                                        <p:tav tm="0">
                                          <p:val>
                                            <p:fltVal val="0"/>
                                          </p:val>
                                        </p:tav>
                                        <p:tav tm="100000">
                                          <p:val>
                                            <p:strVal val="#ppt_h"/>
                                          </p:val>
                                        </p:tav>
                                      </p:tavLst>
                                    </p:anim>
                                    <p:animEffect transition="in" filter="fade">
                                      <p:cBhvr>
                                        <p:cTn id="33" dur="500"/>
                                        <p:tgtEl>
                                          <p:spTgt spid="76"/>
                                        </p:tgtEl>
                                      </p:cBhvr>
                                    </p:animEffect>
                                  </p:childTnLst>
                                </p:cTn>
                              </p:par>
                            </p:childTnLst>
                          </p:cTn>
                        </p:par>
                        <p:par>
                          <p:cTn id="34" fill="hold">
                            <p:stCondLst>
                              <p:cond delay="3500"/>
                            </p:stCondLst>
                            <p:childTnLst>
                              <p:par>
                                <p:cTn id="35" presetID="10" presetClass="entr" presetSubtype="0" fill="hold" grpId="0" nodeType="afterEffect">
                                  <p:stCondLst>
                                    <p:cond delay="0"/>
                                  </p:stCondLst>
                                  <p:childTnLst>
                                    <p:set>
                                      <p:cBhvr>
                                        <p:cTn id="36" dur="1" fill="hold">
                                          <p:stCondLst>
                                            <p:cond delay="0"/>
                                          </p:stCondLst>
                                        </p:cTn>
                                        <p:tgtEl>
                                          <p:spTgt spid="70"/>
                                        </p:tgtEl>
                                        <p:attrNameLst>
                                          <p:attrName>style.visibility</p:attrName>
                                        </p:attrNameLst>
                                      </p:cBhvr>
                                      <p:to>
                                        <p:strVal val="visible"/>
                                      </p:to>
                                    </p:set>
                                    <p:animEffect transition="in" filter="fade">
                                      <p:cBhvr>
                                        <p:cTn id="37" dur="500"/>
                                        <p:tgtEl>
                                          <p:spTgt spid="70"/>
                                        </p:tgtEl>
                                      </p:cBhvr>
                                    </p:animEffect>
                                  </p:childTnLst>
                                </p:cTn>
                              </p:par>
                            </p:childTnLst>
                          </p:cTn>
                        </p:par>
                        <p:par>
                          <p:cTn id="38" fill="hold">
                            <p:stCondLst>
                              <p:cond delay="4000"/>
                            </p:stCondLst>
                            <p:childTnLst>
                              <p:par>
                                <p:cTn id="39" presetID="53" presetClass="entr" presetSubtype="16" fill="hold" nodeType="afterEffect">
                                  <p:stCondLst>
                                    <p:cond delay="0"/>
                                  </p:stCondLst>
                                  <p:childTnLst>
                                    <p:set>
                                      <p:cBhvr>
                                        <p:cTn id="40" dur="1" fill="hold">
                                          <p:stCondLst>
                                            <p:cond delay="0"/>
                                          </p:stCondLst>
                                        </p:cTn>
                                        <p:tgtEl>
                                          <p:spTgt spid="77"/>
                                        </p:tgtEl>
                                        <p:attrNameLst>
                                          <p:attrName>style.visibility</p:attrName>
                                        </p:attrNameLst>
                                      </p:cBhvr>
                                      <p:to>
                                        <p:strVal val="visible"/>
                                      </p:to>
                                    </p:set>
                                    <p:anim calcmode="lin" valueType="num">
                                      <p:cBhvr>
                                        <p:cTn id="41" dur="500" fill="hold"/>
                                        <p:tgtEl>
                                          <p:spTgt spid="77"/>
                                        </p:tgtEl>
                                        <p:attrNameLst>
                                          <p:attrName>ppt_w</p:attrName>
                                        </p:attrNameLst>
                                      </p:cBhvr>
                                      <p:tavLst>
                                        <p:tav tm="0">
                                          <p:val>
                                            <p:fltVal val="0"/>
                                          </p:val>
                                        </p:tav>
                                        <p:tav tm="100000">
                                          <p:val>
                                            <p:strVal val="#ppt_w"/>
                                          </p:val>
                                        </p:tav>
                                      </p:tavLst>
                                    </p:anim>
                                    <p:anim calcmode="lin" valueType="num">
                                      <p:cBhvr>
                                        <p:cTn id="42" dur="500" fill="hold"/>
                                        <p:tgtEl>
                                          <p:spTgt spid="77"/>
                                        </p:tgtEl>
                                        <p:attrNameLst>
                                          <p:attrName>ppt_h</p:attrName>
                                        </p:attrNameLst>
                                      </p:cBhvr>
                                      <p:tavLst>
                                        <p:tav tm="0">
                                          <p:val>
                                            <p:fltVal val="0"/>
                                          </p:val>
                                        </p:tav>
                                        <p:tav tm="100000">
                                          <p:val>
                                            <p:strVal val="#ppt_h"/>
                                          </p:val>
                                        </p:tav>
                                      </p:tavLst>
                                    </p:anim>
                                    <p:animEffect transition="in" filter="fade">
                                      <p:cBhvr>
                                        <p:cTn id="43" dur="500"/>
                                        <p:tgtEl>
                                          <p:spTgt spid="77"/>
                                        </p:tgtEl>
                                      </p:cBhvr>
                                    </p:animEffect>
                                  </p:childTnLst>
                                </p:cTn>
                              </p:par>
                            </p:childTnLst>
                          </p:cTn>
                        </p:par>
                        <p:par>
                          <p:cTn id="44" fill="hold">
                            <p:stCondLst>
                              <p:cond delay="4500"/>
                            </p:stCondLst>
                            <p:childTnLst>
                              <p:par>
                                <p:cTn id="45" presetID="10" presetClass="entr" presetSubtype="0" fill="hold" grpId="0" nodeType="afterEffect">
                                  <p:stCondLst>
                                    <p:cond delay="0"/>
                                  </p:stCondLst>
                                  <p:childTnLst>
                                    <p:set>
                                      <p:cBhvr>
                                        <p:cTn id="46" dur="1" fill="hold">
                                          <p:stCondLst>
                                            <p:cond delay="0"/>
                                          </p:stCondLst>
                                        </p:cTn>
                                        <p:tgtEl>
                                          <p:spTgt spid="71"/>
                                        </p:tgtEl>
                                        <p:attrNameLst>
                                          <p:attrName>style.visibility</p:attrName>
                                        </p:attrNameLst>
                                      </p:cBhvr>
                                      <p:to>
                                        <p:strVal val="visible"/>
                                      </p:to>
                                    </p:set>
                                    <p:animEffect transition="in" filter="fade">
                                      <p:cBhvr>
                                        <p:cTn id="47" dur="500"/>
                                        <p:tgtEl>
                                          <p:spTgt spid="71"/>
                                        </p:tgtEl>
                                      </p:cBhvr>
                                    </p:animEffect>
                                  </p:childTnLst>
                                </p:cTn>
                              </p:par>
                            </p:childTnLst>
                          </p:cTn>
                        </p:par>
                        <p:par>
                          <p:cTn id="48" fill="hold">
                            <p:stCondLst>
                              <p:cond delay="5000"/>
                            </p:stCondLst>
                            <p:childTnLst>
                              <p:par>
                                <p:cTn id="49" presetID="53" presetClass="entr" presetSubtype="16" fill="hold" nodeType="afterEffect">
                                  <p:stCondLst>
                                    <p:cond delay="0"/>
                                  </p:stCondLst>
                                  <p:childTnLst>
                                    <p:set>
                                      <p:cBhvr>
                                        <p:cTn id="50" dur="1" fill="hold">
                                          <p:stCondLst>
                                            <p:cond delay="0"/>
                                          </p:stCondLst>
                                        </p:cTn>
                                        <p:tgtEl>
                                          <p:spTgt spid="78"/>
                                        </p:tgtEl>
                                        <p:attrNameLst>
                                          <p:attrName>style.visibility</p:attrName>
                                        </p:attrNameLst>
                                      </p:cBhvr>
                                      <p:to>
                                        <p:strVal val="visible"/>
                                      </p:to>
                                    </p:set>
                                    <p:anim calcmode="lin" valueType="num">
                                      <p:cBhvr>
                                        <p:cTn id="51" dur="500" fill="hold"/>
                                        <p:tgtEl>
                                          <p:spTgt spid="78"/>
                                        </p:tgtEl>
                                        <p:attrNameLst>
                                          <p:attrName>ppt_w</p:attrName>
                                        </p:attrNameLst>
                                      </p:cBhvr>
                                      <p:tavLst>
                                        <p:tav tm="0">
                                          <p:val>
                                            <p:fltVal val="0"/>
                                          </p:val>
                                        </p:tav>
                                        <p:tav tm="100000">
                                          <p:val>
                                            <p:strVal val="#ppt_w"/>
                                          </p:val>
                                        </p:tav>
                                      </p:tavLst>
                                    </p:anim>
                                    <p:anim calcmode="lin" valueType="num">
                                      <p:cBhvr>
                                        <p:cTn id="52" dur="500" fill="hold"/>
                                        <p:tgtEl>
                                          <p:spTgt spid="78"/>
                                        </p:tgtEl>
                                        <p:attrNameLst>
                                          <p:attrName>ppt_h</p:attrName>
                                        </p:attrNameLst>
                                      </p:cBhvr>
                                      <p:tavLst>
                                        <p:tav tm="0">
                                          <p:val>
                                            <p:fltVal val="0"/>
                                          </p:val>
                                        </p:tav>
                                        <p:tav tm="100000">
                                          <p:val>
                                            <p:strVal val="#ppt_h"/>
                                          </p:val>
                                        </p:tav>
                                      </p:tavLst>
                                    </p:anim>
                                    <p:animEffect transition="in" filter="fade">
                                      <p:cBhvr>
                                        <p:cTn id="53" dur="500"/>
                                        <p:tgtEl>
                                          <p:spTgt spid="78"/>
                                        </p:tgtEl>
                                      </p:cBhvr>
                                    </p:animEffect>
                                  </p:childTnLst>
                                </p:cTn>
                              </p:par>
                            </p:childTnLst>
                          </p:cTn>
                        </p:par>
                        <p:par>
                          <p:cTn id="54" fill="hold">
                            <p:stCondLst>
                              <p:cond delay="5500"/>
                            </p:stCondLst>
                            <p:childTnLst>
                              <p:par>
                                <p:cTn id="55" presetID="10" presetClass="entr" presetSubtype="0" fill="hold" grpId="0" nodeType="afterEffect">
                                  <p:stCondLst>
                                    <p:cond delay="0"/>
                                  </p:stCondLst>
                                  <p:childTnLst>
                                    <p:set>
                                      <p:cBhvr>
                                        <p:cTn id="56" dur="1" fill="hold">
                                          <p:stCondLst>
                                            <p:cond delay="0"/>
                                          </p:stCondLst>
                                        </p:cTn>
                                        <p:tgtEl>
                                          <p:spTgt spid="72"/>
                                        </p:tgtEl>
                                        <p:attrNameLst>
                                          <p:attrName>style.visibility</p:attrName>
                                        </p:attrNameLst>
                                      </p:cBhvr>
                                      <p:to>
                                        <p:strVal val="visible"/>
                                      </p:to>
                                    </p:set>
                                    <p:animEffect transition="in" filter="fade">
                                      <p:cBhvr>
                                        <p:cTn id="57" dur="500"/>
                                        <p:tgtEl>
                                          <p:spTgt spid="72"/>
                                        </p:tgtEl>
                                      </p:cBhvr>
                                    </p:animEffect>
                                  </p:childTnLst>
                                </p:cTn>
                              </p:par>
                            </p:childTnLst>
                          </p:cTn>
                        </p:par>
                        <p:par>
                          <p:cTn id="58" fill="hold">
                            <p:stCondLst>
                              <p:cond delay="6000"/>
                            </p:stCondLst>
                            <p:childTnLst>
                              <p:par>
                                <p:cTn id="59" presetID="53" presetClass="entr" presetSubtype="16" fill="hold" nodeType="afterEffect">
                                  <p:stCondLst>
                                    <p:cond delay="0"/>
                                  </p:stCondLst>
                                  <p:childTnLst>
                                    <p:set>
                                      <p:cBhvr>
                                        <p:cTn id="60" dur="1" fill="hold">
                                          <p:stCondLst>
                                            <p:cond delay="0"/>
                                          </p:stCondLst>
                                        </p:cTn>
                                        <p:tgtEl>
                                          <p:spTgt spid="79"/>
                                        </p:tgtEl>
                                        <p:attrNameLst>
                                          <p:attrName>style.visibility</p:attrName>
                                        </p:attrNameLst>
                                      </p:cBhvr>
                                      <p:to>
                                        <p:strVal val="visible"/>
                                      </p:to>
                                    </p:set>
                                    <p:anim calcmode="lin" valueType="num">
                                      <p:cBhvr>
                                        <p:cTn id="61" dur="500" fill="hold"/>
                                        <p:tgtEl>
                                          <p:spTgt spid="79"/>
                                        </p:tgtEl>
                                        <p:attrNameLst>
                                          <p:attrName>ppt_w</p:attrName>
                                        </p:attrNameLst>
                                      </p:cBhvr>
                                      <p:tavLst>
                                        <p:tav tm="0">
                                          <p:val>
                                            <p:fltVal val="0"/>
                                          </p:val>
                                        </p:tav>
                                        <p:tav tm="100000">
                                          <p:val>
                                            <p:strVal val="#ppt_w"/>
                                          </p:val>
                                        </p:tav>
                                      </p:tavLst>
                                    </p:anim>
                                    <p:anim calcmode="lin" valueType="num">
                                      <p:cBhvr>
                                        <p:cTn id="62" dur="500" fill="hold"/>
                                        <p:tgtEl>
                                          <p:spTgt spid="79"/>
                                        </p:tgtEl>
                                        <p:attrNameLst>
                                          <p:attrName>ppt_h</p:attrName>
                                        </p:attrNameLst>
                                      </p:cBhvr>
                                      <p:tavLst>
                                        <p:tav tm="0">
                                          <p:val>
                                            <p:fltVal val="0"/>
                                          </p:val>
                                        </p:tav>
                                        <p:tav tm="100000">
                                          <p:val>
                                            <p:strVal val="#ppt_h"/>
                                          </p:val>
                                        </p:tav>
                                      </p:tavLst>
                                    </p:anim>
                                    <p:animEffect transition="in" filter="fade">
                                      <p:cBhvr>
                                        <p:cTn id="63" dur="500"/>
                                        <p:tgtEl>
                                          <p:spTgt spid="79"/>
                                        </p:tgtEl>
                                      </p:cBhvr>
                                    </p:animEffect>
                                  </p:childTnLst>
                                </p:cTn>
                              </p:par>
                            </p:childTnLst>
                          </p:cTn>
                        </p:par>
                        <p:par>
                          <p:cTn id="64" fill="hold">
                            <p:stCondLst>
                              <p:cond delay="6500"/>
                            </p:stCondLst>
                            <p:childTnLst>
                              <p:par>
                                <p:cTn id="65" presetID="10" presetClass="entr" presetSubtype="0" fill="hold" grpId="0" nodeType="afterEffect">
                                  <p:stCondLst>
                                    <p:cond delay="0"/>
                                  </p:stCondLst>
                                  <p:childTnLst>
                                    <p:set>
                                      <p:cBhvr>
                                        <p:cTn id="66" dur="1" fill="hold">
                                          <p:stCondLst>
                                            <p:cond delay="0"/>
                                          </p:stCondLst>
                                        </p:cTn>
                                        <p:tgtEl>
                                          <p:spTgt spid="73"/>
                                        </p:tgtEl>
                                        <p:attrNameLst>
                                          <p:attrName>style.visibility</p:attrName>
                                        </p:attrNameLst>
                                      </p:cBhvr>
                                      <p:to>
                                        <p:strVal val="visible"/>
                                      </p:to>
                                    </p:set>
                                    <p:animEffect transition="in" filter="fade">
                                      <p:cBhvr>
                                        <p:cTn id="67"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63" grpId="0"/>
      <p:bldP spid="69" grpId="0"/>
      <p:bldP spid="70" grpId="0"/>
      <p:bldP spid="71" grpId="0"/>
      <p:bldP spid="72" grpId="0"/>
      <p:bldP spid="7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
          <p:cNvGrpSpPr/>
          <p:nvPr/>
        </p:nvGrpSpPr>
        <p:grpSpPr>
          <a:xfrm>
            <a:off x="3019726" y="1473034"/>
            <a:ext cx="3032717" cy="2970924"/>
            <a:chOff x="6834800" y="3134627"/>
            <a:chExt cx="3056772" cy="2994490"/>
          </a:xfrm>
        </p:grpSpPr>
        <p:sp>
          <p:nvSpPr>
            <p:cNvPr id="3" name="Isosceles Triangle 5"/>
            <p:cNvSpPr/>
            <p:nvPr/>
          </p:nvSpPr>
          <p:spPr>
            <a:xfrm>
              <a:off x="7437858" y="3834174"/>
              <a:ext cx="1850658" cy="1595395"/>
            </a:xfrm>
            <a:prstGeom prst="triangle">
              <a:avLst/>
            </a:prstGeom>
            <a:noFill/>
            <a:ln w="127000">
              <a:solidFill>
                <a:schemeClr val="tx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900"/>
            </a:p>
          </p:txBody>
        </p:sp>
        <p:sp>
          <p:nvSpPr>
            <p:cNvPr id="4" name="Hexagon 6"/>
            <p:cNvSpPr/>
            <p:nvPr/>
          </p:nvSpPr>
          <p:spPr>
            <a:xfrm rot="5400000">
              <a:off x="7663638" y="3231118"/>
              <a:ext cx="1399096" cy="1206114"/>
            </a:xfrm>
            <a:prstGeom prst="hexagon">
              <a:avLst/>
            </a:pr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uk-UA">
                <a:solidFill>
                  <a:schemeClr val="tx1"/>
                </a:solidFill>
              </a:endParaRPr>
            </a:p>
          </p:txBody>
        </p:sp>
        <p:sp>
          <p:nvSpPr>
            <p:cNvPr id="5" name="Hexagon 7"/>
            <p:cNvSpPr/>
            <p:nvPr/>
          </p:nvSpPr>
          <p:spPr>
            <a:xfrm rot="5400000">
              <a:off x="8588967" y="4826512"/>
              <a:ext cx="1399096" cy="1206114"/>
            </a:xfrm>
            <a:prstGeom prst="hexagon">
              <a:avLst/>
            </a:pr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uk-UA">
                <a:solidFill>
                  <a:schemeClr val="tx1"/>
                </a:solidFill>
              </a:endParaRPr>
            </a:p>
          </p:txBody>
        </p:sp>
        <p:sp>
          <p:nvSpPr>
            <p:cNvPr id="6" name="Hexagon 8"/>
            <p:cNvSpPr/>
            <p:nvPr/>
          </p:nvSpPr>
          <p:spPr>
            <a:xfrm rot="5400000">
              <a:off x="6738309" y="4826512"/>
              <a:ext cx="1399096" cy="1206114"/>
            </a:xfrm>
            <a:prstGeom prst="hexagon">
              <a:avLst/>
            </a:prstGeom>
            <a:blipFill dpi="0" rotWithShape="1">
              <a:blip r:embed="rId3">
                <a:alphaModFix amt="60000"/>
              </a:blip>
              <a:srcRect/>
              <a:stretch>
                <a:fillRect/>
              </a:stretch>
            </a:blipFill>
            <a:ln>
              <a:noFill/>
            </a:ln>
          </p:spPr>
          <p:txBody>
            <a:bodyPr vert="horz" wrap="square" lIns="91440" tIns="45720" rIns="91440" bIns="45720" numCol="1" anchor="t" anchorCtr="0" compatLnSpc="1">
              <a:prstTxWarp prst="textNoShape">
                <a:avLst/>
              </a:prstTxWarp>
            </a:bodyPr>
            <a:lstStyle/>
            <a:p>
              <a:endParaRPr lang="uk-UA">
                <a:solidFill>
                  <a:schemeClr val="tx1"/>
                </a:solidFill>
              </a:endParaRPr>
            </a:p>
          </p:txBody>
        </p:sp>
        <p:sp>
          <p:nvSpPr>
            <p:cNvPr id="7" name="Hexagon 9"/>
            <p:cNvSpPr/>
            <p:nvPr/>
          </p:nvSpPr>
          <p:spPr>
            <a:xfrm rot="5400000">
              <a:off x="7912028" y="3439873"/>
              <a:ext cx="902316" cy="777856"/>
            </a:xfrm>
            <a:prstGeom prst="hexagon">
              <a:avLst/>
            </a:prstGeom>
            <a:solidFill>
              <a:srgbClr val="363438"/>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900"/>
            </a:p>
          </p:txBody>
        </p:sp>
        <p:sp>
          <p:nvSpPr>
            <p:cNvPr id="8" name="Hexagon 10"/>
            <p:cNvSpPr/>
            <p:nvPr/>
          </p:nvSpPr>
          <p:spPr>
            <a:xfrm rot="5400000">
              <a:off x="6986699" y="5040641"/>
              <a:ext cx="902316" cy="777856"/>
            </a:xfrm>
            <a:prstGeom prst="hexagon">
              <a:avLst/>
            </a:prstGeom>
            <a:solidFill>
              <a:srgbClr val="363438"/>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900"/>
            </a:p>
          </p:txBody>
        </p:sp>
        <p:sp>
          <p:nvSpPr>
            <p:cNvPr id="9" name="Hexagon 11"/>
            <p:cNvSpPr/>
            <p:nvPr/>
          </p:nvSpPr>
          <p:spPr>
            <a:xfrm rot="5400000">
              <a:off x="8837359" y="5040641"/>
              <a:ext cx="902316" cy="777856"/>
            </a:xfrm>
            <a:prstGeom prst="hexagon">
              <a:avLst/>
            </a:prstGeom>
            <a:solidFill>
              <a:srgbClr val="363438"/>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900"/>
            </a:p>
          </p:txBody>
        </p:sp>
      </p:grpSp>
      <p:sp>
        <p:nvSpPr>
          <p:cNvPr id="16" name="Freeform 15"/>
          <p:cNvSpPr>
            <a:spLocks noEditPoints="1"/>
          </p:cNvSpPr>
          <p:nvPr/>
        </p:nvSpPr>
        <p:spPr bwMode="auto">
          <a:xfrm>
            <a:off x="4405110" y="1991837"/>
            <a:ext cx="256888" cy="335757"/>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solidFill>
          <a:ln w="19050">
            <a:noFill/>
          </a:ln>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b="1">
              <a:latin typeface="+mj-lt"/>
            </a:endParaRPr>
          </a:p>
        </p:txBody>
      </p:sp>
      <p:sp>
        <p:nvSpPr>
          <p:cNvPr id="17" name="Freeform 13"/>
          <p:cNvSpPr>
            <a:spLocks noEditPoints="1"/>
          </p:cNvSpPr>
          <p:nvPr/>
        </p:nvSpPr>
        <p:spPr bwMode="auto">
          <a:xfrm>
            <a:off x="5341081" y="3602884"/>
            <a:ext cx="266432" cy="321970"/>
          </a:xfrm>
          <a:custGeom>
            <a:avLst/>
            <a:gdLst>
              <a:gd name="T0" fmla="*/ 39 w 77"/>
              <a:gd name="T1" fmla="*/ 12 h 93"/>
              <a:gd name="T2" fmla="*/ 46 w 77"/>
              <a:gd name="T3" fmla="*/ 12 h 93"/>
              <a:gd name="T4" fmla="*/ 45 w 77"/>
              <a:gd name="T5" fmla="*/ 10 h 93"/>
              <a:gd name="T6" fmla="*/ 43 w 77"/>
              <a:gd name="T7" fmla="*/ 9 h 93"/>
              <a:gd name="T8" fmla="*/ 34 w 77"/>
              <a:gd name="T9" fmla="*/ 9 h 93"/>
              <a:gd name="T10" fmla="*/ 32 w 77"/>
              <a:gd name="T11" fmla="*/ 10 h 93"/>
              <a:gd name="T12" fmla="*/ 31 w 77"/>
              <a:gd name="T13" fmla="*/ 12 h 93"/>
              <a:gd name="T14" fmla="*/ 31 w 77"/>
              <a:gd name="T15" fmla="*/ 23 h 93"/>
              <a:gd name="T16" fmla="*/ 22 w 77"/>
              <a:gd name="T17" fmla="*/ 23 h 93"/>
              <a:gd name="T18" fmla="*/ 22 w 77"/>
              <a:gd name="T19" fmla="*/ 12 h 93"/>
              <a:gd name="T20" fmla="*/ 26 w 77"/>
              <a:gd name="T21" fmla="*/ 4 h 93"/>
              <a:gd name="T22" fmla="*/ 34 w 77"/>
              <a:gd name="T23" fmla="*/ 0 h 93"/>
              <a:gd name="T24" fmla="*/ 43 w 77"/>
              <a:gd name="T25" fmla="*/ 0 h 93"/>
              <a:gd name="T26" fmla="*/ 52 w 77"/>
              <a:gd name="T27" fmla="*/ 4 h 93"/>
              <a:gd name="T28" fmla="*/ 55 w 77"/>
              <a:gd name="T29" fmla="*/ 12 h 93"/>
              <a:gd name="T30" fmla="*/ 55 w 77"/>
              <a:gd name="T31" fmla="*/ 23 h 93"/>
              <a:gd name="T32" fmla="*/ 46 w 77"/>
              <a:gd name="T33" fmla="*/ 23 h 93"/>
              <a:gd name="T34" fmla="*/ 46 w 77"/>
              <a:gd name="T35" fmla="*/ 21 h 93"/>
              <a:gd name="T36" fmla="*/ 39 w 77"/>
              <a:gd name="T37" fmla="*/ 20 h 93"/>
              <a:gd name="T38" fmla="*/ 34 w 77"/>
              <a:gd name="T39" fmla="*/ 20 h 93"/>
              <a:gd name="T40" fmla="*/ 34 w 77"/>
              <a:gd name="T41" fmla="*/ 12 h 93"/>
              <a:gd name="T42" fmla="*/ 39 w 77"/>
              <a:gd name="T43" fmla="*/ 12 h 93"/>
              <a:gd name="T44" fmla="*/ 17 w 77"/>
              <a:gd name="T45" fmla="*/ 37 h 93"/>
              <a:gd name="T46" fmla="*/ 25 w 77"/>
              <a:gd name="T47" fmla="*/ 38 h 93"/>
              <a:gd name="T48" fmla="*/ 26 w 77"/>
              <a:gd name="T49" fmla="*/ 79 h 93"/>
              <a:gd name="T50" fmla="*/ 18 w 77"/>
              <a:gd name="T51" fmla="*/ 77 h 93"/>
              <a:gd name="T52" fmla="*/ 17 w 77"/>
              <a:gd name="T53" fmla="*/ 37 h 93"/>
              <a:gd name="T54" fmla="*/ 35 w 77"/>
              <a:gd name="T55" fmla="*/ 38 h 93"/>
              <a:gd name="T56" fmla="*/ 43 w 77"/>
              <a:gd name="T57" fmla="*/ 38 h 93"/>
              <a:gd name="T58" fmla="*/ 43 w 77"/>
              <a:gd name="T59" fmla="*/ 79 h 93"/>
              <a:gd name="T60" fmla="*/ 35 w 77"/>
              <a:gd name="T61" fmla="*/ 79 h 93"/>
              <a:gd name="T62" fmla="*/ 35 w 77"/>
              <a:gd name="T63" fmla="*/ 38 h 93"/>
              <a:gd name="T64" fmla="*/ 61 w 77"/>
              <a:gd name="T65" fmla="*/ 37 h 93"/>
              <a:gd name="T66" fmla="*/ 52 w 77"/>
              <a:gd name="T67" fmla="*/ 38 h 93"/>
              <a:gd name="T68" fmla="*/ 52 w 77"/>
              <a:gd name="T69" fmla="*/ 79 h 93"/>
              <a:gd name="T70" fmla="*/ 59 w 77"/>
              <a:gd name="T71" fmla="*/ 77 h 93"/>
              <a:gd name="T72" fmla="*/ 61 w 77"/>
              <a:gd name="T73" fmla="*/ 37 h 93"/>
              <a:gd name="T74" fmla="*/ 4 w 77"/>
              <a:gd name="T75" fmla="*/ 30 h 93"/>
              <a:gd name="T76" fmla="*/ 7 w 77"/>
              <a:gd name="T77" fmla="*/ 76 h 93"/>
              <a:gd name="T78" fmla="*/ 4 w 77"/>
              <a:gd name="T79" fmla="*/ 81 h 93"/>
              <a:gd name="T80" fmla="*/ 17 w 77"/>
              <a:gd name="T81" fmla="*/ 91 h 93"/>
              <a:gd name="T82" fmla="*/ 39 w 77"/>
              <a:gd name="T83" fmla="*/ 93 h 93"/>
              <a:gd name="T84" fmla="*/ 61 w 77"/>
              <a:gd name="T85" fmla="*/ 91 h 93"/>
              <a:gd name="T86" fmla="*/ 73 w 77"/>
              <a:gd name="T87" fmla="*/ 81 h 93"/>
              <a:gd name="T88" fmla="*/ 71 w 77"/>
              <a:gd name="T89" fmla="*/ 76 h 93"/>
              <a:gd name="T90" fmla="*/ 73 w 77"/>
              <a:gd name="T91" fmla="*/ 30 h 93"/>
              <a:gd name="T92" fmla="*/ 77 w 77"/>
              <a:gd name="T93" fmla="*/ 23 h 93"/>
              <a:gd name="T94" fmla="*/ 64 w 77"/>
              <a:gd name="T95" fmla="*/ 14 h 93"/>
              <a:gd name="T96" fmla="*/ 59 w 77"/>
              <a:gd name="T97" fmla="*/ 13 h 93"/>
              <a:gd name="T98" fmla="*/ 59 w 77"/>
              <a:gd name="T99" fmla="*/ 22 h 93"/>
              <a:gd name="T100" fmla="*/ 62 w 77"/>
              <a:gd name="T101" fmla="*/ 22 h 93"/>
              <a:gd name="T102" fmla="*/ 66 w 77"/>
              <a:gd name="T103" fmla="*/ 23 h 93"/>
              <a:gd name="T104" fmla="*/ 62 w 77"/>
              <a:gd name="T105" fmla="*/ 24 h 93"/>
              <a:gd name="T106" fmla="*/ 39 w 77"/>
              <a:gd name="T107" fmla="*/ 27 h 93"/>
              <a:gd name="T108" fmla="*/ 15 w 77"/>
              <a:gd name="T109" fmla="*/ 24 h 93"/>
              <a:gd name="T110" fmla="*/ 11 w 77"/>
              <a:gd name="T111" fmla="*/ 23 h 93"/>
              <a:gd name="T112" fmla="*/ 15 w 77"/>
              <a:gd name="T113" fmla="*/ 22 h 93"/>
              <a:gd name="T114" fmla="*/ 18 w 77"/>
              <a:gd name="T115" fmla="*/ 22 h 93"/>
              <a:gd name="T116" fmla="*/ 18 w 77"/>
              <a:gd name="T117" fmla="*/ 13 h 93"/>
              <a:gd name="T118" fmla="*/ 14 w 77"/>
              <a:gd name="T119" fmla="*/ 14 h 93"/>
              <a:gd name="T120" fmla="*/ 0 w 77"/>
              <a:gd name="T121" fmla="*/ 23 h 93"/>
              <a:gd name="T122" fmla="*/ 4 w 77"/>
              <a:gd name="T123" fmla="*/ 3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 h="93">
                <a:moveTo>
                  <a:pt x="39" y="12"/>
                </a:moveTo>
                <a:cubicBezTo>
                  <a:pt x="41" y="12"/>
                  <a:pt x="44" y="12"/>
                  <a:pt x="46" y="12"/>
                </a:cubicBezTo>
                <a:cubicBezTo>
                  <a:pt x="46" y="11"/>
                  <a:pt x="46" y="10"/>
                  <a:pt x="45" y="10"/>
                </a:cubicBezTo>
                <a:cubicBezTo>
                  <a:pt x="45" y="9"/>
                  <a:pt x="44" y="9"/>
                  <a:pt x="43" y="9"/>
                </a:cubicBezTo>
                <a:cubicBezTo>
                  <a:pt x="34" y="9"/>
                  <a:pt x="34" y="9"/>
                  <a:pt x="34" y="9"/>
                </a:cubicBezTo>
                <a:cubicBezTo>
                  <a:pt x="33" y="9"/>
                  <a:pt x="32" y="9"/>
                  <a:pt x="32" y="10"/>
                </a:cubicBezTo>
                <a:cubicBezTo>
                  <a:pt x="31" y="10"/>
                  <a:pt x="31" y="11"/>
                  <a:pt x="31" y="12"/>
                </a:cubicBezTo>
                <a:cubicBezTo>
                  <a:pt x="31" y="23"/>
                  <a:pt x="31" y="23"/>
                  <a:pt x="31" y="23"/>
                </a:cubicBezTo>
                <a:cubicBezTo>
                  <a:pt x="22" y="23"/>
                  <a:pt x="22" y="23"/>
                  <a:pt x="22" y="23"/>
                </a:cubicBezTo>
                <a:cubicBezTo>
                  <a:pt x="22" y="12"/>
                  <a:pt x="22" y="12"/>
                  <a:pt x="22" y="12"/>
                </a:cubicBezTo>
                <a:cubicBezTo>
                  <a:pt x="22" y="9"/>
                  <a:pt x="23" y="6"/>
                  <a:pt x="26" y="4"/>
                </a:cubicBezTo>
                <a:cubicBezTo>
                  <a:pt x="28" y="2"/>
                  <a:pt x="31" y="0"/>
                  <a:pt x="34" y="0"/>
                </a:cubicBezTo>
                <a:cubicBezTo>
                  <a:pt x="43" y="0"/>
                  <a:pt x="43" y="0"/>
                  <a:pt x="43" y="0"/>
                </a:cubicBezTo>
                <a:cubicBezTo>
                  <a:pt x="47" y="0"/>
                  <a:pt x="49" y="2"/>
                  <a:pt x="52" y="4"/>
                </a:cubicBezTo>
                <a:cubicBezTo>
                  <a:pt x="54" y="6"/>
                  <a:pt x="55" y="9"/>
                  <a:pt x="55" y="12"/>
                </a:cubicBezTo>
                <a:cubicBezTo>
                  <a:pt x="55" y="23"/>
                  <a:pt x="55" y="23"/>
                  <a:pt x="55" y="23"/>
                </a:cubicBezTo>
                <a:cubicBezTo>
                  <a:pt x="46" y="23"/>
                  <a:pt x="46" y="23"/>
                  <a:pt x="46" y="23"/>
                </a:cubicBezTo>
                <a:cubicBezTo>
                  <a:pt x="46" y="21"/>
                  <a:pt x="46" y="21"/>
                  <a:pt x="46" y="21"/>
                </a:cubicBezTo>
                <a:cubicBezTo>
                  <a:pt x="44" y="20"/>
                  <a:pt x="41" y="20"/>
                  <a:pt x="39" y="20"/>
                </a:cubicBezTo>
                <a:cubicBezTo>
                  <a:pt x="36" y="20"/>
                  <a:pt x="36" y="20"/>
                  <a:pt x="34" y="20"/>
                </a:cubicBezTo>
                <a:cubicBezTo>
                  <a:pt x="34" y="12"/>
                  <a:pt x="34" y="12"/>
                  <a:pt x="34" y="12"/>
                </a:cubicBezTo>
                <a:cubicBezTo>
                  <a:pt x="36" y="12"/>
                  <a:pt x="36" y="12"/>
                  <a:pt x="39" y="12"/>
                </a:cubicBezTo>
                <a:close/>
                <a:moveTo>
                  <a:pt x="17" y="37"/>
                </a:moveTo>
                <a:cubicBezTo>
                  <a:pt x="25" y="38"/>
                  <a:pt x="25" y="38"/>
                  <a:pt x="25" y="38"/>
                </a:cubicBezTo>
                <a:cubicBezTo>
                  <a:pt x="26" y="79"/>
                  <a:pt x="26" y="79"/>
                  <a:pt x="26" y="79"/>
                </a:cubicBezTo>
                <a:cubicBezTo>
                  <a:pt x="18" y="77"/>
                  <a:pt x="18" y="77"/>
                  <a:pt x="18" y="77"/>
                </a:cubicBezTo>
                <a:cubicBezTo>
                  <a:pt x="17" y="37"/>
                  <a:pt x="17" y="37"/>
                  <a:pt x="17" y="37"/>
                </a:cubicBezTo>
                <a:close/>
                <a:moveTo>
                  <a:pt x="35" y="38"/>
                </a:moveTo>
                <a:cubicBezTo>
                  <a:pt x="43" y="38"/>
                  <a:pt x="43" y="38"/>
                  <a:pt x="43" y="38"/>
                </a:cubicBezTo>
                <a:cubicBezTo>
                  <a:pt x="43" y="79"/>
                  <a:pt x="43" y="79"/>
                  <a:pt x="43" y="79"/>
                </a:cubicBezTo>
                <a:cubicBezTo>
                  <a:pt x="35" y="79"/>
                  <a:pt x="35" y="79"/>
                  <a:pt x="35" y="79"/>
                </a:cubicBezTo>
                <a:cubicBezTo>
                  <a:pt x="35" y="38"/>
                  <a:pt x="35" y="38"/>
                  <a:pt x="35" y="38"/>
                </a:cubicBezTo>
                <a:close/>
                <a:moveTo>
                  <a:pt x="61" y="37"/>
                </a:moveTo>
                <a:cubicBezTo>
                  <a:pt x="52" y="38"/>
                  <a:pt x="52" y="38"/>
                  <a:pt x="52" y="38"/>
                </a:cubicBezTo>
                <a:cubicBezTo>
                  <a:pt x="52" y="79"/>
                  <a:pt x="52" y="79"/>
                  <a:pt x="52" y="79"/>
                </a:cubicBezTo>
                <a:cubicBezTo>
                  <a:pt x="59" y="77"/>
                  <a:pt x="59" y="77"/>
                  <a:pt x="59" y="77"/>
                </a:cubicBezTo>
                <a:cubicBezTo>
                  <a:pt x="61" y="37"/>
                  <a:pt x="61" y="37"/>
                  <a:pt x="61" y="37"/>
                </a:cubicBezTo>
                <a:close/>
                <a:moveTo>
                  <a:pt x="4" y="30"/>
                </a:moveTo>
                <a:cubicBezTo>
                  <a:pt x="7" y="76"/>
                  <a:pt x="7" y="76"/>
                  <a:pt x="7" y="76"/>
                </a:cubicBezTo>
                <a:cubicBezTo>
                  <a:pt x="5" y="78"/>
                  <a:pt x="4" y="79"/>
                  <a:pt x="4" y="81"/>
                </a:cubicBezTo>
                <a:cubicBezTo>
                  <a:pt x="4" y="86"/>
                  <a:pt x="9" y="89"/>
                  <a:pt x="17" y="91"/>
                </a:cubicBezTo>
                <a:cubicBezTo>
                  <a:pt x="22" y="92"/>
                  <a:pt x="30" y="93"/>
                  <a:pt x="39" y="93"/>
                </a:cubicBezTo>
                <a:cubicBezTo>
                  <a:pt x="47" y="93"/>
                  <a:pt x="55" y="92"/>
                  <a:pt x="61" y="91"/>
                </a:cubicBezTo>
                <a:cubicBezTo>
                  <a:pt x="68" y="89"/>
                  <a:pt x="73" y="86"/>
                  <a:pt x="73" y="81"/>
                </a:cubicBezTo>
                <a:cubicBezTo>
                  <a:pt x="73" y="80"/>
                  <a:pt x="72" y="78"/>
                  <a:pt x="71" y="76"/>
                </a:cubicBezTo>
                <a:cubicBezTo>
                  <a:pt x="73" y="30"/>
                  <a:pt x="73" y="30"/>
                  <a:pt x="73" y="30"/>
                </a:cubicBezTo>
                <a:cubicBezTo>
                  <a:pt x="75" y="28"/>
                  <a:pt x="77" y="26"/>
                  <a:pt x="77" y="23"/>
                </a:cubicBezTo>
                <a:cubicBezTo>
                  <a:pt x="77" y="19"/>
                  <a:pt x="72" y="16"/>
                  <a:pt x="64" y="14"/>
                </a:cubicBezTo>
                <a:cubicBezTo>
                  <a:pt x="62" y="14"/>
                  <a:pt x="60" y="13"/>
                  <a:pt x="59" y="13"/>
                </a:cubicBezTo>
                <a:cubicBezTo>
                  <a:pt x="59" y="22"/>
                  <a:pt x="59" y="22"/>
                  <a:pt x="59" y="22"/>
                </a:cubicBezTo>
                <a:cubicBezTo>
                  <a:pt x="60" y="22"/>
                  <a:pt x="61" y="22"/>
                  <a:pt x="62" y="22"/>
                </a:cubicBezTo>
                <a:cubicBezTo>
                  <a:pt x="66" y="23"/>
                  <a:pt x="66" y="23"/>
                  <a:pt x="66" y="23"/>
                </a:cubicBezTo>
                <a:cubicBezTo>
                  <a:pt x="66" y="24"/>
                  <a:pt x="66" y="24"/>
                  <a:pt x="62" y="24"/>
                </a:cubicBezTo>
                <a:cubicBezTo>
                  <a:pt x="56" y="26"/>
                  <a:pt x="48" y="27"/>
                  <a:pt x="39" y="27"/>
                </a:cubicBezTo>
                <a:cubicBezTo>
                  <a:pt x="29" y="27"/>
                  <a:pt x="21" y="26"/>
                  <a:pt x="15" y="24"/>
                </a:cubicBezTo>
                <a:cubicBezTo>
                  <a:pt x="11" y="24"/>
                  <a:pt x="11" y="24"/>
                  <a:pt x="11" y="23"/>
                </a:cubicBezTo>
                <a:cubicBezTo>
                  <a:pt x="11" y="23"/>
                  <a:pt x="11" y="23"/>
                  <a:pt x="15" y="22"/>
                </a:cubicBezTo>
                <a:cubicBezTo>
                  <a:pt x="17" y="22"/>
                  <a:pt x="17" y="22"/>
                  <a:pt x="18" y="22"/>
                </a:cubicBezTo>
                <a:cubicBezTo>
                  <a:pt x="18" y="13"/>
                  <a:pt x="18" y="13"/>
                  <a:pt x="18" y="13"/>
                </a:cubicBezTo>
                <a:cubicBezTo>
                  <a:pt x="16" y="14"/>
                  <a:pt x="15" y="14"/>
                  <a:pt x="14" y="14"/>
                </a:cubicBezTo>
                <a:cubicBezTo>
                  <a:pt x="5" y="16"/>
                  <a:pt x="0" y="19"/>
                  <a:pt x="0" y="23"/>
                </a:cubicBezTo>
                <a:cubicBezTo>
                  <a:pt x="0" y="26"/>
                  <a:pt x="2" y="28"/>
                  <a:pt x="4" y="30"/>
                </a:cubicBezTo>
                <a:close/>
              </a:path>
            </a:pathLst>
          </a:custGeom>
          <a:solidFill>
            <a:schemeClr val="bg1"/>
          </a:solidFill>
          <a:ln w="19050">
            <a:noFill/>
          </a:ln>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b="1">
              <a:latin typeface="+mj-lt"/>
            </a:endParaRPr>
          </a:p>
        </p:txBody>
      </p:sp>
      <p:sp>
        <p:nvSpPr>
          <p:cNvPr id="18" name="Freeform 24"/>
          <p:cNvSpPr>
            <a:spLocks noEditPoints="1"/>
          </p:cNvSpPr>
          <p:nvPr/>
        </p:nvSpPr>
        <p:spPr bwMode="auto">
          <a:xfrm>
            <a:off x="3425061" y="3568102"/>
            <a:ext cx="361870" cy="374107"/>
          </a:xfrm>
          <a:custGeom>
            <a:avLst/>
            <a:gdLst>
              <a:gd name="T0" fmla="*/ 35 w 89"/>
              <a:gd name="T1" fmla="*/ 11 h 92"/>
              <a:gd name="T2" fmla="*/ 56 w 89"/>
              <a:gd name="T3" fmla="*/ 11 h 92"/>
              <a:gd name="T4" fmla="*/ 70 w 89"/>
              <a:gd name="T5" fmla="*/ 10 h 92"/>
              <a:gd name="T6" fmla="*/ 70 w 89"/>
              <a:gd name="T7" fmla="*/ 27 h 92"/>
              <a:gd name="T8" fmla="*/ 70 w 89"/>
              <a:gd name="T9" fmla="*/ 10 h 92"/>
              <a:gd name="T10" fmla="*/ 30 w 89"/>
              <a:gd name="T11" fmla="*/ 55 h 92"/>
              <a:gd name="T12" fmla="*/ 32 w 89"/>
              <a:gd name="T13" fmla="*/ 85 h 92"/>
              <a:gd name="T14" fmla="*/ 22 w 89"/>
              <a:gd name="T15" fmla="*/ 59 h 92"/>
              <a:gd name="T16" fmla="*/ 17 w 89"/>
              <a:gd name="T17" fmla="*/ 85 h 92"/>
              <a:gd name="T18" fmla="*/ 11 w 89"/>
              <a:gd name="T19" fmla="*/ 55 h 92"/>
              <a:gd name="T20" fmla="*/ 4 w 89"/>
              <a:gd name="T21" fmla="*/ 53 h 92"/>
              <a:gd name="T22" fmla="*/ 10 w 89"/>
              <a:gd name="T23" fmla="*/ 28 h 92"/>
              <a:gd name="T24" fmla="*/ 21 w 89"/>
              <a:gd name="T25" fmla="*/ 35 h 92"/>
              <a:gd name="T26" fmla="*/ 31 w 89"/>
              <a:gd name="T27" fmla="*/ 28 h 92"/>
              <a:gd name="T28" fmla="*/ 44 w 89"/>
              <a:gd name="T29" fmla="*/ 24 h 92"/>
              <a:gd name="T30" fmla="*/ 44 w 89"/>
              <a:gd name="T31" fmla="*/ 27 h 92"/>
              <a:gd name="T32" fmla="*/ 45 w 89"/>
              <a:gd name="T33" fmla="*/ 48 h 92"/>
              <a:gd name="T34" fmla="*/ 45 w 89"/>
              <a:gd name="T35" fmla="*/ 48 h 92"/>
              <a:gd name="T36" fmla="*/ 45 w 89"/>
              <a:gd name="T37" fmla="*/ 48 h 92"/>
              <a:gd name="T38" fmla="*/ 47 w 89"/>
              <a:gd name="T39" fmla="*/ 27 h 92"/>
              <a:gd name="T40" fmla="*/ 47 w 89"/>
              <a:gd name="T41" fmla="*/ 24 h 92"/>
              <a:gd name="T42" fmla="*/ 59 w 89"/>
              <a:gd name="T43" fmla="*/ 28 h 92"/>
              <a:gd name="T44" fmla="*/ 70 w 89"/>
              <a:gd name="T45" fmla="*/ 35 h 92"/>
              <a:gd name="T46" fmla="*/ 80 w 89"/>
              <a:gd name="T47" fmla="*/ 28 h 92"/>
              <a:gd name="T48" fmla="*/ 85 w 89"/>
              <a:gd name="T49" fmla="*/ 51 h 92"/>
              <a:gd name="T50" fmla="*/ 79 w 89"/>
              <a:gd name="T51" fmla="*/ 55 h 92"/>
              <a:gd name="T52" fmla="*/ 80 w 89"/>
              <a:gd name="T53" fmla="*/ 85 h 92"/>
              <a:gd name="T54" fmla="*/ 71 w 89"/>
              <a:gd name="T55" fmla="*/ 59 h 92"/>
              <a:gd name="T56" fmla="*/ 66 w 89"/>
              <a:gd name="T57" fmla="*/ 85 h 92"/>
              <a:gd name="T58" fmla="*/ 60 w 89"/>
              <a:gd name="T59" fmla="*/ 55 h 92"/>
              <a:gd name="T60" fmla="*/ 57 w 89"/>
              <a:gd name="T61" fmla="*/ 55 h 92"/>
              <a:gd name="T62" fmla="*/ 49 w 89"/>
              <a:gd name="T63" fmla="*/ 92 h 92"/>
              <a:gd name="T64" fmla="*/ 43 w 89"/>
              <a:gd name="T65" fmla="*/ 61 h 92"/>
              <a:gd name="T66" fmla="*/ 32 w 89"/>
              <a:gd name="T67" fmla="*/ 92 h 92"/>
              <a:gd name="T68" fmla="*/ 30 w 89"/>
              <a:gd name="T69" fmla="*/ 52 h 92"/>
              <a:gd name="T70" fmla="*/ 13 w 89"/>
              <a:gd name="T71" fmla="*/ 18 h 92"/>
              <a:gd name="T72" fmla="*/ 29 w 89"/>
              <a:gd name="T73" fmla="*/ 1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9" h="92">
                <a:moveTo>
                  <a:pt x="45" y="0"/>
                </a:moveTo>
                <a:cubicBezTo>
                  <a:pt x="40" y="0"/>
                  <a:pt x="35" y="5"/>
                  <a:pt x="35" y="11"/>
                </a:cubicBezTo>
                <a:cubicBezTo>
                  <a:pt x="35" y="16"/>
                  <a:pt x="40" y="21"/>
                  <a:pt x="45" y="21"/>
                </a:cubicBezTo>
                <a:cubicBezTo>
                  <a:pt x="51" y="21"/>
                  <a:pt x="56" y="16"/>
                  <a:pt x="56" y="11"/>
                </a:cubicBezTo>
                <a:cubicBezTo>
                  <a:pt x="56" y="5"/>
                  <a:pt x="51" y="0"/>
                  <a:pt x="45" y="0"/>
                </a:cubicBezTo>
                <a:close/>
                <a:moveTo>
                  <a:pt x="70" y="10"/>
                </a:moveTo>
                <a:cubicBezTo>
                  <a:pt x="65" y="10"/>
                  <a:pt x="61" y="14"/>
                  <a:pt x="61" y="18"/>
                </a:cubicBezTo>
                <a:cubicBezTo>
                  <a:pt x="61" y="23"/>
                  <a:pt x="65" y="27"/>
                  <a:pt x="70" y="27"/>
                </a:cubicBezTo>
                <a:cubicBezTo>
                  <a:pt x="74" y="27"/>
                  <a:pt x="78" y="23"/>
                  <a:pt x="78" y="18"/>
                </a:cubicBezTo>
                <a:cubicBezTo>
                  <a:pt x="78" y="14"/>
                  <a:pt x="74" y="10"/>
                  <a:pt x="70" y="10"/>
                </a:cubicBezTo>
                <a:close/>
                <a:moveTo>
                  <a:pt x="30" y="52"/>
                </a:moveTo>
                <a:cubicBezTo>
                  <a:pt x="30" y="55"/>
                  <a:pt x="30" y="55"/>
                  <a:pt x="30" y="55"/>
                </a:cubicBezTo>
                <a:cubicBezTo>
                  <a:pt x="30" y="55"/>
                  <a:pt x="30" y="55"/>
                  <a:pt x="30" y="55"/>
                </a:cubicBezTo>
                <a:cubicBezTo>
                  <a:pt x="32" y="85"/>
                  <a:pt x="32" y="85"/>
                  <a:pt x="32" y="85"/>
                </a:cubicBezTo>
                <a:cubicBezTo>
                  <a:pt x="24" y="85"/>
                  <a:pt x="24" y="85"/>
                  <a:pt x="24" y="85"/>
                </a:cubicBezTo>
                <a:cubicBezTo>
                  <a:pt x="22" y="59"/>
                  <a:pt x="22" y="59"/>
                  <a:pt x="22" y="59"/>
                </a:cubicBezTo>
                <a:cubicBezTo>
                  <a:pt x="19" y="59"/>
                  <a:pt x="19" y="59"/>
                  <a:pt x="19" y="59"/>
                </a:cubicBezTo>
                <a:cubicBezTo>
                  <a:pt x="17" y="85"/>
                  <a:pt x="17" y="85"/>
                  <a:pt x="17" y="85"/>
                </a:cubicBezTo>
                <a:cubicBezTo>
                  <a:pt x="10" y="85"/>
                  <a:pt x="10" y="85"/>
                  <a:pt x="10" y="85"/>
                </a:cubicBezTo>
                <a:cubicBezTo>
                  <a:pt x="11" y="55"/>
                  <a:pt x="11" y="55"/>
                  <a:pt x="11" y="55"/>
                </a:cubicBezTo>
                <a:cubicBezTo>
                  <a:pt x="10" y="43"/>
                  <a:pt x="10" y="43"/>
                  <a:pt x="10" y="43"/>
                </a:cubicBezTo>
                <a:cubicBezTo>
                  <a:pt x="4" y="53"/>
                  <a:pt x="4" y="53"/>
                  <a:pt x="4" y="53"/>
                </a:cubicBezTo>
                <a:cubicBezTo>
                  <a:pt x="0" y="50"/>
                  <a:pt x="0" y="50"/>
                  <a:pt x="0" y="50"/>
                </a:cubicBezTo>
                <a:cubicBezTo>
                  <a:pt x="10" y="28"/>
                  <a:pt x="10" y="28"/>
                  <a:pt x="10" y="28"/>
                </a:cubicBezTo>
                <a:cubicBezTo>
                  <a:pt x="16" y="28"/>
                  <a:pt x="16" y="28"/>
                  <a:pt x="16" y="28"/>
                </a:cubicBezTo>
                <a:cubicBezTo>
                  <a:pt x="21" y="35"/>
                  <a:pt x="21" y="35"/>
                  <a:pt x="21" y="35"/>
                </a:cubicBezTo>
                <a:cubicBezTo>
                  <a:pt x="26" y="28"/>
                  <a:pt x="26" y="28"/>
                  <a:pt x="26" y="28"/>
                </a:cubicBezTo>
                <a:cubicBezTo>
                  <a:pt x="31" y="28"/>
                  <a:pt x="31" y="28"/>
                  <a:pt x="31" y="28"/>
                </a:cubicBezTo>
                <a:cubicBezTo>
                  <a:pt x="33" y="24"/>
                  <a:pt x="33" y="24"/>
                  <a:pt x="33" y="24"/>
                </a:cubicBezTo>
                <a:cubicBezTo>
                  <a:pt x="44" y="24"/>
                  <a:pt x="44" y="24"/>
                  <a:pt x="44" y="24"/>
                </a:cubicBezTo>
                <a:cubicBezTo>
                  <a:pt x="43" y="25"/>
                  <a:pt x="43" y="25"/>
                  <a:pt x="43" y="25"/>
                </a:cubicBezTo>
                <a:cubicBezTo>
                  <a:pt x="44" y="27"/>
                  <a:pt x="44" y="27"/>
                  <a:pt x="44" y="27"/>
                </a:cubicBezTo>
                <a:cubicBezTo>
                  <a:pt x="41" y="44"/>
                  <a:pt x="41" y="44"/>
                  <a:pt x="41" y="44"/>
                </a:cubicBezTo>
                <a:cubicBezTo>
                  <a:pt x="45" y="48"/>
                  <a:pt x="45" y="48"/>
                  <a:pt x="45" y="48"/>
                </a:cubicBezTo>
                <a:cubicBezTo>
                  <a:pt x="45" y="48"/>
                  <a:pt x="45" y="48"/>
                  <a:pt x="45" y="48"/>
                </a:cubicBezTo>
                <a:cubicBezTo>
                  <a:pt x="45" y="48"/>
                  <a:pt x="45" y="48"/>
                  <a:pt x="45" y="48"/>
                </a:cubicBezTo>
                <a:cubicBezTo>
                  <a:pt x="45" y="48"/>
                  <a:pt x="45" y="48"/>
                  <a:pt x="45" y="48"/>
                </a:cubicBezTo>
                <a:cubicBezTo>
                  <a:pt x="45" y="48"/>
                  <a:pt x="45" y="48"/>
                  <a:pt x="45" y="48"/>
                </a:cubicBezTo>
                <a:cubicBezTo>
                  <a:pt x="49" y="44"/>
                  <a:pt x="49" y="44"/>
                  <a:pt x="49" y="44"/>
                </a:cubicBezTo>
                <a:cubicBezTo>
                  <a:pt x="47" y="27"/>
                  <a:pt x="47" y="27"/>
                  <a:pt x="47" y="27"/>
                </a:cubicBezTo>
                <a:cubicBezTo>
                  <a:pt x="48" y="25"/>
                  <a:pt x="48" y="25"/>
                  <a:pt x="48" y="25"/>
                </a:cubicBezTo>
                <a:cubicBezTo>
                  <a:pt x="47" y="24"/>
                  <a:pt x="47" y="24"/>
                  <a:pt x="47" y="24"/>
                </a:cubicBezTo>
                <a:cubicBezTo>
                  <a:pt x="58" y="24"/>
                  <a:pt x="58" y="24"/>
                  <a:pt x="58" y="24"/>
                </a:cubicBezTo>
                <a:cubicBezTo>
                  <a:pt x="59" y="28"/>
                  <a:pt x="59" y="28"/>
                  <a:pt x="59" y="28"/>
                </a:cubicBezTo>
                <a:cubicBezTo>
                  <a:pt x="64" y="28"/>
                  <a:pt x="64" y="28"/>
                  <a:pt x="64" y="28"/>
                </a:cubicBezTo>
                <a:cubicBezTo>
                  <a:pt x="70" y="35"/>
                  <a:pt x="70" y="35"/>
                  <a:pt x="70" y="35"/>
                </a:cubicBezTo>
                <a:cubicBezTo>
                  <a:pt x="75" y="28"/>
                  <a:pt x="75" y="28"/>
                  <a:pt x="75" y="28"/>
                </a:cubicBezTo>
                <a:cubicBezTo>
                  <a:pt x="80" y="28"/>
                  <a:pt x="80" y="28"/>
                  <a:pt x="80" y="28"/>
                </a:cubicBezTo>
                <a:cubicBezTo>
                  <a:pt x="89" y="48"/>
                  <a:pt x="89" y="48"/>
                  <a:pt x="89" y="48"/>
                </a:cubicBezTo>
                <a:cubicBezTo>
                  <a:pt x="85" y="51"/>
                  <a:pt x="85" y="51"/>
                  <a:pt x="85" y="51"/>
                </a:cubicBezTo>
                <a:cubicBezTo>
                  <a:pt x="79" y="41"/>
                  <a:pt x="79" y="41"/>
                  <a:pt x="79" y="41"/>
                </a:cubicBezTo>
                <a:cubicBezTo>
                  <a:pt x="79" y="55"/>
                  <a:pt x="79" y="55"/>
                  <a:pt x="79" y="55"/>
                </a:cubicBezTo>
                <a:cubicBezTo>
                  <a:pt x="79" y="55"/>
                  <a:pt x="79" y="55"/>
                  <a:pt x="79" y="55"/>
                </a:cubicBezTo>
                <a:cubicBezTo>
                  <a:pt x="80" y="85"/>
                  <a:pt x="80" y="85"/>
                  <a:pt x="80" y="85"/>
                </a:cubicBezTo>
                <a:cubicBezTo>
                  <a:pt x="72" y="85"/>
                  <a:pt x="72" y="85"/>
                  <a:pt x="72" y="85"/>
                </a:cubicBezTo>
                <a:cubicBezTo>
                  <a:pt x="71" y="59"/>
                  <a:pt x="71" y="59"/>
                  <a:pt x="71" y="59"/>
                </a:cubicBezTo>
                <a:cubicBezTo>
                  <a:pt x="68" y="59"/>
                  <a:pt x="68" y="59"/>
                  <a:pt x="68" y="59"/>
                </a:cubicBezTo>
                <a:cubicBezTo>
                  <a:pt x="66" y="85"/>
                  <a:pt x="66" y="85"/>
                  <a:pt x="66" y="85"/>
                </a:cubicBezTo>
                <a:cubicBezTo>
                  <a:pt x="59" y="85"/>
                  <a:pt x="59" y="85"/>
                  <a:pt x="59" y="85"/>
                </a:cubicBezTo>
                <a:cubicBezTo>
                  <a:pt x="60" y="55"/>
                  <a:pt x="60" y="55"/>
                  <a:pt x="60" y="55"/>
                </a:cubicBezTo>
                <a:cubicBezTo>
                  <a:pt x="60" y="53"/>
                  <a:pt x="60" y="53"/>
                  <a:pt x="60" y="53"/>
                </a:cubicBezTo>
                <a:cubicBezTo>
                  <a:pt x="57" y="55"/>
                  <a:pt x="57" y="55"/>
                  <a:pt x="57" y="55"/>
                </a:cubicBezTo>
                <a:cubicBezTo>
                  <a:pt x="58" y="92"/>
                  <a:pt x="58" y="92"/>
                  <a:pt x="58" y="92"/>
                </a:cubicBezTo>
                <a:cubicBezTo>
                  <a:pt x="49" y="92"/>
                  <a:pt x="49" y="92"/>
                  <a:pt x="49" y="92"/>
                </a:cubicBezTo>
                <a:cubicBezTo>
                  <a:pt x="47" y="61"/>
                  <a:pt x="47" y="61"/>
                  <a:pt x="47" y="61"/>
                </a:cubicBezTo>
                <a:cubicBezTo>
                  <a:pt x="43" y="61"/>
                  <a:pt x="43" y="61"/>
                  <a:pt x="43" y="61"/>
                </a:cubicBezTo>
                <a:cubicBezTo>
                  <a:pt x="42" y="92"/>
                  <a:pt x="42" y="92"/>
                  <a:pt x="42" y="92"/>
                </a:cubicBezTo>
                <a:cubicBezTo>
                  <a:pt x="32" y="92"/>
                  <a:pt x="32" y="92"/>
                  <a:pt x="32" y="92"/>
                </a:cubicBezTo>
                <a:cubicBezTo>
                  <a:pt x="34" y="55"/>
                  <a:pt x="34" y="55"/>
                  <a:pt x="34" y="55"/>
                </a:cubicBezTo>
                <a:cubicBezTo>
                  <a:pt x="30" y="52"/>
                  <a:pt x="30" y="52"/>
                  <a:pt x="30" y="52"/>
                </a:cubicBezTo>
                <a:close/>
                <a:moveTo>
                  <a:pt x="21" y="10"/>
                </a:moveTo>
                <a:cubicBezTo>
                  <a:pt x="16" y="10"/>
                  <a:pt x="13" y="14"/>
                  <a:pt x="13" y="18"/>
                </a:cubicBezTo>
                <a:cubicBezTo>
                  <a:pt x="13" y="23"/>
                  <a:pt x="16" y="27"/>
                  <a:pt x="21" y="27"/>
                </a:cubicBezTo>
                <a:cubicBezTo>
                  <a:pt x="25" y="27"/>
                  <a:pt x="29" y="23"/>
                  <a:pt x="29" y="18"/>
                </a:cubicBezTo>
                <a:cubicBezTo>
                  <a:pt x="29" y="14"/>
                  <a:pt x="25" y="10"/>
                  <a:pt x="21" y="10"/>
                </a:cubicBezTo>
                <a:close/>
              </a:path>
            </a:pathLst>
          </a:custGeom>
          <a:solidFill>
            <a:schemeClr val="bg1"/>
          </a:solidFill>
          <a:ln w="19050">
            <a:noFill/>
          </a:ln>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b="1">
              <a:latin typeface="+mj-lt"/>
            </a:endParaRPr>
          </a:p>
        </p:txBody>
      </p:sp>
      <p:sp>
        <p:nvSpPr>
          <p:cNvPr id="19" name="Content Placeholder 2"/>
          <p:cNvSpPr txBox="1">
            <a:spLocks/>
          </p:cNvSpPr>
          <p:nvPr/>
        </p:nvSpPr>
        <p:spPr bwMode="auto">
          <a:xfrm>
            <a:off x="3412006" y="793022"/>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0" name="Content Placeholder 2"/>
          <p:cNvSpPr txBox="1">
            <a:spLocks/>
          </p:cNvSpPr>
          <p:nvPr/>
        </p:nvSpPr>
        <p:spPr bwMode="auto">
          <a:xfrm>
            <a:off x="6102136" y="3332750"/>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1" name="Content Placeholder 2"/>
          <p:cNvSpPr txBox="1">
            <a:spLocks/>
          </p:cNvSpPr>
          <p:nvPr/>
        </p:nvSpPr>
        <p:spPr bwMode="auto">
          <a:xfrm>
            <a:off x="661456" y="3294650"/>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2" name="矩形 21"/>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23" name="Group 371"/>
          <p:cNvGrpSpPr>
            <a:grpSpLocks noChangeAspect="1"/>
          </p:cNvGrpSpPr>
          <p:nvPr/>
        </p:nvGrpSpPr>
        <p:grpSpPr bwMode="auto">
          <a:xfrm>
            <a:off x="1115616" y="549930"/>
            <a:ext cx="6912769" cy="59962"/>
            <a:chOff x="936" y="3880"/>
            <a:chExt cx="5806" cy="168"/>
          </a:xfrm>
          <a:solidFill>
            <a:schemeClr val="bg1"/>
          </a:solidFill>
        </p:grpSpPr>
        <p:sp>
          <p:nvSpPr>
            <p:cNvPr id="24"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00454904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p:cTn id="13" dur="500" fill="hold"/>
                                        <p:tgtEl>
                                          <p:spTgt spid="18"/>
                                        </p:tgtEl>
                                        <p:attrNameLst>
                                          <p:attrName>ppt_w</p:attrName>
                                        </p:attrNameLst>
                                      </p:cBhvr>
                                      <p:tavLst>
                                        <p:tav tm="0">
                                          <p:val>
                                            <p:fltVal val="0"/>
                                          </p:val>
                                        </p:tav>
                                        <p:tav tm="100000">
                                          <p:val>
                                            <p:strVal val="#ppt_w"/>
                                          </p:val>
                                        </p:tav>
                                      </p:tavLst>
                                    </p:anim>
                                    <p:anim calcmode="lin" valueType="num">
                                      <p:cBhvr>
                                        <p:cTn id="14" dur="500" fill="hold"/>
                                        <p:tgtEl>
                                          <p:spTgt spid="18"/>
                                        </p:tgtEl>
                                        <p:attrNameLst>
                                          <p:attrName>ppt_h</p:attrName>
                                        </p:attrNameLst>
                                      </p:cBhvr>
                                      <p:tavLst>
                                        <p:tav tm="0">
                                          <p:val>
                                            <p:fltVal val="0"/>
                                          </p:val>
                                        </p:tav>
                                        <p:tav tm="100000">
                                          <p:val>
                                            <p:strVal val="#ppt_h"/>
                                          </p:val>
                                        </p:tav>
                                      </p:tavLst>
                                    </p:anim>
                                    <p:animEffect transition="in" filter="fade">
                                      <p:cBhvr>
                                        <p:cTn id="15" dur="500"/>
                                        <p:tgtEl>
                                          <p:spTgt spid="18"/>
                                        </p:tgtEl>
                                      </p:cBhvr>
                                    </p:animEffect>
                                  </p:childTnLst>
                                </p:cTn>
                              </p:par>
                            </p:childTnLst>
                          </p:cTn>
                        </p:par>
                        <p:par>
                          <p:cTn id="16" fill="hold">
                            <p:stCondLst>
                              <p:cond delay="1000"/>
                            </p:stCondLst>
                            <p:childTnLst>
                              <p:par>
                                <p:cTn id="17" presetID="16" presetClass="entr" presetSubtype="21"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barn(inVertical)">
                                      <p:cBhvr>
                                        <p:cTn id="19" dur="500"/>
                                        <p:tgtEl>
                                          <p:spTgt spid="21"/>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p:cTn id="23" dur="500" fill="hold"/>
                                        <p:tgtEl>
                                          <p:spTgt spid="17"/>
                                        </p:tgtEl>
                                        <p:attrNameLst>
                                          <p:attrName>ppt_w</p:attrName>
                                        </p:attrNameLst>
                                      </p:cBhvr>
                                      <p:tavLst>
                                        <p:tav tm="0">
                                          <p:val>
                                            <p:fltVal val="0"/>
                                          </p:val>
                                        </p:tav>
                                        <p:tav tm="100000">
                                          <p:val>
                                            <p:strVal val="#ppt_w"/>
                                          </p:val>
                                        </p:tav>
                                      </p:tavLst>
                                    </p:anim>
                                    <p:anim calcmode="lin" valueType="num">
                                      <p:cBhvr>
                                        <p:cTn id="24" dur="500" fill="hold"/>
                                        <p:tgtEl>
                                          <p:spTgt spid="17"/>
                                        </p:tgtEl>
                                        <p:attrNameLst>
                                          <p:attrName>ppt_h</p:attrName>
                                        </p:attrNameLst>
                                      </p:cBhvr>
                                      <p:tavLst>
                                        <p:tav tm="0">
                                          <p:val>
                                            <p:fltVal val="0"/>
                                          </p:val>
                                        </p:tav>
                                        <p:tav tm="100000">
                                          <p:val>
                                            <p:strVal val="#ppt_h"/>
                                          </p:val>
                                        </p:tav>
                                      </p:tavLst>
                                    </p:anim>
                                    <p:animEffect transition="in" filter="fade">
                                      <p:cBhvr>
                                        <p:cTn id="25" dur="500"/>
                                        <p:tgtEl>
                                          <p:spTgt spid="17"/>
                                        </p:tgtEl>
                                      </p:cBhvr>
                                    </p:animEffect>
                                  </p:childTnLst>
                                </p:cTn>
                              </p:par>
                            </p:childTnLst>
                          </p:cTn>
                        </p:par>
                        <p:par>
                          <p:cTn id="26" fill="hold">
                            <p:stCondLst>
                              <p:cond delay="2000"/>
                            </p:stCondLst>
                            <p:childTnLst>
                              <p:par>
                                <p:cTn id="27" presetID="16" presetClass="entr" presetSubtype="21" fill="hold" grpId="0"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barn(inVertical)">
                                      <p:cBhvr>
                                        <p:cTn id="29" dur="500"/>
                                        <p:tgtEl>
                                          <p:spTgt spid="20"/>
                                        </p:tgtEl>
                                      </p:cBhvr>
                                    </p:animEffect>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16"/>
                                        </p:tgtEl>
                                        <p:attrNameLst>
                                          <p:attrName>style.visibility</p:attrName>
                                        </p:attrNameLst>
                                      </p:cBhvr>
                                      <p:to>
                                        <p:strVal val="visible"/>
                                      </p:to>
                                    </p:set>
                                    <p:anim calcmode="lin" valueType="num">
                                      <p:cBhvr>
                                        <p:cTn id="33" dur="500" fill="hold"/>
                                        <p:tgtEl>
                                          <p:spTgt spid="16"/>
                                        </p:tgtEl>
                                        <p:attrNameLst>
                                          <p:attrName>ppt_w</p:attrName>
                                        </p:attrNameLst>
                                      </p:cBhvr>
                                      <p:tavLst>
                                        <p:tav tm="0">
                                          <p:val>
                                            <p:fltVal val="0"/>
                                          </p:val>
                                        </p:tav>
                                        <p:tav tm="100000">
                                          <p:val>
                                            <p:strVal val="#ppt_w"/>
                                          </p:val>
                                        </p:tav>
                                      </p:tavLst>
                                    </p:anim>
                                    <p:anim calcmode="lin" valueType="num">
                                      <p:cBhvr>
                                        <p:cTn id="34" dur="500" fill="hold"/>
                                        <p:tgtEl>
                                          <p:spTgt spid="16"/>
                                        </p:tgtEl>
                                        <p:attrNameLst>
                                          <p:attrName>ppt_h</p:attrName>
                                        </p:attrNameLst>
                                      </p:cBhvr>
                                      <p:tavLst>
                                        <p:tav tm="0">
                                          <p:val>
                                            <p:fltVal val="0"/>
                                          </p:val>
                                        </p:tav>
                                        <p:tav tm="100000">
                                          <p:val>
                                            <p:strVal val="#ppt_h"/>
                                          </p:val>
                                        </p:tav>
                                      </p:tavLst>
                                    </p:anim>
                                    <p:animEffect transition="in" filter="fade">
                                      <p:cBhvr>
                                        <p:cTn id="35" dur="500"/>
                                        <p:tgtEl>
                                          <p:spTgt spid="16"/>
                                        </p:tgtEl>
                                      </p:cBhvr>
                                    </p:animEffect>
                                  </p:childTnLst>
                                </p:cTn>
                              </p:par>
                            </p:childTnLst>
                          </p:cTn>
                        </p:par>
                        <p:par>
                          <p:cTn id="36" fill="hold">
                            <p:stCondLst>
                              <p:cond delay="3000"/>
                            </p:stCondLst>
                            <p:childTnLst>
                              <p:par>
                                <p:cTn id="37" presetID="16" presetClass="entr" presetSubtype="21"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barn(inVertical)">
                                      <p:cBhvr>
                                        <p:cTn id="3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p:bldP spid="20" grpId="0"/>
      <p:bldP spid="2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662324" y="1418315"/>
            <a:ext cx="3781884" cy="2616587"/>
            <a:chOff x="2846862" y="1762019"/>
            <a:chExt cx="6468658" cy="4475496"/>
          </a:xfrm>
        </p:grpSpPr>
        <p:grpSp>
          <p:nvGrpSpPr>
            <p:cNvPr id="3" name="组合 2"/>
            <p:cNvGrpSpPr/>
            <p:nvPr/>
          </p:nvGrpSpPr>
          <p:grpSpPr>
            <a:xfrm>
              <a:off x="5067300" y="2825692"/>
              <a:ext cx="1976058" cy="1900348"/>
              <a:chOff x="6042547" y="4572281"/>
              <a:chExt cx="652119" cy="627134"/>
            </a:xfrm>
          </p:grpSpPr>
          <p:sp>
            <p:nvSpPr>
              <p:cNvPr id="28" name="Oval 131"/>
              <p:cNvSpPr>
                <a:spLocks noChangeArrowheads="1"/>
              </p:cNvSpPr>
              <p:nvPr/>
            </p:nvSpPr>
            <p:spPr bwMode="auto">
              <a:xfrm>
                <a:off x="6221880" y="4572281"/>
                <a:ext cx="293454" cy="297208"/>
              </a:xfrm>
              <a:prstGeom prst="ellipse">
                <a:avLst/>
              </a:prstGeom>
              <a:noFill/>
              <a:ln w="28575">
                <a:solidFill>
                  <a:schemeClr val="bg1">
                    <a:lumMod val="85000"/>
                  </a:schemeClr>
                </a:solid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100">
                  <a:solidFill>
                    <a:schemeClr val="bg1">
                      <a:lumMod val="85000"/>
                    </a:schemeClr>
                  </a:solidFill>
                </a:endParaRPr>
              </a:p>
            </p:txBody>
          </p:sp>
          <p:sp>
            <p:nvSpPr>
              <p:cNvPr id="29" name="Freeform 134"/>
              <p:cNvSpPr>
                <a:spLocks/>
              </p:cNvSpPr>
              <p:nvPr/>
            </p:nvSpPr>
            <p:spPr bwMode="auto">
              <a:xfrm>
                <a:off x="6042547" y="4915841"/>
                <a:ext cx="652119" cy="283574"/>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noFill/>
              <a:ln w="28575">
                <a:solidFill>
                  <a:schemeClr val="bg1">
                    <a:lumMod val="85000"/>
                  </a:schemeClr>
                </a:solid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100">
                  <a:solidFill>
                    <a:schemeClr val="bg1">
                      <a:lumMod val="85000"/>
                    </a:schemeClr>
                  </a:solidFill>
                </a:endParaRPr>
              </a:p>
            </p:txBody>
          </p:sp>
        </p:grpSp>
        <p:grpSp>
          <p:nvGrpSpPr>
            <p:cNvPr id="4" name="组合 3"/>
            <p:cNvGrpSpPr/>
            <p:nvPr/>
          </p:nvGrpSpPr>
          <p:grpSpPr>
            <a:xfrm>
              <a:off x="3643804" y="2067735"/>
              <a:ext cx="1137746" cy="3800475"/>
              <a:chOff x="3643804" y="2067735"/>
              <a:chExt cx="1137746" cy="3800475"/>
            </a:xfrm>
          </p:grpSpPr>
          <p:sp>
            <p:nvSpPr>
              <p:cNvPr id="26" name="任意多边形 25"/>
              <p:cNvSpPr/>
              <p:nvPr/>
            </p:nvSpPr>
            <p:spPr>
              <a:xfrm rot="16200000">
                <a:off x="2000741" y="3710798"/>
                <a:ext cx="3800475" cy="514350"/>
              </a:xfrm>
              <a:custGeom>
                <a:avLst/>
                <a:gdLst>
                  <a:gd name="connsiteX0" fmla="*/ 0 w 3800475"/>
                  <a:gd name="connsiteY0" fmla="*/ 0 h 514350"/>
                  <a:gd name="connsiteX1" fmla="*/ 0 w 3800475"/>
                  <a:gd name="connsiteY1" fmla="*/ 514350 h 514350"/>
                  <a:gd name="connsiteX2" fmla="*/ 3800475 w 3800475"/>
                  <a:gd name="connsiteY2" fmla="*/ 514350 h 514350"/>
                  <a:gd name="connsiteX3" fmla="*/ 3800475 w 3800475"/>
                  <a:gd name="connsiteY3" fmla="*/ 0 h 514350"/>
                </a:gdLst>
                <a:ahLst/>
                <a:cxnLst>
                  <a:cxn ang="0">
                    <a:pos x="connsiteX0" y="connsiteY0"/>
                  </a:cxn>
                  <a:cxn ang="0">
                    <a:pos x="connsiteX1" y="connsiteY1"/>
                  </a:cxn>
                  <a:cxn ang="0">
                    <a:pos x="connsiteX2" y="connsiteY2"/>
                  </a:cxn>
                  <a:cxn ang="0">
                    <a:pos x="connsiteX3" y="connsiteY3"/>
                  </a:cxn>
                </a:cxnLst>
                <a:rect l="l" t="t" r="r" b="b"/>
                <a:pathLst>
                  <a:path w="3800475" h="514350">
                    <a:moveTo>
                      <a:pt x="0" y="0"/>
                    </a:moveTo>
                    <a:lnTo>
                      <a:pt x="0" y="514350"/>
                    </a:lnTo>
                    <a:lnTo>
                      <a:pt x="3800475" y="514350"/>
                    </a:lnTo>
                    <a:lnTo>
                      <a:pt x="3800475"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lumMod val="85000"/>
                    </a:schemeClr>
                  </a:solidFill>
                </a:endParaRPr>
              </a:p>
            </p:txBody>
          </p:sp>
          <p:sp>
            <p:nvSpPr>
              <p:cNvPr id="27" name="任意多边形 26"/>
              <p:cNvSpPr/>
              <p:nvPr/>
            </p:nvSpPr>
            <p:spPr>
              <a:xfrm flipV="1">
                <a:off x="3664542" y="3924299"/>
                <a:ext cx="1117008" cy="45719"/>
              </a:xfrm>
              <a:custGeom>
                <a:avLst/>
                <a:gdLst>
                  <a:gd name="connsiteX0" fmla="*/ 0 w 609600"/>
                  <a:gd name="connsiteY0" fmla="*/ 0 h 0"/>
                  <a:gd name="connsiteX1" fmla="*/ 609600 w 609600"/>
                  <a:gd name="connsiteY1" fmla="*/ 0 h 0"/>
                </a:gdLst>
                <a:ahLst/>
                <a:cxnLst>
                  <a:cxn ang="0">
                    <a:pos x="connsiteX0" y="connsiteY0"/>
                  </a:cxn>
                  <a:cxn ang="0">
                    <a:pos x="connsiteX1" y="connsiteY1"/>
                  </a:cxn>
                </a:cxnLst>
                <a:rect l="l" t="t" r="r" b="b"/>
                <a:pathLst>
                  <a:path w="609600">
                    <a:moveTo>
                      <a:pt x="0" y="0"/>
                    </a:moveTo>
                    <a:lnTo>
                      <a:pt x="609600"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lumMod val="85000"/>
                    </a:schemeClr>
                  </a:solidFill>
                </a:endParaRPr>
              </a:p>
            </p:txBody>
          </p:sp>
        </p:grpSp>
        <p:grpSp>
          <p:nvGrpSpPr>
            <p:cNvPr id="5" name="组合 4"/>
            <p:cNvGrpSpPr/>
            <p:nvPr/>
          </p:nvGrpSpPr>
          <p:grpSpPr>
            <a:xfrm rot="10800000">
              <a:off x="7383629" y="2067736"/>
              <a:ext cx="1174607" cy="3800475"/>
              <a:chOff x="3606945" y="2067735"/>
              <a:chExt cx="1174607" cy="3800475"/>
            </a:xfrm>
          </p:grpSpPr>
          <p:sp>
            <p:nvSpPr>
              <p:cNvPr id="24" name="任意多边形 23"/>
              <p:cNvSpPr/>
              <p:nvPr/>
            </p:nvSpPr>
            <p:spPr>
              <a:xfrm rot="16200000">
                <a:off x="2000741" y="3710798"/>
                <a:ext cx="3800475" cy="514350"/>
              </a:xfrm>
              <a:custGeom>
                <a:avLst/>
                <a:gdLst>
                  <a:gd name="connsiteX0" fmla="*/ 0 w 3800475"/>
                  <a:gd name="connsiteY0" fmla="*/ 0 h 514350"/>
                  <a:gd name="connsiteX1" fmla="*/ 0 w 3800475"/>
                  <a:gd name="connsiteY1" fmla="*/ 514350 h 514350"/>
                  <a:gd name="connsiteX2" fmla="*/ 3800475 w 3800475"/>
                  <a:gd name="connsiteY2" fmla="*/ 514350 h 514350"/>
                  <a:gd name="connsiteX3" fmla="*/ 3800475 w 3800475"/>
                  <a:gd name="connsiteY3" fmla="*/ 0 h 514350"/>
                </a:gdLst>
                <a:ahLst/>
                <a:cxnLst>
                  <a:cxn ang="0">
                    <a:pos x="connsiteX0" y="connsiteY0"/>
                  </a:cxn>
                  <a:cxn ang="0">
                    <a:pos x="connsiteX1" y="connsiteY1"/>
                  </a:cxn>
                  <a:cxn ang="0">
                    <a:pos x="connsiteX2" y="connsiteY2"/>
                  </a:cxn>
                  <a:cxn ang="0">
                    <a:pos x="connsiteX3" y="connsiteY3"/>
                  </a:cxn>
                </a:cxnLst>
                <a:rect l="l" t="t" r="r" b="b"/>
                <a:pathLst>
                  <a:path w="3800475" h="514350">
                    <a:moveTo>
                      <a:pt x="0" y="0"/>
                    </a:moveTo>
                    <a:lnTo>
                      <a:pt x="0" y="514350"/>
                    </a:lnTo>
                    <a:lnTo>
                      <a:pt x="3800475" y="514350"/>
                    </a:lnTo>
                    <a:lnTo>
                      <a:pt x="3800475"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lumMod val="85000"/>
                    </a:schemeClr>
                  </a:solidFill>
                </a:endParaRPr>
              </a:p>
            </p:txBody>
          </p:sp>
          <p:sp>
            <p:nvSpPr>
              <p:cNvPr id="25" name="任意多边形 24"/>
              <p:cNvSpPr/>
              <p:nvPr/>
            </p:nvSpPr>
            <p:spPr>
              <a:xfrm>
                <a:off x="3606945" y="3972352"/>
                <a:ext cx="1174607" cy="47200"/>
              </a:xfrm>
              <a:custGeom>
                <a:avLst/>
                <a:gdLst>
                  <a:gd name="connsiteX0" fmla="*/ 0 w 609600"/>
                  <a:gd name="connsiteY0" fmla="*/ 0 h 0"/>
                  <a:gd name="connsiteX1" fmla="*/ 609600 w 609600"/>
                  <a:gd name="connsiteY1" fmla="*/ 0 h 0"/>
                </a:gdLst>
                <a:ahLst/>
                <a:cxnLst>
                  <a:cxn ang="0">
                    <a:pos x="connsiteX0" y="connsiteY0"/>
                  </a:cxn>
                  <a:cxn ang="0">
                    <a:pos x="connsiteX1" y="connsiteY1"/>
                  </a:cxn>
                </a:cxnLst>
                <a:rect l="l" t="t" r="r" b="b"/>
                <a:pathLst>
                  <a:path w="609600">
                    <a:moveTo>
                      <a:pt x="0" y="0"/>
                    </a:moveTo>
                    <a:lnTo>
                      <a:pt x="609600"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lumMod val="85000"/>
                    </a:schemeClr>
                  </a:solidFill>
                </a:endParaRPr>
              </a:p>
            </p:txBody>
          </p:sp>
        </p:grpSp>
        <p:grpSp>
          <p:nvGrpSpPr>
            <p:cNvPr id="6" name="组合 5"/>
            <p:cNvGrpSpPr/>
            <p:nvPr/>
          </p:nvGrpSpPr>
          <p:grpSpPr>
            <a:xfrm>
              <a:off x="2846862" y="1766610"/>
              <a:ext cx="910483" cy="669183"/>
              <a:chOff x="1249698" y="3740892"/>
              <a:chExt cx="910483" cy="669183"/>
            </a:xfrm>
          </p:grpSpPr>
          <p:sp>
            <p:nvSpPr>
              <p:cNvPr id="22" name="椭圆 21"/>
              <p:cNvSpPr/>
              <p:nvPr/>
            </p:nvSpPr>
            <p:spPr>
              <a:xfrm>
                <a:off x="1361172" y="3740892"/>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lumMod val="85000"/>
                    </a:schemeClr>
                  </a:solidFill>
                </a:endParaRPr>
              </a:p>
            </p:txBody>
          </p:sp>
          <p:sp>
            <p:nvSpPr>
              <p:cNvPr id="23" name="矩形 22"/>
              <p:cNvSpPr/>
              <p:nvPr/>
            </p:nvSpPr>
            <p:spPr>
              <a:xfrm>
                <a:off x="1249698" y="3822158"/>
                <a:ext cx="910483" cy="526432"/>
              </a:xfrm>
              <a:prstGeom prst="rect">
                <a:avLst/>
              </a:prstGeom>
            </p:spPr>
            <p:txBody>
              <a:bodyPr wrap="square">
                <a:spAutoFit/>
              </a:bodyPr>
              <a:lstStyle/>
              <a:p>
                <a:pPr algn="ctr"/>
                <a:r>
                  <a:rPr lang="en-US" altLang="zh-CN" sz="1400" b="1" dirty="0">
                    <a:solidFill>
                      <a:schemeClr val="bg1">
                        <a:lumMod val="85000"/>
                      </a:schemeClr>
                    </a:solidFill>
                    <a:latin typeface="Agency FB" panose="020B0503020202020204" pitchFamily="34" charset="0"/>
                    <a:ea typeface="微软雅黑" panose="020B0503020204020204" pitchFamily="34" charset="-122"/>
                  </a:rPr>
                  <a:t>01</a:t>
                </a:r>
                <a:endParaRPr lang="en-US" altLang="zh-CN" sz="14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7" name="组合 6"/>
            <p:cNvGrpSpPr/>
            <p:nvPr/>
          </p:nvGrpSpPr>
          <p:grpSpPr>
            <a:xfrm>
              <a:off x="2874708" y="3630701"/>
              <a:ext cx="910483" cy="669183"/>
              <a:chOff x="2747554" y="3171465"/>
              <a:chExt cx="910483" cy="669183"/>
            </a:xfrm>
          </p:grpSpPr>
          <p:sp>
            <p:nvSpPr>
              <p:cNvPr id="20" name="椭圆 19"/>
              <p:cNvSpPr/>
              <p:nvPr/>
            </p:nvSpPr>
            <p:spPr>
              <a:xfrm>
                <a:off x="2875235" y="3171465"/>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lumMod val="85000"/>
                    </a:schemeClr>
                  </a:solidFill>
                </a:endParaRPr>
              </a:p>
            </p:txBody>
          </p:sp>
          <p:sp>
            <p:nvSpPr>
              <p:cNvPr id="21" name="矩形 20"/>
              <p:cNvSpPr/>
              <p:nvPr/>
            </p:nvSpPr>
            <p:spPr>
              <a:xfrm>
                <a:off x="2747554" y="3248003"/>
                <a:ext cx="910483" cy="526432"/>
              </a:xfrm>
              <a:prstGeom prst="rect">
                <a:avLst/>
              </a:prstGeom>
            </p:spPr>
            <p:txBody>
              <a:bodyPr wrap="square">
                <a:spAutoFit/>
              </a:bodyPr>
              <a:lstStyle/>
              <a:p>
                <a:pPr algn="ctr"/>
                <a:r>
                  <a:rPr lang="en-US" altLang="zh-CN" sz="1400" b="1" dirty="0">
                    <a:solidFill>
                      <a:schemeClr val="bg1">
                        <a:lumMod val="85000"/>
                      </a:schemeClr>
                    </a:solidFill>
                    <a:latin typeface="Agency FB" panose="020B0503020202020204" pitchFamily="34" charset="0"/>
                    <a:ea typeface="微软雅黑" panose="020B0503020204020204" pitchFamily="34" charset="-122"/>
                  </a:rPr>
                  <a:t>02</a:t>
                </a:r>
                <a:endParaRPr lang="en-US" altLang="zh-CN" sz="14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8" name="组合 7"/>
            <p:cNvGrpSpPr/>
            <p:nvPr/>
          </p:nvGrpSpPr>
          <p:grpSpPr>
            <a:xfrm>
              <a:off x="2846863" y="5568332"/>
              <a:ext cx="910483" cy="669183"/>
              <a:chOff x="4734804" y="3740892"/>
              <a:chExt cx="910483" cy="669183"/>
            </a:xfrm>
          </p:grpSpPr>
          <p:sp>
            <p:nvSpPr>
              <p:cNvPr id="18" name="椭圆 17"/>
              <p:cNvSpPr/>
              <p:nvPr/>
            </p:nvSpPr>
            <p:spPr>
              <a:xfrm>
                <a:off x="4883300" y="3740892"/>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lumMod val="85000"/>
                    </a:schemeClr>
                  </a:solidFill>
                </a:endParaRPr>
              </a:p>
            </p:txBody>
          </p:sp>
          <p:sp>
            <p:nvSpPr>
              <p:cNvPr id="19" name="矩形 18"/>
              <p:cNvSpPr/>
              <p:nvPr/>
            </p:nvSpPr>
            <p:spPr>
              <a:xfrm>
                <a:off x="4734804" y="3843161"/>
                <a:ext cx="910483" cy="526432"/>
              </a:xfrm>
              <a:prstGeom prst="rect">
                <a:avLst/>
              </a:prstGeom>
            </p:spPr>
            <p:txBody>
              <a:bodyPr wrap="square">
                <a:spAutoFit/>
              </a:bodyPr>
              <a:lstStyle/>
              <a:p>
                <a:pPr algn="ctr"/>
                <a:r>
                  <a:rPr lang="en-US" altLang="zh-CN" sz="1400" b="1" dirty="0">
                    <a:solidFill>
                      <a:schemeClr val="bg1">
                        <a:lumMod val="85000"/>
                      </a:schemeClr>
                    </a:solidFill>
                    <a:latin typeface="Agency FB" panose="020B0503020202020204" pitchFamily="34" charset="0"/>
                    <a:ea typeface="微软雅黑" panose="020B0503020204020204" pitchFamily="34" charset="-122"/>
                  </a:rPr>
                  <a:t>03</a:t>
                </a:r>
                <a:endParaRPr lang="en-US" altLang="zh-CN" sz="14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9" name="组合 8"/>
            <p:cNvGrpSpPr/>
            <p:nvPr/>
          </p:nvGrpSpPr>
          <p:grpSpPr>
            <a:xfrm>
              <a:off x="8405037" y="1762019"/>
              <a:ext cx="910483" cy="669183"/>
              <a:chOff x="6279970" y="3171465"/>
              <a:chExt cx="910483" cy="669183"/>
            </a:xfrm>
          </p:grpSpPr>
          <p:sp>
            <p:nvSpPr>
              <p:cNvPr id="16" name="椭圆 15"/>
              <p:cNvSpPr/>
              <p:nvPr/>
            </p:nvSpPr>
            <p:spPr>
              <a:xfrm>
                <a:off x="6397363" y="3171465"/>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lumMod val="85000"/>
                    </a:schemeClr>
                  </a:solidFill>
                </a:endParaRPr>
              </a:p>
            </p:txBody>
          </p:sp>
          <p:sp>
            <p:nvSpPr>
              <p:cNvPr id="17" name="矩形 16"/>
              <p:cNvSpPr/>
              <p:nvPr/>
            </p:nvSpPr>
            <p:spPr>
              <a:xfrm>
                <a:off x="6279970" y="3248003"/>
                <a:ext cx="910483" cy="526432"/>
              </a:xfrm>
              <a:prstGeom prst="rect">
                <a:avLst/>
              </a:prstGeom>
            </p:spPr>
            <p:txBody>
              <a:bodyPr wrap="square">
                <a:spAutoFit/>
              </a:bodyPr>
              <a:lstStyle/>
              <a:p>
                <a:pPr algn="ctr"/>
                <a:r>
                  <a:rPr lang="en-US" altLang="zh-CN" sz="1400" b="1" dirty="0">
                    <a:solidFill>
                      <a:schemeClr val="bg1">
                        <a:lumMod val="85000"/>
                      </a:schemeClr>
                    </a:solidFill>
                    <a:latin typeface="Agency FB" panose="020B0503020202020204" pitchFamily="34" charset="0"/>
                    <a:ea typeface="微软雅黑" panose="020B0503020204020204" pitchFamily="34" charset="-122"/>
                  </a:rPr>
                  <a:t>04</a:t>
                </a:r>
                <a:endParaRPr lang="en-US" altLang="zh-CN" sz="14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10" name="组合 9"/>
            <p:cNvGrpSpPr/>
            <p:nvPr/>
          </p:nvGrpSpPr>
          <p:grpSpPr>
            <a:xfrm>
              <a:off x="8401779" y="3561277"/>
              <a:ext cx="910483" cy="669183"/>
              <a:chOff x="8268048" y="3740892"/>
              <a:chExt cx="910483" cy="669183"/>
            </a:xfrm>
          </p:grpSpPr>
          <p:sp>
            <p:nvSpPr>
              <p:cNvPr id="14" name="椭圆 13"/>
              <p:cNvSpPr/>
              <p:nvPr/>
            </p:nvSpPr>
            <p:spPr>
              <a:xfrm>
                <a:off x="8424506" y="3740892"/>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lumMod val="85000"/>
                    </a:schemeClr>
                  </a:solidFill>
                </a:endParaRPr>
              </a:p>
            </p:txBody>
          </p:sp>
          <p:sp>
            <p:nvSpPr>
              <p:cNvPr id="15" name="矩形 14"/>
              <p:cNvSpPr/>
              <p:nvPr/>
            </p:nvSpPr>
            <p:spPr>
              <a:xfrm>
                <a:off x="8268048" y="3822158"/>
                <a:ext cx="910483" cy="526432"/>
              </a:xfrm>
              <a:prstGeom prst="rect">
                <a:avLst/>
              </a:prstGeom>
            </p:spPr>
            <p:txBody>
              <a:bodyPr wrap="square">
                <a:spAutoFit/>
              </a:bodyPr>
              <a:lstStyle/>
              <a:p>
                <a:pPr algn="ctr"/>
                <a:r>
                  <a:rPr lang="en-US" altLang="zh-CN" sz="1400" b="1" dirty="0">
                    <a:solidFill>
                      <a:schemeClr val="bg1">
                        <a:lumMod val="85000"/>
                      </a:schemeClr>
                    </a:solidFill>
                    <a:latin typeface="Agency FB" panose="020B0503020202020204" pitchFamily="34" charset="0"/>
                    <a:ea typeface="微软雅黑" panose="020B0503020204020204" pitchFamily="34" charset="-122"/>
                  </a:rPr>
                  <a:t>05</a:t>
                </a:r>
                <a:endParaRPr lang="en-US" altLang="zh-CN" sz="14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11" name="组合 10"/>
            <p:cNvGrpSpPr/>
            <p:nvPr/>
          </p:nvGrpSpPr>
          <p:grpSpPr>
            <a:xfrm>
              <a:off x="8401779" y="5500269"/>
              <a:ext cx="910483" cy="669183"/>
              <a:chOff x="9815832" y="3171465"/>
              <a:chExt cx="910483" cy="669183"/>
            </a:xfrm>
          </p:grpSpPr>
          <p:sp>
            <p:nvSpPr>
              <p:cNvPr id="12" name="椭圆 11"/>
              <p:cNvSpPr/>
              <p:nvPr/>
            </p:nvSpPr>
            <p:spPr>
              <a:xfrm>
                <a:off x="9938569" y="3171465"/>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lumMod val="85000"/>
                    </a:schemeClr>
                  </a:solidFill>
                </a:endParaRPr>
              </a:p>
            </p:txBody>
          </p:sp>
          <p:sp>
            <p:nvSpPr>
              <p:cNvPr id="13" name="矩形 12"/>
              <p:cNvSpPr/>
              <p:nvPr/>
            </p:nvSpPr>
            <p:spPr>
              <a:xfrm>
                <a:off x="9815832" y="3256720"/>
                <a:ext cx="910483" cy="526432"/>
              </a:xfrm>
              <a:prstGeom prst="rect">
                <a:avLst/>
              </a:prstGeom>
            </p:spPr>
            <p:txBody>
              <a:bodyPr wrap="square">
                <a:spAutoFit/>
              </a:bodyPr>
              <a:lstStyle/>
              <a:p>
                <a:pPr algn="ctr"/>
                <a:r>
                  <a:rPr lang="en-US" altLang="zh-CN" sz="1400" b="1" dirty="0">
                    <a:solidFill>
                      <a:schemeClr val="bg1">
                        <a:lumMod val="85000"/>
                      </a:schemeClr>
                    </a:solidFill>
                    <a:latin typeface="Agency FB" panose="020B0503020202020204" pitchFamily="34" charset="0"/>
                    <a:ea typeface="微软雅黑" panose="020B0503020204020204" pitchFamily="34" charset="-122"/>
                  </a:rPr>
                  <a:t>06</a:t>
                </a:r>
                <a:endParaRPr lang="en-US" altLang="zh-CN" sz="1400" b="1" dirty="0">
                  <a:solidFill>
                    <a:schemeClr val="bg1">
                      <a:lumMod val="85000"/>
                    </a:schemeClr>
                  </a:solidFill>
                  <a:latin typeface="Agency FB" panose="020B0503020202020204" pitchFamily="34" charset="0"/>
                  <a:ea typeface="微软雅黑" panose="020B0503020204020204" pitchFamily="34" charset="-122"/>
                </a:endParaRPr>
              </a:p>
            </p:txBody>
          </p:sp>
        </p:grpSp>
      </p:grpSp>
      <p:sp>
        <p:nvSpPr>
          <p:cNvPr id="30" name="Content Placeholder 2"/>
          <p:cNvSpPr txBox="1">
            <a:spLocks/>
          </p:cNvSpPr>
          <p:nvPr/>
        </p:nvSpPr>
        <p:spPr bwMode="auto">
          <a:xfrm>
            <a:off x="361993" y="1202291"/>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1" name="Content Placeholder 2"/>
          <p:cNvSpPr txBox="1">
            <a:spLocks/>
          </p:cNvSpPr>
          <p:nvPr/>
        </p:nvSpPr>
        <p:spPr bwMode="auto">
          <a:xfrm>
            <a:off x="361993" y="2291951"/>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2" name="Content Placeholder 2"/>
          <p:cNvSpPr txBox="1">
            <a:spLocks/>
          </p:cNvSpPr>
          <p:nvPr/>
        </p:nvSpPr>
        <p:spPr bwMode="auto">
          <a:xfrm>
            <a:off x="361993" y="3328271"/>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3" name="Content Placeholder 2"/>
          <p:cNvSpPr txBox="1">
            <a:spLocks/>
          </p:cNvSpPr>
          <p:nvPr/>
        </p:nvSpPr>
        <p:spPr bwMode="auto">
          <a:xfrm>
            <a:off x="6411788" y="1202291"/>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4" name="Content Placeholder 2"/>
          <p:cNvSpPr txBox="1">
            <a:spLocks/>
          </p:cNvSpPr>
          <p:nvPr/>
        </p:nvSpPr>
        <p:spPr bwMode="auto">
          <a:xfrm>
            <a:off x="6411788" y="2291951"/>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5" name="Content Placeholder 2"/>
          <p:cNvSpPr txBox="1">
            <a:spLocks/>
          </p:cNvSpPr>
          <p:nvPr/>
        </p:nvSpPr>
        <p:spPr bwMode="auto">
          <a:xfrm>
            <a:off x="6411788" y="3328271"/>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6" name="矩形 35"/>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37" name="Group 371"/>
          <p:cNvGrpSpPr>
            <a:grpSpLocks noChangeAspect="1"/>
          </p:cNvGrpSpPr>
          <p:nvPr/>
        </p:nvGrpSpPr>
        <p:grpSpPr bwMode="auto">
          <a:xfrm>
            <a:off x="1115616" y="549930"/>
            <a:ext cx="6912769" cy="59962"/>
            <a:chOff x="936" y="3880"/>
            <a:chExt cx="5806" cy="168"/>
          </a:xfrm>
          <a:solidFill>
            <a:schemeClr val="bg1"/>
          </a:solidFill>
        </p:grpSpPr>
        <p:sp>
          <p:nvSpPr>
            <p:cNvPr id="38"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54207870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1250"/>
                                        <p:tgtEl>
                                          <p:spTgt spid="2"/>
                                        </p:tgtEl>
                                      </p:cBhvr>
                                    </p:animEffect>
                                  </p:childTnLst>
                                </p:cTn>
                              </p:par>
                            </p:childTnLst>
                          </p:cTn>
                        </p:par>
                        <p:par>
                          <p:cTn id="8" fill="hold">
                            <p:stCondLst>
                              <p:cond delay="1250"/>
                            </p:stCondLst>
                            <p:childTnLst>
                              <p:par>
                                <p:cTn id="9" presetID="16" presetClass="entr" presetSubtype="21"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barn(inVertical)">
                                      <p:cBhvr>
                                        <p:cTn id="11" dur="500"/>
                                        <p:tgtEl>
                                          <p:spTgt spid="30"/>
                                        </p:tgtEl>
                                      </p:cBhvr>
                                    </p:animEffect>
                                  </p:childTnLst>
                                </p:cTn>
                              </p:par>
                            </p:childTnLst>
                          </p:cTn>
                        </p:par>
                        <p:par>
                          <p:cTn id="12" fill="hold">
                            <p:stCondLst>
                              <p:cond delay="1750"/>
                            </p:stCondLst>
                            <p:childTnLst>
                              <p:par>
                                <p:cTn id="13" presetID="16" presetClass="entr" presetSubtype="21"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barn(inVertical)">
                                      <p:cBhvr>
                                        <p:cTn id="15" dur="500"/>
                                        <p:tgtEl>
                                          <p:spTgt spid="31"/>
                                        </p:tgtEl>
                                      </p:cBhvr>
                                    </p:animEffect>
                                  </p:childTnLst>
                                </p:cTn>
                              </p:par>
                            </p:childTnLst>
                          </p:cTn>
                        </p:par>
                        <p:par>
                          <p:cTn id="16" fill="hold">
                            <p:stCondLst>
                              <p:cond delay="2250"/>
                            </p:stCondLst>
                            <p:childTnLst>
                              <p:par>
                                <p:cTn id="17" presetID="16" presetClass="entr" presetSubtype="21" fill="hold" grpId="0" nodeType="after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barn(inVertical)">
                                      <p:cBhvr>
                                        <p:cTn id="19" dur="500"/>
                                        <p:tgtEl>
                                          <p:spTgt spid="32"/>
                                        </p:tgtEl>
                                      </p:cBhvr>
                                    </p:animEffect>
                                  </p:childTnLst>
                                </p:cTn>
                              </p:par>
                            </p:childTnLst>
                          </p:cTn>
                        </p:par>
                        <p:par>
                          <p:cTn id="20" fill="hold">
                            <p:stCondLst>
                              <p:cond delay="2750"/>
                            </p:stCondLst>
                            <p:childTnLst>
                              <p:par>
                                <p:cTn id="21" presetID="16" presetClass="entr" presetSubtype="21" fill="hold" grpId="0" nodeType="after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barn(inVertical)">
                                      <p:cBhvr>
                                        <p:cTn id="23" dur="500"/>
                                        <p:tgtEl>
                                          <p:spTgt spid="33"/>
                                        </p:tgtEl>
                                      </p:cBhvr>
                                    </p:animEffect>
                                  </p:childTnLst>
                                </p:cTn>
                              </p:par>
                            </p:childTnLst>
                          </p:cTn>
                        </p:par>
                        <p:par>
                          <p:cTn id="24" fill="hold">
                            <p:stCondLst>
                              <p:cond delay="3250"/>
                            </p:stCondLst>
                            <p:childTnLst>
                              <p:par>
                                <p:cTn id="25" presetID="16" presetClass="entr" presetSubtype="21" fill="hold" grpId="0" nodeType="after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barn(inVertical)">
                                      <p:cBhvr>
                                        <p:cTn id="27" dur="500"/>
                                        <p:tgtEl>
                                          <p:spTgt spid="34"/>
                                        </p:tgtEl>
                                      </p:cBhvr>
                                    </p:animEffect>
                                  </p:childTnLst>
                                </p:cTn>
                              </p:par>
                            </p:childTnLst>
                          </p:cTn>
                        </p:par>
                        <p:par>
                          <p:cTn id="28" fill="hold">
                            <p:stCondLst>
                              <p:cond delay="3750"/>
                            </p:stCondLst>
                            <p:childTnLst>
                              <p:par>
                                <p:cTn id="29" presetID="16" presetClass="entr" presetSubtype="21" fill="hold" grpId="0" nodeType="after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barn(inVertical)">
                                      <p:cBhvr>
                                        <p:cTn id="31"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p:bldP spid="33" grpId="0"/>
      <p:bldP spid="34" grpId="0"/>
      <p:bldP spid="3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1569443" y="3119172"/>
            <a:ext cx="1071155" cy="1071155"/>
            <a:chOff x="1496538" y="2933940"/>
            <a:chExt cx="1071155" cy="1071155"/>
          </a:xfrm>
        </p:grpSpPr>
        <p:sp>
          <p:nvSpPr>
            <p:cNvPr id="2" name="弧形 1"/>
            <p:cNvSpPr/>
            <p:nvPr/>
          </p:nvSpPr>
          <p:spPr>
            <a:xfrm>
              <a:off x="1496538" y="2933940"/>
              <a:ext cx="1071155" cy="1071155"/>
            </a:xfrm>
            <a:prstGeom prst="arc">
              <a:avLst>
                <a:gd name="adj1" fmla="val 2212195"/>
                <a:gd name="adj2" fmla="val 14930849"/>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a:solidFill>
                  <a:schemeClr val="bg1">
                    <a:lumMod val="85000"/>
                  </a:schemeClr>
                </a:solidFill>
              </a:endParaRPr>
            </a:p>
          </p:txBody>
        </p:sp>
        <p:sp>
          <p:nvSpPr>
            <p:cNvPr id="6" name="矩形 5"/>
            <p:cNvSpPr/>
            <p:nvPr/>
          </p:nvSpPr>
          <p:spPr>
            <a:xfrm>
              <a:off x="1786735" y="3273310"/>
              <a:ext cx="310021" cy="392415"/>
            </a:xfrm>
            <a:prstGeom prst="rect">
              <a:avLst/>
            </a:prstGeom>
          </p:spPr>
          <p:txBody>
            <a:bodyPr wrap="none" lIns="68580" tIns="34290" rIns="68580" bIns="34290">
              <a:spAutoFit/>
            </a:bodyPr>
            <a:lstStyle/>
            <a:p>
              <a:r>
                <a:rPr lang="en-US" altLang="zh-CN" sz="2100" dirty="0" smtClean="0">
                  <a:solidFill>
                    <a:schemeClr val="bg1">
                      <a:lumMod val="85000"/>
                    </a:schemeClr>
                  </a:solidFill>
                  <a:latin typeface="Agency FB" panose="020B0503020202020204" pitchFamily="34" charset="0"/>
                  <a:ea typeface="微软雅黑" panose="020B0503020204020204" pitchFamily="34" charset="-122"/>
                </a:rPr>
                <a:t>01</a:t>
              </a:r>
              <a:endParaRPr lang="zh-CN" altLang="en-US" sz="2100" dirty="0">
                <a:solidFill>
                  <a:schemeClr val="bg1">
                    <a:lumMod val="85000"/>
                  </a:schemeClr>
                </a:solidFill>
              </a:endParaRPr>
            </a:p>
          </p:txBody>
        </p:sp>
      </p:grpSp>
      <p:grpSp>
        <p:nvGrpSpPr>
          <p:cNvPr id="11" name="组合 10"/>
          <p:cNvGrpSpPr/>
          <p:nvPr/>
        </p:nvGrpSpPr>
        <p:grpSpPr>
          <a:xfrm>
            <a:off x="3187060" y="2470384"/>
            <a:ext cx="1071155" cy="1071155"/>
            <a:chOff x="3114155" y="2285152"/>
            <a:chExt cx="1071155" cy="1071155"/>
          </a:xfrm>
        </p:grpSpPr>
        <p:sp>
          <p:nvSpPr>
            <p:cNvPr id="3" name="弧形 2"/>
            <p:cNvSpPr/>
            <p:nvPr/>
          </p:nvSpPr>
          <p:spPr>
            <a:xfrm>
              <a:off x="3114155" y="2285152"/>
              <a:ext cx="1071155" cy="1071155"/>
            </a:xfrm>
            <a:prstGeom prst="arc">
              <a:avLst>
                <a:gd name="adj1" fmla="val 2212195"/>
                <a:gd name="adj2" fmla="val 16169363"/>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a:solidFill>
                  <a:schemeClr val="bg1">
                    <a:lumMod val="85000"/>
                  </a:schemeClr>
                </a:solidFill>
              </a:endParaRPr>
            </a:p>
          </p:txBody>
        </p:sp>
        <p:sp>
          <p:nvSpPr>
            <p:cNvPr id="7" name="矩形 6"/>
            <p:cNvSpPr/>
            <p:nvPr/>
          </p:nvSpPr>
          <p:spPr>
            <a:xfrm>
              <a:off x="3388953" y="2624522"/>
              <a:ext cx="361317" cy="392415"/>
            </a:xfrm>
            <a:prstGeom prst="rect">
              <a:avLst/>
            </a:prstGeom>
          </p:spPr>
          <p:txBody>
            <a:bodyPr wrap="none" lIns="68580" tIns="34290" rIns="68580" bIns="34290">
              <a:spAutoFit/>
            </a:bodyPr>
            <a:lstStyle/>
            <a:p>
              <a:r>
                <a:rPr lang="en-US" altLang="zh-CN" sz="2100" dirty="0" smtClean="0">
                  <a:solidFill>
                    <a:schemeClr val="bg1">
                      <a:lumMod val="85000"/>
                    </a:schemeClr>
                  </a:solidFill>
                  <a:latin typeface="Agency FB" panose="020B0503020202020204" pitchFamily="34" charset="0"/>
                  <a:ea typeface="微软雅黑" panose="020B0503020204020204" pitchFamily="34" charset="-122"/>
                </a:rPr>
                <a:t>02</a:t>
              </a:r>
              <a:endParaRPr lang="zh-CN" altLang="en-US" sz="2100" dirty="0">
                <a:solidFill>
                  <a:schemeClr val="bg1">
                    <a:lumMod val="85000"/>
                  </a:schemeClr>
                </a:solidFill>
              </a:endParaRPr>
            </a:p>
          </p:txBody>
        </p:sp>
      </p:grpSp>
      <p:grpSp>
        <p:nvGrpSpPr>
          <p:cNvPr id="12" name="组合 11"/>
          <p:cNvGrpSpPr/>
          <p:nvPr/>
        </p:nvGrpSpPr>
        <p:grpSpPr>
          <a:xfrm>
            <a:off x="4555425" y="1839519"/>
            <a:ext cx="1071155" cy="1071155"/>
            <a:chOff x="4731772" y="1636363"/>
            <a:chExt cx="1071155" cy="1071155"/>
          </a:xfrm>
        </p:grpSpPr>
        <p:sp>
          <p:nvSpPr>
            <p:cNvPr id="4" name="弧形 3"/>
            <p:cNvSpPr/>
            <p:nvPr/>
          </p:nvSpPr>
          <p:spPr>
            <a:xfrm>
              <a:off x="4731772" y="1636363"/>
              <a:ext cx="1071155" cy="1071155"/>
            </a:xfrm>
            <a:prstGeom prst="arc">
              <a:avLst>
                <a:gd name="adj1" fmla="val 2212195"/>
                <a:gd name="adj2" fmla="val 18252947"/>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a:solidFill>
                  <a:schemeClr val="bg1">
                    <a:lumMod val="85000"/>
                  </a:schemeClr>
                </a:solidFill>
              </a:endParaRPr>
            </a:p>
          </p:txBody>
        </p:sp>
        <p:sp>
          <p:nvSpPr>
            <p:cNvPr id="8" name="矩形 7"/>
            <p:cNvSpPr/>
            <p:nvPr/>
          </p:nvSpPr>
          <p:spPr>
            <a:xfrm>
              <a:off x="4992515" y="1968325"/>
              <a:ext cx="369332" cy="392415"/>
            </a:xfrm>
            <a:prstGeom prst="rect">
              <a:avLst/>
            </a:prstGeom>
          </p:spPr>
          <p:txBody>
            <a:bodyPr wrap="none" lIns="68580" tIns="34290" rIns="68580" bIns="34290">
              <a:spAutoFit/>
            </a:bodyPr>
            <a:lstStyle/>
            <a:p>
              <a:r>
                <a:rPr lang="en-US" altLang="zh-CN" sz="2100" dirty="0" smtClean="0">
                  <a:solidFill>
                    <a:schemeClr val="bg1">
                      <a:lumMod val="85000"/>
                    </a:schemeClr>
                  </a:solidFill>
                  <a:latin typeface="Agency FB" panose="020B0503020202020204" pitchFamily="34" charset="0"/>
                  <a:ea typeface="微软雅黑" panose="020B0503020204020204" pitchFamily="34" charset="-122"/>
                </a:rPr>
                <a:t>03</a:t>
              </a:r>
              <a:endParaRPr lang="zh-CN" altLang="en-US" sz="2100" dirty="0">
                <a:solidFill>
                  <a:schemeClr val="bg1">
                    <a:lumMod val="85000"/>
                  </a:schemeClr>
                </a:solidFill>
              </a:endParaRPr>
            </a:p>
          </p:txBody>
        </p:sp>
      </p:grpSp>
      <p:grpSp>
        <p:nvGrpSpPr>
          <p:cNvPr id="13" name="组合 12"/>
          <p:cNvGrpSpPr/>
          <p:nvPr/>
        </p:nvGrpSpPr>
        <p:grpSpPr>
          <a:xfrm>
            <a:off x="6173042" y="1190730"/>
            <a:ext cx="1071155" cy="1071155"/>
            <a:chOff x="6349389" y="987574"/>
            <a:chExt cx="1071155" cy="1071155"/>
          </a:xfrm>
        </p:grpSpPr>
        <p:sp>
          <p:nvSpPr>
            <p:cNvPr id="5" name="弧形 4"/>
            <p:cNvSpPr/>
            <p:nvPr/>
          </p:nvSpPr>
          <p:spPr>
            <a:xfrm>
              <a:off x="6349389" y="987574"/>
              <a:ext cx="1071155" cy="1071155"/>
            </a:xfrm>
            <a:prstGeom prst="arc">
              <a:avLst>
                <a:gd name="adj1" fmla="val 2212195"/>
                <a:gd name="adj2" fmla="val 0"/>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algn="ctr"/>
              <a:endParaRPr lang="zh-CN" altLang="en-US">
                <a:solidFill>
                  <a:schemeClr val="bg1">
                    <a:lumMod val="85000"/>
                  </a:schemeClr>
                </a:solidFill>
              </a:endParaRPr>
            </a:p>
          </p:txBody>
        </p:sp>
        <p:sp>
          <p:nvSpPr>
            <p:cNvPr id="9" name="矩形 8"/>
            <p:cNvSpPr/>
            <p:nvPr/>
          </p:nvSpPr>
          <p:spPr>
            <a:xfrm>
              <a:off x="6610131" y="1326944"/>
              <a:ext cx="358111" cy="392415"/>
            </a:xfrm>
            <a:prstGeom prst="rect">
              <a:avLst/>
            </a:prstGeom>
          </p:spPr>
          <p:txBody>
            <a:bodyPr wrap="none" lIns="68580" tIns="34290" rIns="68580" bIns="34290">
              <a:spAutoFit/>
            </a:bodyPr>
            <a:lstStyle/>
            <a:p>
              <a:r>
                <a:rPr lang="en-US" altLang="zh-CN" sz="2100" dirty="0" smtClean="0">
                  <a:solidFill>
                    <a:schemeClr val="bg1">
                      <a:lumMod val="85000"/>
                    </a:schemeClr>
                  </a:solidFill>
                  <a:latin typeface="Agency FB" panose="020B0503020202020204" pitchFamily="34" charset="0"/>
                  <a:ea typeface="微软雅黑" panose="020B0503020204020204" pitchFamily="34" charset="-122"/>
                </a:rPr>
                <a:t>04</a:t>
              </a:r>
              <a:endParaRPr lang="zh-CN" altLang="en-US" sz="2100" dirty="0">
                <a:solidFill>
                  <a:schemeClr val="bg1">
                    <a:lumMod val="85000"/>
                  </a:schemeClr>
                </a:solidFill>
              </a:endParaRPr>
            </a:p>
          </p:txBody>
        </p:sp>
      </p:grpSp>
      <p:sp>
        <p:nvSpPr>
          <p:cNvPr id="14" name="Content Placeholder 2"/>
          <p:cNvSpPr txBox="1">
            <a:spLocks/>
          </p:cNvSpPr>
          <p:nvPr/>
        </p:nvSpPr>
        <p:spPr bwMode="auto">
          <a:xfrm>
            <a:off x="882104" y="2130403"/>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5" name="Content Placeholder 2"/>
          <p:cNvSpPr txBox="1">
            <a:spLocks/>
          </p:cNvSpPr>
          <p:nvPr/>
        </p:nvSpPr>
        <p:spPr bwMode="auto">
          <a:xfrm>
            <a:off x="3779912" y="898647"/>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6" name="Content Placeholder 2"/>
          <p:cNvSpPr txBox="1">
            <a:spLocks/>
          </p:cNvSpPr>
          <p:nvPr/>
        </p:nvSpPr>
        <p:spPr bwMode="auto">
          <a:xfrm>
            <a:off x="2573744" y="3616303"/>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7" name="Content Placeholder 2"/>
          <p:cNvSpPr txBox="1">
            <a:spLocks/>
          </p:cNvSpPr>
          <p:nvPr/>
        </p:nvSpPr>
        <p:spPr bwMode="auto">
          <a:xfrm>
            <a:off x="5623952" y="2392167"/>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8" name="矩形 17"/>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19" name="Group 371"/>
          <p:cNvGrpSpPr>
            <a:grpSpLocks noChangeAspect="1"/>
          </p:cNvGrpSpPr>
          <p:nvPr/>
        </p:nvGrpSpPr>
        <p:grpSpPr bwMode="auto">
          <a:xfrm>
            <a:off x="1115616" y="549930"/>
            <a:ext cx="6912769" cy="59962"/>
            <a:chOff x="936" y="3880"/>
            <a:chExt cx="5806" cy="168"/>
          </a:xfrm>
          <a:solidFill>
            <a:schemeClr val="bg1"/>
          </a:solidFill>
        </p:grpSpPr>
        <p:sp>
          <p:nvSpPr>
            <p:cNvPr id="20"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87385197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strips(upRight)">
                                      <p:cBhvr>
                                        <p:cTn id="7" dur="500"/>
                                        <p:tgtEl>
                                          <p:spTgt spid="10"/>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1+#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18" presetClass="entr" presetSubtype="3" fill="hold"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strips(upRight)">
                                      <p:cBhvr>
                                        <p:cTn id="16" dur="500"/>
                                        <p:tgtEl>
                                          <p:spTgt spid="11"/>
                                        </p:tgtEl>
                                      </p:cBhvr>
                                    </p:animEffect>
                                  </p:childTnLst>
                                </p:cTn>
                              </p:par>
                            </p:childTnLst>
                          </p:cTn>
                        </p:par>
                        <p:par>
                          <p:cTn id="17" fill="hold">
                            <p:stCondLst>
                              <p:cond delay="1500"/>
                            </p:stCondLst>
                            <p:childTnLst>
                              <p:par>
                                <p:cTn id="18" presetID="2" presetClass="entr" presetSubtype="8" fill="hold" grpId="0" nodeType="after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0-#ppt_w/2"/>
                                          </p:val>
                                        </p:tav>
                                        <p:tav tm="100000">
                                          <p:val>
                                            <p:strVal val="#ppt_x"/>
                                          </p:val>
                                        </p:tav>
                                      </p:tavLst>
                                    </p:anim>
                                    <p:anim calcmode="lin" valueType="num">
                                      <p:cBhvr additive="base">
                                        <p:cTn id="21" dur="500" fill="hold"/>
                                        <p:tgtEl>
                                          <p:spTgt spid="14"/>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18" presetClass="entr" presetSubtype="3" fill="hold" nodeType="after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strips(upRight)">
                                      <p:cBhvr>
                                        <p:cTn id="25" dur="500"/>
                                        <p:tgtEl>
                                          <p:spTgt spid="12"/>
                                        </p:tgtEl>
                                      </p:cBhvr>
                                    </p:animEffect>
                                  </p:childTnLst>
                                </p:cTn>
                              </p:par>
                            </p:childTnLst>
                          </p:cTn>
                        </p:par>
                        <p:par>
                          <p:cTn id="26" fill="hold">
                            <p:stCondLst>
                              <p:cond delay="2500"/>
                            </p:stCondLst>
                            <p:childTnLst>
                              <p:par>
                                <p:cTn id="27" presetID="2" presetClass="entr" presetSubtype="2"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additive="base">
                                        <p:cTn id="29" dur="500" fill="hold"/>
                                        <p:tgtEl>
                                          <p:spTgt spid="17"/>
                                        </p:tgtEl>
                                        <p:attrNameLst>
                                          <p:attrName>ppt_x</p:attrName>
                                        </p:attrNameLst>
                                      </p:cBhvr>
                                      <p:tavLst>
                                        <p:tav tm="0">
                                          <p:val>
                                            <p:strVal val="1+#ppt_w/2"/>
                                          </p:val>
                                        </p:tav>
                                        <p:tav tm="100000">
                                          <p:val>
                                            <p:strVal val="#ppt_x"/>
                                          </p:val>
                                        </p:tav>
                                      </p:tavLst>
                                    </p:anim>
                                    <p:anim calcmode="lin" valueType="num">
                                      <p:cBhvr additive="base">
                                        <p:cTn id="30" dur="500" fill="hold"/>
                                        <p:tgtEl>
                                          <p:spTgt spid="17"/>
                                        </p:tgtEl>
                                        <p:attrNameLst>
                                          <p:attrName>ppt_y</p:attrName>
                                        </p:attrNameLst>
                                      </p:cBhvr>
                                      <p:tavLst>
                                        <p:tav tm="0">
                                          <p:val>
                                            <p:strVal val="#ppt_y"/>
                                          </p:val>
                                        </p:tav>
                                        <p:tav tm="100000">
                                          <p:val>
                                            <p:strVal val="#ppt_y"/>
                                          </p:val>
                                        </p:tav>
                                      </p:tavLst>
                                    </p:anim>
                                  </p:childTnLst>
                                </p:cTn>
                              </p:par>
                            </p:childTnLst>
                          </p:cTn>
                        </p:par>
                        <p:par>
                          <p:cTn id="31" fill="hold">
                            <p:stCondLst>
                              <p:cond delay="3000"/>
                            </p:stCondLst>
                            <p:childTnLst>
                              <p:par>
                                <p:cTn id="32" presetID="18" presetClass="entr" presetSubtype="3" fill="hold" nodeType="after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strips(upRight)">
                                      <p:cBhvr>
                                        <p:cTn id="34" dur="500"/>
                                        <p:tgtEl>
                                          <p:spTgt spid="13"/>
                                        </p:tgtEl>
                                      </p:cBhvr>
                                    </p:animEffect>
                                  </p:childTnLst>
                                </p:cTn>
                              </p:par>
                            </p:childTnLst>
                          </p:cTn>
                        </p:par>
                        <p:par>
                          <p:cTn id="35" fill="hold">
                            <p:stCondLst>
                              <p:cond delay="3500"/>
                            </p:stCondLst>
                            <p:childTnLst>
                              <p:par>
                                <p:cTn id="36" presetID="2" presetClass="entr" presetSubtype="8" fill="hold" grpId="0" nodeType="afterEffect">
                                  <p:stCondLst>
                                    <p:cond delay="0"/>
                                  </p:stCondLst>
                                  <p:childTnLst>
                                    <p:set>
                                      <p:cBhvr>
                                        <p:cTn id="37" dur="1" fill="hold">
                                          <p:stCondLst>
                                            <p:cond delay="0"/>
                                          </p:stCondLst>
                                        </p:cTn>
                                        <p:tgtEl>
                                          <p:spTgt spid="15"/>
                                        </p:tgtEl>
                                        <p:attrNameLst>
                                          <p:attrName>style.visibility</p:attrName>
                                        </p:attrNameLst>
                                      </p:cBhvr>
                                      <p:to>
                                        <p:strVal val="visible"/>
                                      </p:to>
                                    </p:set>
                                    <p:anim calcmode="lin" valueType="num">
                                      <p:cBhvr additive="base">
                                        <p:cTn id="38" dur="500" fill="hold"/>
                                        <p:tgtEl>
                                          <p:spTgt spid="15"/>
                                        </p:tgtEl>
                                        <p:attrNameLst>
                                          <p:attrName>ppt_x</p:attrName>
                                        </p:attrNameLst>
                                      </p:cBhvr>
                                      <p:tavLst>
                                        <p:tav tm="0">
                                          <p:val>
                                            <p:strVal val="0-#ppt_w/2"/>
                                          </p:val>
                                        </p:tav>
                                        <p:tav tm="100000">
                                          <p:val>
                                            <p:strVal val="#ppt_x"/>
                                          </p:val>
                                        </p:tav>
                                      </p:tavLst>
                                    </p:anim>
                                    <p:anim calcmode="lin" valueType="num">
                                      <p:cBhvr additive="base">
                                        <p:cTn id="39"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2714778" y="1331109"/>
            <a:ext cx="682862" cy="501887"/>
            <a:chOff x="1249698" y="3740892"/>
            <a:chExt cx="910483" cy="669183"/>
          </a:xfrm>
        </p:grpSpPr>
        <p:sp>
          <p:nvSpPr>
            <p:cNvPr id="7" name="椭圆 6"/>
            <p:cNvSpPr/>
            <p:nvPr/>
          </p:nvSpPr>
          <p:spPr>
            <a:xfrm>
              <a:off x="1361172" y="3740892"/>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8" name="矩形 7"/>
            <p:cNvSpPr/>
            <p:nvPr/>
          </p:nvSpPr>
          <p:spPr>
            <a:xfrm>
              <a:off x="1249698" y="3822157"/>
              <a:ext cx="910483" cy="553998"/>
            </a:xfrm>
            <a:prstGeom prst="rect">
              <a:avLst/>
            </a:prstGeom>
          </p:spPr>
          <p:txBody>
            <a:bodyPr wrap="square">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01</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9" name="组合 8"/>
          <p:cNvGrpSpPr/>
          <p:nvPr/>
        </p:nvGrpSpPr>
        <p:grpSpPr>
          <a:xfrm>
            <a:off x="2707895" y="2262327"/>
            <a:ext cx="682862" cy="501887"/>
            <a:chOff x="2747554" y="3171465"/>
            <a:chExt cx="910483" cy="669183"/>
          </a:xfrm>
        </p:grpSpPr>
        <p:sp>
          <p:nvSpPr>
            <p:cNvPr id="10" name="椭圆 9"/>
            <p:cNvSpPr/>
            <p:nvPr/>
          </p:nvSpPr>
          <p:spPr>
            <a:xfrm>
              <a:off x="2875235" y="3171465"/>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1" name="矩形 10"/>
            <p:cNvSpPr/>
            <p:nvPr/>
          </p:nvSpPr>
          <p:spPr>
            <a:xfrm>
              <a:off x="2747554" y="3248004"/>
              <a:ext cx="910483" cy="553998"/>
            </a:xfrm>
            <a:prstGeom prst="rect">
              <a:avLst/>
            </a:prstGeom>
          </p:spPr>
          <p:txBody>
            <a:bodyPr wrap="square">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02</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12" name="组合 11"/>
          <p:cNvGrpSpPr/>
          <p:nvPr/>
        </p:nvGrpSpPr>
        <p:grpSpPr>
          <a:xfrm>
            <a:off x="2707894" y="3198880"/>
            <a:ext cx="682862" cy="501887"/>
            <a:chOff x="4734804" y="3740892"/>
            <a:chExt cx="910483" cy="669183"/>
          </a:xfrm>
        </p:grpSpPr>
        <p:sp>
          <p:nvSpPr>
            <p:cNvPr id="13" name="椭圆 12"/>
            <p:cNvSpPr/>
            <p:nvPr/>
          </p:nvSpPr>
          <p:spPr>
            <a:xfrm>
              <a:off x="4883300" y="3740892"/>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4" name="矩形 13"/>
            <p:cNvSpPr/>
            <p:nvPr/>
          </p:nvSpPr>
          <p:spPr>
            <a:xfrm>
              <a:off x="4734804" y="3843159"/>
              <a:ext cx="910483" cy="553998"/>
            </a:xfrm>
            <a:prstGeom prst="rect">
              <a:avLst/>
            </a:prstGeom>
          </p:spPr>
          <p:txBody>
            <a:bodyPr wrap="square">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03</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15" name="组合 14"/>
          <p:cNvGrpSpPr/>
          <p:nvPr/>
        </p:nvGrpSpPr>
        <p:grpSpPr>
          <a:xfrm>
            <a:off x="5604014" y="1330431"/>
            <a:ext cx="682862" cy="501887"/>
            <a:chOff x="6279970" y="3171465"/>
            <a:chExt cx="910483" cy="669183"/>
          </a:xfrm>
        </p:grpSpPr>
        <p:sp>
          <p:nvSpPr>
            <p:cNvPr id="16" name="椭圆 15"/>
            <p:cNvSpPr/>
            <p:nvPr/>
          </p:nvSpPr>
          <p:spPr>
            <a:xfrm>
              <a:off x="6397363" y="3171465"/>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7" name="矩形 16"/>
            <p:cNvSpPr/>
            <p:nvPr/>
          </p:nvSpPr>
          <p:spPr>
            <a:xfrm>
              <a:off x="6279970" y="3248004"/>
              <a:ext cx="910483" cy="553998"/>
            </a:xfrm>
            <a:prstGeom prst="rect">
              <a:avLst/>
            </a:prstGeom>
          </p:spPr>
          <p:txBody>
            <a:bodyPr wrap="square">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04</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18" name="组合 17"/>
          <p:cNvGrpSpPr/>
          <p:nvPr/>
        </p:nvGrpSpPr>
        <p:grpSpPr>
          <a:xfrm>
            <a:off x="5604014" y="2262326"/>
            <a:ext cx="682862" cy="501887"/>
            <a:chOff x="8268048" y="3740892"/>
            <a:chExt cx="910483" cy="669183"/>
          </a:xfrm>
        </p:grpSpPr>
        <p:sp>
          <p:nvSpPr>
            <p:cNvPr id="19" name="椭圆 18"/>
            <p:cNvSpPr/>
            <p:nvPr/>
          </p:nvSpPr>
          <p:spPr>
            <a:xfrm>
              <a:off x="8424506" y="3740892"/>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20" name="矩形 19"/>
            <p:cNvSpPr/>
            <p:nvPr/>
          </p:nvSpPr>
          <p:spPr>
            <a:xfrm>
              <a:off x="8268048" y="3822157"/>
              <a:ext cx="910483" cy="553998"/>
            </a:xfrm>
            <a:prstGeom prst="rect">
              <a:avLst/>
            </a:prstGeom>
          </p:spPr>
          <p:txBody>
            <a:bodyPr wrap="square">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05</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21" name="组合 20"/>
          <p:cNvGrpSpPr/>
          <p:nvPr/>
        </p:nvGrpSpPr>
        <p:grpSpPr>
          <a:xfrm>
            <a:off x="5634501" y="3194221"/>
            <a:ext cx="682862" cy="501887"/>
            <a:chOff x="9815832" y="3171465"/>
            <a:chExt cx="910483" cy="669183"/>
          </a:xfrm>
        </p:grpSpPr>
        <p:sp>
          <p:nvSpPr>
            <p:cNvPr id="22" name="椭圆 21"/>
            <p:cNvSpPr/>
            <p:nvPr/>
          </p:nvSpPr>
          <p:spPr>
            <a:xfrm>
              <a:off x="9938569" y="3171465"/>
              <a:ext cx="669183" cy="669183"/>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23" name="矩形 22"/>
            <p:cNvSpPr/>
            <p:nvPr/>
          </p:nvSpPr>
          <p:spPr>
            <a:xfrm>
              <a:off x="9815832" y="3256720"/>
              <a:ext cx="910483" cy="553998"/>
            </a:xfrm>
            <a:prstGeom prst="rect">
              <a:avLst/>
            </a:prstGeom>
          </p:spPr>
          <p:txBody>
            <a:bodyPr wrap="square">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06</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2" name="组合 1"/>
          <p:cNvGrpSpPr/>
          <p:nvPr/>
        </p:nvGrpSpPr>
        <p:grpSpPr>
          <a:xfrm>
            <a:off x="3583160" y="915566"/>
            <a:ext cx="1835333" cy="3542546"/>
            <a:chOff x="2430379" y="3645568"/>
            <a:chExt cx="914400" cy="1515978"/>
          </a:xfrm>
        </p:grpSpPr>
        <p:sp>
          <p:nvSpPr>
            <p:cNvPr id="3" name="任意多边形 2"/>
            <p:cNvSpPr/>
            <p:nvPr/>
          </p:nvSpPr>
          <p:spPr>
            <a:xfrm>
              <a:off x="2430379" y="3645568"/>
              <a:ext cx="914400" cy="1515978"/>
            </a:xfrm>
            <a:custGeom>
              <a:avLst/>
              <a:gdLst>
                <a:gd name="connsiteX0" fmla="*/ 152403 w 914400"/>
                <a:gd name="connsiteY0" fmla="*/ 0 h 1515978"/>
                <a:gd name="connsiteX1" fmla="*/ 761997 w 914400"/>
                <a:gd name="connsiteY1" fmla="*/ 0 h 1515978"/>
                <a:gd name="connsiteX2" fmla="*/ 914400 w 914400"/>
                <a:gd name="connsiteY2" fmla="*/ 152403 h 1515978"/>
                <a:gd name="connsiteX3" fmla="*/ 914400 w 914400"/>
                <a:gd name="connsiteY3" fmla="*/ 1363575 h 1515978"/>
                <a:gd name="connsiteX4" fmla="*/ 761997 w 914400"/>
                <a:gd name="connsiteY4" fmla="*/ 1515978 h 1515978"/>
                <a:gd name="connsiteX5" fmla="*/ 152403 w 914400"/>
                <a:gd name="connsiteY5" fmla="*/ 1515978 h 1515978"/>
                <a:gd name="connsiteX6" fmla="*/ 0 w 914400"/>
                <a:gd name="connsiteY6" fmla="*/ 1363575 h 1515978"/>
                <a:gd name="connsiteX7" fmla="*/ 0 w 914400"/>
                <a:gd name="connsiteY7" fmla="*/ 152403 h 1515978"/>
                <a:gd name="connsiteX8" fmla="*/ 152403 w 914400"/>
                <a:gd name="connsiteY8" fmla="*/ 0 h 1515978"/>
                <a:gd name="connsiteX9" fmla="*/ 96252 w 914400"/>
                <a:gd name="connsiteY9" fmla="*/ 276727 h 1515978"/>
                <a:gd name="connsiteX10" fmla="*/ 96252 w 914400"/>
                <a:gd name="connsiteY10" fmla="*/ 1239251 h 1515978"/>
                <a:gd name="connsiteX11" fmla="*/ 818148 w 914400"/>
                <a:gd name="connsiteY11" fmla="*/ 1239251 h 1515978"/>
                <a:gd name="connsiteX12" fmla="*/ 818148 w 914400"/>
                <a:gd name="connsiteY12" fmla="*/ 276727 h 1515978"/>
                <a:gd name="connsiteX13" fmla="*/ 96252 w 914400"/>
                <a:gd name="connsiteY13" fmla="*/ 276727 h 1515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1515978">
                  <a:moveTo>
                    <a:pt x="152403" y="0"/>
                  </a:moveTo>
                  <a:lnTo>
                    <a:pt x="761997" y="0"/>
                  </a:lnTo>
                  <a:cubicBezTo>
                    <a:pt x="846167" y="0"/>
                    <a:pt x="914400" y="68233"/>
                    <a:pt x="914400" y="152403"/>
                  </a:cubicBezTo>
                  <a:lnTo>
                    <a:pt x="914400" y="1363575"/>
                  </a:lnTo>
                  <a:cubicBezTo>
                    <a:pt x="914400" y="1447745"/>
                    <a:pt x="846167" y="1515978"/>
                    <a:pt x="761997" y="1515978"/>
                  </a:cubicBezTo>
                  <a:lnTo>
                    <a:pt x="152403" y="1515978"/>
                  </a:lnTo>
                  <a:cubicBezTo>
                    <a:pt x="68233" y="1515978"/>
                    <a:pt x="0" y="1447745"/>
                    <a:pt x="0" y="1363575"/>
                  </a:cubicBezTo>
                  <a:lnTo>
                    <a:pt x="0" y="152403"/>
                  </a:lnTo>
                  <a:cubicBezTo>
                    <a:pt x="0" y="68233"/>
                    <a:pt x="68233" y="0"/>
                    <a:pt x="152403" y="0"/>
                  </a:cubicBezTo>
                  <a:close/>
                  <a:moveTo>
                    <a:pt x="96252" y="276727"/>
                  </a:moveTo>
                  <a:lnTo>
                    <a:pt x="96252" y="1239251"/>
                  </a:lnTo>
                  <a:lnTo>
                    <a:pt x="818148" y="1239251"/>
                  </a:lnTo>
                  <a:lnTo>
                    <a:pt x="818148" y="276727"/>
                  </a:lnTo>
                  <a:lnTo>
                    <a:pt x="96252" y="276727"/>
                  </a:lnTo>
                  <a:close/>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 name="圆角矩形 3"/>
            <p:cNvSpPr/>
            <p:nvPr/>
          </p:nvSpPr>
          <p:spPr>
            <a:xfrm>
              <a:off x="2615239" y="3753853"/>
              <a:ext cx="544680" cy="60158"/>
            </a:xfrm>
            <a:prstGeom prst="roundRect">
              <a:avLst>
                <a:gd name="adj" fmla="val 50000"/>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 name="椭圆 4"/>
            <p:cNvSpPr/>
            <p:nvPr/>
          </p:nvSpPr>
          <p:spPr>
            <a:xfrm>
              <a:off x="2809374" y="4969068"/>
              <a:ext cx="156410" cy="132318"/>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3" name="Content Placeholder 2"/>
          <p:cNvSpPr txBox="1">
            <a:spLocks/>
          </p:cNvSpPr>
          <p:nvPr/>
        </p:nvSpPr>
        <p:spPr bwMode="auto">
          <a:xfrm>
            <a:off x="440087" y="1154523"/>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4" name="Content Placeholder 2"/>
          <p:cNvSpPr txBox="1">
            <a:spLocks/>
          </p:cNvSpPr>
          <p:nvPr/>
        </p:nvSpPr>
        <p:spPr bwMode="auto">
          <a:xfrm>
            <a:off x="440087" y="2053683"/>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5" name="Content Placeholder 2"/>
          <p:cNvSpPr txBox="1">
            <a:spLocks/>
          </p:cNvSpPr>
          <p:nvPr/>
        </p:nvSpPr>
        <p:spPr bwMode="auto">
          <a:xfrm>
            <a:off x="417227" y="3059523"/>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6" name="Content Placeholder 2"/>
          <p:cNvSpPr txBox="1">
            <a:spLocks/>
          </p:cNvSpPr>
          <p:nvPr/>
        </p:nvSpPr>
        <p:spPr bwMode="auto">
          <a:xfrm>
            <a:off x="6231287" y="1203598"/>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7" name="Content Placeholder 2"/>
          <p:cNvSpPr txBox="1">
            <a:spLocks/>
          </p:cNvSpPr>
          <p:nvPr/>
        </p:nvSpPr>
        <p:spPr bwMode="auto">
          <a:xfrm>
            <a:off x="6246527" y="2079898"/>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48" name="Content Placeholder 2"/>
          <p:cNvSpPr txBox="1">
            <a:spLocks/>
          </p:cNvSpPr>
          <p:nvPr/>
        </p:nvSpPr>
        <p:spPr bwMode="auto">
          <a:xfrm>
            <a:off x="6246527" y="3108598"/>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0" name="矩形 49"/>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51" name="Group 371"/>
          <p:cNvGrpSpPr>
            <a:grpSpLocks noChangeAspect="1"/>
          </p:cNvGrpSpPr>
          <p:nvPr/>
        </p:nvGrpSpPr>
        <p:grpSpPr bwMode="auto">
          <a:xfrm>
            <a:off x="1115616" y="549930"/>
            <a:ext cx="6912769" cy="59962"/>
            <a:chOff x="936" y="3880"/>
            <a:chExt cx="5806" cy="168"/>
          </a:xfrm>
          <a:solidFill>
            <a:schemeClr val="bg1"/>
          </a:solidFill>
        </p:grpSpPr>
        <p:sp>
          <p:nvSpPr>
            <p:cNvPr id="52"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75" name="矩形 174"/>
          <p:cNvSpPr/>
          <p:nvPr/>
        </p:nvSpPr>
        <p:spPr>
          <a:xfrm>
            <a:off x="4016693" y="2310059"/>
            <a:ext cx="1107996" cy="830997"/>
          </a:xfrm>
          <a:prstGeom prst="rect">
            <a:avLst/>
          </a:prstGeom>
        </p:spPr>
        <p:txBody>
          <a:bodyPr wrap="none">
            <a:spAutoFit/>
          </a:bodyPr>
          <a:lstStyle/>
          <a:p>
            <a:r>
              <a:rPr lang="zh-CN" altLang="en-US" sz="2400" b="1" kern="0" dirty="0" smtClean="0">
                <a:solidFill>
                  <a:schemeClr val="bg1">
                    <a:lumMod val="85000"/>
                  </a:schemeClr>
                </a:solidFill>
                <a:latin typeface="微软雅黑" pitchFamily="34" charset="-122"/>
                <a:ea typeface="微软雅黑" pitchFamily="34" charset="-122"/>
                <a:cs typeface="Raleway"/>
              </a:rPr>
              <a:t>输入你</a:t>
            </a:r>
            <a:endParaRPr lang="en-US" altLang="zh-CN" sz="2400" b="1" kern="0" dirty="0" smtClean="0">
              <a:solidFill>
                <a:schemeClr val="bg1">
                  <a:lumMod val="85000"/>
                </a:schemeClr>
              </a:solidFill>
              <a:latin typeface="微软雅黑" pitchFamily="34" charset="-122"/>
              <a:ea typeface="微软雅黑" pitchFamily="34" charset="-122"/>
              <a:cs typeface="Raleway"/>
            </a:endParaRPr>
          </a:p>
          <a:p>
            <a:r>
              <a:rPr lang="zh-CN" altLang="en-US" sz="2400" b="1" kern="0" dirty="0" smtClean="0">
                <a:solidFill>
                  <a:schemeClr val="bg1">
                    <a:lumMod val="85000"/>
                  </a:schemeClr>
                </a:solidFill>
                <a:latin typeface="微软雅黑" pitchFamily="34" charset="-122"/>
                <a:ea typeface="微软雅黑" pitchFamily="34" charset="-122"/>
                <a:cs typeface="Raleway"/>
              </a:rPr>
              <a:t>的标题</a:t>
            </a:r>
            <a:endParaRPr lang="zh-CN" altLang="en-US" sz="2400" b="1" dirty="0"/>
          </a:p>
        </p:txBody>
      </p:sp>
    </p:spTree>
    <p:extLst>
      <p:ext uri="{BB962C8B-B14F-4D97-AF65-F5344CB8AC3E}">
        <p14:creationId xmlns:p14="http://schemas.microsoft.com/office/powerpoint/2010/main" val="93671722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 fill="hold"/>
                                        <p:tgtEl>
                                          <p:spTgt spid="6"/>
                                        </p:tgtEl>
                                        <p:attrNameLst>
                                          <p:attrName>ppt_w</p:attrName>
                                        </p:attrNameLst>
                                      </p:cBhvr>
                                      <p:tavLst>
                                        <p:tav tm="0">
                                          <p:val>
                                            <p:strVal val="(6*min(max(#ppt_w*#ppt_h,.3),1)-7.4)/-.7*#ppt_w"/>
                                          </p:val>
                                        </p:tav>
                                        <p:tav tm="100000">
                                          <p:val>
                                            <p:strVal val="#ppt_w"/>
                                          </p:val>
                                        </p:tav>
                                      </p:tavLst>
                                    </p:anim>
                                    <p:anim calcmode="lin" valueType="num">
                                      <p:cBhvr>
                                        <p:cTn id="8" dur="100" fill="hold"/>
                                        <p:tgtEl>
                                          <p:spTgt spid="6"/>
                                        </p:tgtEl>
                                        <p:attrNameLst>
                                          <p:attrName>ppt_h</p:attrName>
                                        </p:attrNameLst>
                                      </p:cBhvr>
                                      <p:tavLst>
                                        <p:tav tm="0">
                                          <p:val>
                                            <p:strVal val="(6*min(max(#ppt_w*#ppt_h,.3),1)-7.4)/-.7*#ppt_h"/>
                                          </p:val>
                                        </p:tav>
                                        <p:tav tm="100000">
                                          <p:val>
                                            <p:strVal val="#ppt_h"/>
                                          </p:val>
                                        </p:tav>
                                      </p:tavLst>
                                    </p:anim>
                                    <p:anim calcmode="lin" valueType="num">
                                      <p:cBhvr>
                                        <p:cTn id="9" dur="100" fill="hold"/>
                                        <p:tgtEl>
                                          <p:spTgt spid="6"/>
                                        </p:tgtEl>
                                        <p:attrNameLst>
                                          <p:attrName>ppt_x</p:attrName>
                                        </p:attrNameLst>
                                      </p:cBhvr>
                                      <p:tavLst>
                                        <p:tav tm="0">
                                          <p:val>
                                            <p:fltVal val="0.5"/>
                                          </p:val>
                                        </p:tav>
                                        <p:tav tm="100000">
                                          <p:val>
                                            <p:strVal val="#ppt_x"/>
                                          </p:val>
                                        </p:tav>
                                      </p:tavLst>
                                    </p:anim>
                                    <p:anim calcmode="lin" valueType="num">
                                      <p:cBhvr>
                                        <p:cTn id="10" dur="100" fill="hold"/>
                                        <p:tgtEl>
                                          <p:spTgt spid="6"/>
                                        </p:tgtEl>
                                        <p:attrNameLst>
                                          <p:attrName>ppt_y</p:attrName>
                                        </p:attrNameLst>
                                      </p:cBhvr>
                                      <p:tavLst>
                                        <p:tav tm="0">
                                          <p:val>
                                            <p:strVal val="1+(6*min(max(#ppt_w*#ppt_h,.3),1)-7.4)/-.7*#ppt_h/2"/>
                                          </p:val>
                                        </p:tav>
                                        <p:tav tm="100000">
                                          <p:val>
                                            <p:strVal val="#ppt_y"/>
                                          </p:val>
                                        </p:tav>
                                      </p:tavLst>
                                    </p:anim>
                                  </p:childTnLst>
                                </p:cTn>
                              </p:par>
                            </p:childTnLst>
                          </p:cTn>
                        </p:par>
                        <p:par>
                          <p:cTn id="11" fill="hold">
                            <p:stCondLst>
                              <p:cond delay="100"/>
                            </p:stCondLst>
                            <p:childTnLst>
                              <p:par>
                                <p:cTn id="12" presetID="10" presetClass="entr" presetSubtype="0" fill="hold" grpId="0" nodeType="afterEffect">
                                  <p:stCondLst>
                                    <p:cond delay="0"/>
                                  </p:stCondLst>
                                  <p:childTnLst>
                                    <p:set>
                                      <p:cBhvr>
                                        <p:cTn id="13" dur="1" fill="hold">
                                          <p:stCondLst>
                                            <p:cond delay="0"/>
                                          </p:stCondLst>
                                        </p:cTn>
                                        <p:tgtEl>
                                          <p:spTgt spid="43"/>
                                        </p:tgtEl>
                                        <p:attrNameLst>
                                          <p:attrName>style.visibility</p:attrName>
                                        </p:attrNameLst>
                                      </p:cBhvr>
                                      <p:to>
                                        <p:strVal val="visible"/>
                                      </p:to>
                                    </p:set>
                                    <p:animEffect transition="in" filter="fade">
                                      <p:cBhvr>
                                        <p:cTn id="14" dur="500"/>
                                        <p:tgtEl>
                                          <p:spTgt spid="43"/>
                                        </p:tgtEl>
                                      </p:cBhvr>
                                    </p:animEffect>
                                  </p:childTnLst>
                                </p:cTn>
                              </p:par>
                            </p:childTnLst>
                          </p:cTn>
                        </p:par>
                        <p:par>
                          <p:cTn id="15" fill="hold">
                            <p:stCondLst>
                              <p:cond delay="600"/>
                            </p:stCondLst>
                            <p:childTnLst>
                              <p:par>
                                <p:cTn id="16" presetID="23" presetClass="entr" presetSubtype="36"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 fill="hold"/>
                                        <p:tgtEl>
                                          <p:spTgt spid="9"/>
                                        </p:tgtEl>
                                        <p:attrNameLst>
                                          <p:attrName>ppt_w</p:attrName>
                                        </p:attrNameLst>
                                      </p:cBhvr>
                                      <p:tavLst>
                                        <p:tav tm="0">
                                          <p:val>
                                            <p:strVal val="(6*min(max(#ppt_w*#ppt_h,.3),1)-7.4)/-.7*#ppt_w"/>
                                          </p:val>
                                        </p:tav>
                                        <p:tav tm="100000">
                                          <p:val>
                                            <p:strVal val="#ppt_w"/>
                                          </p:val>
                                        </p:tav>
                                      </p:tavLst>
                                    </p:anim>
                                    <p:anim calcmode="lin" valueType="num">
                                      <p:cBhvr>
                                        <p:cTn id="19" dur="100" fill="hold"/>
                                        <p:tgtEl>
                                          <p:spTgt spid="9"/>
                                        </p:tgtEl>
                                        <p:attrNameLst>
                                          <p:attrName>ppt_h</p:attrName>
                                        </p:attrNameLst>
                                      </p:cBhvr>
                                      <p:tavLst>
                                        <p:tav tm="0">
                                          <p:val>
                                            <p:strVal val="(6*min(max(#ppt_w*#ppt_h,.3),1)-7.4)/-.7*#ppt_h"/>
                                          </p:val>
                                        </p:tav>
                                        <p:tav tm="100000">
                                          <p:val>
                                            <p:strVal val="#ppt_h"/>
                                          </p:val>
                                        </p:tav>
                                      </p:tavLst>
                                    </p:anim>
                                    <p:anim calcmode="lin" valueType="num">
                                      <p:cBhvr>
                                        <p:cTn id="20" dur="100" fill="hold"/>
                                        <p:tgtEl>
                                          <p:spTgt spid="9"/>
                                        </p:tgtEl>
                                        <p:attrNameLst>
                                          <p:attrName>ppt_x</p:attrName>
                                        </p:attrNameLst>
                                      </p:cBhvr>
                                      <p:tavLst>
                                        <p:tav tm="0">
                                          <p:val>
                                            <p:fltVal val="0.5"/>
                                          </p:val>
                                        </p:tav>
                                        <p:tav tm="100000">
                                          <p:val>
                                            <p:strVal val="#ppt_x"/>
                                          </p:val>
                                        </p:tav>
                                      </p:tavLst>
                                    </p:anim>
                                    <p:anim calcmode="lin" valueType="num">
                                      <p:cBhvr>
                                        <p:cTn id="21" dur="100" fill="hold"/>
                                        <p:tgtEl>
                                          <p:spTgt spid="9"/>
                                        </p:tgtEl>
                                        <p:attrNameLst>
                                          <p:attrName>ppt_y</p:attrName>
                                        </p:attrNameLst>
                                      </p:cBhvr>
                                      <p:tavLst>
                                        <p:tav tm="0">
                                          <p:val>
                                            <p:strVal val="1+(6*min(max(#ppt_w*#ppt_h,.3),1)-7.4)/-.7*#ppt_h/2"/>
                                          </p:val>
                                        </p:tav>
                                        <p:tav tm="100000">
                                          <p:val>
                                            <p:strVal val="#ppt_y"/>
                                          </p:val>
                                        </p:tav>
                                      </p:tavLst>
                                    </p:anim>
                                  </p:childTnLst>
                                </p:cTn>
                              </p:par>
                            </p:childTnLst>
                          </p:cTn>
                        </p:par>
                        <p:par>
                          <p:cTn id="22" fill="hold">
                            <p:stCondLst>
                              <p:cond delay="700"/>
                            </p:stCondLst>
                            <p:childTnLst>
                              <p:par>
                                <p:cTn id="23" presetID="10" presetClass="entr" presetSubtype="0" fill="hold" grpId="0" nodeType="after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childTnLst>
                          </p:cTn>
                        </p:par>
                        <p:par>
                          <p:cTn id="26" fill="hold">
                            <p:stCondLst>
                              <p:cond delay="1200"/>
                            </p:stCondLst>
                            <p:childTnLst>
                              <p:par>
                                <p:cTn id="27" presetID="23" presetClass="entr" presetSubtype="36" fill="hold"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100" fill="hold"/>
                                        <p:tgtEl>
                                          <p:spTgt spid="12"/>
                                        </p:tgtEl>
                                        <p:attrNameLst>
                                          <p:attrName>ppt_w</p:attrName>
                                        </p:attrNameLst>
                                      </p:cBhvr>
                                      <p:tavLst>
                                        <p:tav tm="0">
                                          <p:val>
                                            <p:strVal val="(6*min(max(#ppt_w*#ppt_h,.3),1)-7.4)/-.7*#ppt_w"/>
                                          </p:val>
                                        </p:tav>
                                        <p:tav tm="100000">
                                          <p:val>
                                            <p:strVal val="#ppt_w"/>
                                          </p:val>
                                        </p:tav>
                                      </p:tavLst>
                                    </p:anim>
                                    <p:anim calcmode="lin" valueType="num">
                                      <p:cBhvr>
                                        <p:cTn id="30" dur="100" fill="hold"/>
                                        <p:tgtEl>
                                          <p:spTgt spid="12"/>
                                        </p:tgtEl>
                                        <p:attrNameLst>
                                          <p:attrName>ppt_h</p:attrName>
                                        </p:attrNameLst>
                                      </p:cBhvr>
                                      <p:tavLst>
                                        <p:tav tm="0">
                                          <p:val>
                                            <p:strVal val="(6*min(max(#ppt_w*#ppt_h,.3),1)-7.4)/-.7*#ppt_h"/>
                                          </p:val>
                                        </p:tav>
                                        <p:tav tm="100000">
                                          <p:val>
                                            <p:strVal val="#ppt_h"/>
                                          </p:val>
                                        </p:tav>
                                      </p:tavLst>
                                    </p:anim>
                                    <p:anim calcmode="lin" valueType="num">
                                      <p:cBhvr>
                                        <p:cTn id="31" dur="100" fill="hold"/>
                                        <p:tgtEl>
                                          <p:spTgt spid="12"/>
                                        </p:tgtEl>
                                        <p:attrNameLst>
                                          <p:attrName>ppt_x</p:attrName>
                                        </p:attrNameLst>
                                      </p:cBhvr>
                                      <p:tavLst>
                                        <p:tav tm="0">
                                          <p:val>
                                            <p:fltVal val="0.5"/>
                                          </p:val>
                                        </p:tav>
                                        <p:tav tm="100000">
                                          <p:val>
                                            <p:strVal val="#ppt_x"/>
                                          </p:val>
                                        </p:tav>
                                      </p:tavLst>
                                    </p:anim>
                                    <p:anim calcmode="lin" valueType="num">
                                      <p:cBhvr>
                                        <p:cTn id="32" dur="100" fill="hold"/>
                                        <p:tgtEl>
                                          <p:spTgt spid="12"/>
                                        </p:tgtEl>
                                        <p:attrNameLst>
                                          <p:attrName>ppt_y</p:attrName>
                                        </p:attrNameLst>
                                      </p:cBhvr>
                                      <p:tavLst>
                                        <p:tav tm="0">
                                          <p:val>
                                            <p:strVal val="1+(6*min(max(#ppt_w*#ppt_h,.3),1)-7.4)/-.7*#ppt_h/2"/>
                                          </p:val>
                                        </p:tav>
                                        <p:tav tm="100000">
                                          <p:val>
                                            <p:strVal val="#ppt_y"/>
                                          </p:val>
                                        </p:tav>
                                      </p:tavLst>
                                    </p:anim>
                                  </p:childTnLst>
                                </p:cTn>
                              </p:par>
                            </p:childTnLst>
                          </p:cTn>
                        </p:par>
                        <p:par>
                          <p:cTn id="33" fill="hold">
                            <p:stCondLst>
                              <p:cond delay="1300"/>
                            </p:stCondLst>
                            <p:childTnLst>
                              <p:par>
                                <p:cTn id="34" presetID="10" presetClass="entr" presetSubtype="0" fill="hold" grpId="0" nodeType="afterEffect">
                                  <p:stCondLst>
                                    <p:cond delay="0"/>
                                  </p:stCondLst>
                                  <p:childTnLst>
                                    <p:set>
                                      <p:cBhvr>
                                        <p:cTn id="35" dur="1" fill="hold">
                                          <p:stCondLst>
                                            <p:cond delay="0"/>
                                          </p:stCondLst>
                                        </p:cTn>
                                        <p:tgtEl>
                                          <p:spTgt spid="45"/>
                                        </p:tgtEl>
                                        <p:attrNameLst>
                                          <p:attrName>style.visibility</p:attrName>
                                        </p:attrNameLst>
                                      </p:cBhvr>
                                      <p:to>
                                        <p:strVal val="visible"/>
                                      </p:to>
                                    </p:set>
                                    <p:animEffect transition="in" filter="fade">
                                      <p:cBhvr>
                                        <p:cTn id="36" dur="500"/>
                                        <p:tgtEl>
                                          <p:spTgt spid="45"/>
                                        </p:tgtEl>
                                      </p:cBhvr>
                                    </p:animEffect>
                                  </p:childTnLst>
                                </p:cTn>
                              </p:par>
                            </p:childTnLst>
                          </p:cTn>
                        </p:par>
                        <p:par>
                          <p:cTn id="37" fill="hold">
                            <p:stCondLst>
                              <p:cond delay="1800"/>
                            </p:stCondLst>
                            <p:childTnLst>
                              <p:par>
                                <p:cTn id="38" presetID="23" presetClass="entr" presetSubtype="36" fill="hold" nodeType="afterEffect">
                                  <p:stCondLst>
                                    <p:cond delay="0"/>
                                  </p:stCondLst>
                                  <p:childTnLst>
                                    <p:set>
                                      <p:cBhvr>
                                        <p:cTn id="39" dur="1" fill="hold">
                                          <p:stCondLst>
                                            <p:cond delay="0"/>
                                          </p:stCondLst>
                                        </p:cTn>
                                        <p:tgtEl>
                                          <p:spTgt spid="15"/>
                                        </p:tgtEl>
                                        <p:attrNameLst>
                                          <p:attrName>style.visibility</p:attrName>
                                        </p:attrNameLst>
                                      </p:cBhvr>
                                      <p:to>
                                        <p:strVal val="visible"/>
                                      </p:to>
                                    </p:set>
                                    <p:anim calcmode="lin" valueType="num">
                                      <p:cBhvr>
                                        <p:cTn id="40" dur="100" fill="hold"/>
                                        <p:tgtEl>
                                          <p:spTgt spid="15"/>
                                        </p:tgtEl>
                                        <p:attrNameLst>
                                          <p:attrName>ppt_w</p:attrName>
                                        </p:attrNameLst>
                                      </p:cBhvr>
                                      <p:tavLst>
                                        <p:tav tm="0">
                                          <p:val>
                                            <p:strVal val="(6*min(max(#ppt_w*#ppt_h,.3),1)-7.4)/-.7*#ppt_w"/>
                                          </p:val>
                                        </p:tav>
                                        <p:tav tm="100000">
                                          <p:val>
                                            <p:strVal val="#ppt_w"/>
                                          </p:val>
                                        </p:tav>
                                      </p:tavLst>
                                    </p:anim>
                                    <p:anim calcmode="lin" valueType="num">
                                      <p:cBhvr>
                                        <p:cTn id="41" dur="100" fill="hold"/>
                                        <p:tgtEl>
                                          <p:spTgt spid="15"/>
                                        </p:tgtEl>
                                        <p:attrNameLst>
                                          <p:attrName>ppt_h</p:attrName>
                                        </p:attrNameLst>
                                      </p:cBhvr>
                                      <p:tavLst>
                                        <p:tav tm="0">
                                          <p:val>
                                            <p:strVal val="(6*min(max(#ppt_w*#ppt_h,.3),1)-7.4)/-.7*#ppt_h"/>
                                          </p:val>
                                        </p:tav>
                                        <p:tav tm="100000">
                                          <p:val>
                                            <p:strVal val="#ppt_h"/>
                                          </p:val>
                                        </p:tav>
                                      </p:tavLst>
                                    </p:anim>
                                    <p:anim calcmode="lin" valueType="num">
                                      <p:cBhvr>
                                        <p:cTn id="42" dur="100" fill="hold"/>
                                        <p:tgtEl>
                                          <p:spTgt spid="15"/>
                                        </p:tgtEl>
                                        <p:attrNameLst>
                                          <p:attrName>ppt_x</p:attrName>
                                        </p:attrNameLst>
                                      </p:cBhvr>
                                      <p:tavLst>
                                        <p:tav tm="0">
                                          <p:val>
                                            <p:fltVal val="0.5"/>
                                          </p:val>
                                        </p:tav>
                                        <p:tav tm="100000">
                                          <p:val>
                                            <p:strVal val="#ppt_x"/>
                                          </p:val>
                                        </p:tav>
                                      </p:tavLst>
                                    </p:anim>
                                    <p:anim calcmode="lin" valueType="num">
                                      <p:cBhvr>
                                        <p:cTn id="43" dur="100" fill="hold"/>
                                        <p:tgtEl>
                                          <p:spTgt spid="15"/>
                                        </p:tgtEl>
                                        <p:attrNameLst>
                                          <p:attrName>ppt_y</p:attrName>
                                        </p:attrNameLst>
                                      </p:cBhvr>
                                      <p:tavLst>
                                        <p:tav tm="0">
                                          <p:val>
                                            <p:strVal val="1+(6*min(max(#ppt_w*#ppt_h,.3),1)-7.4)/-.7*#ppt_h/2"/>
                                          </p:val>
                                        </p:tav>
                                        <p:tav tm="100000">
                                          <p:val>
                                            <p:strVal val="#ppt_y"/>
                                          </p:val>
                                        </p:tav>
                                      </p:tavLst>
                                    </p:anim>
                                  </p:childTnLst>
                                </p:cTn>
                              </p:par>
                            </p:childTnLst>
                          </p:cTn>
                        </p:par>
                        <p:par>
                          <p:cTn id="44" fill="hold">
                            <p:stCondLst>
                              <p:cond delay="1900"/>
                            </p:stCondLst>
                            <p:childTnLst>
                              <p:par>
                                <p:cTn id="45" presetID="10" presetClass="entr" presetSubtype="0" fill="hold" grpId="0" nodeType="afterEffect">
                                  <p:stCondLst>
                                    <p:cond delay="0"/>
                                  </p:stCondLst>
                                  <p:childTnLst>
                                    <p:set>
                                      <p:cBhvr>
                                        <p:cTn id="46" dur="1" fill="hold">
                                          <p:stCondLst>
                                            <p:cond delay="0"/>
                                          </p:stCondLst>
                                        </p:cTn>
                                        <p:tgtEl>
                                          <p:spTgt spid="46"/>
                                        </p:tgtEl>
                                        <p:attrNameLst>
                                          <p:attrName>style.visibility</p:attrName>
                                        </p:attrNameLst>
                                      </p:cBhvr>
                                      <p:to>
                                        <p:strVal val="visible"/>
                                      </p:to>
                                    </p:set>
                                    <p:animEffect transition="in" filter="fade">
                                      <p:cBhvr>
                                        <p:cTn id="47" dur="500"/>
                                        <p:tgtEl>
                                          <p:spTgt spid="46"/>
                                        </p:tgtEl>
                                      </p:cBhvr>
                                    </p:animEffect>
                                  </p:childTnLst>
                                </p:cTn>
                              </p:par>
                            </p:childTnLst>
                          </p:cTn>
                        </p:par>
                        <p:par>
                          <p:cTn id="48" fill="hold">
                            <p:stCondLst>
                              <p:cond delay="2400"/>
                            </p:stCondLst>
                            <p:childTnLst>
                              <p:par>
                                <p:cTn id="49" presetID="23" presetClass="entr" presetSubtype="36" fill="hold" nodeType="afterEffect">
                                  <p:stCondLst>
                                    <p:cond delay="0"/>
                                  </p:stCondLst>
                                  <p:childTnLst>
                                    <p:set>
                                      <p:cBhvr>
                                        <p:cTn id="50" dur="1" fill="hold">
                                          <p:stCondLst>
                                            <p:cond delay="0"/>
                                          </p:stCondLst>
                                        </p:cTn>
                                        <p:tgtEl>
                                          <p:spTgt spid="18"/>
                                        </p:tgtEl>
                                        <p:attrNameLst>
                                          <p:attrName>style.visibility</p:attrName>
                                        </p:attrNameLst>
                                      </p:cBhvr>
                                      <p:to>
                                        <p:strVal val="visible"/>
                                      </p:to>
                                    </p:set>
                                    <p:anim calcmode="lin" valueType="num">
                                      <p:cBhvr>
                                        <p:cTn id="51" dur="100" fill="hold"/>
                                        <p:tgtEl>
                                          <p:spTgt spid="18"/>
                                        </p:tgtEl>
                                        <p:attrNameLst>
                                          <p:attrName>ppt_w</p:attrName>
                                        </p:attrNameLst>
                                      </p:cBhvr>
                                      <p:tavLst>
                                        <p:tav tm="0">
                                          <p:val>
                                            <p:strVal val="(6*min(max(#ppt_w*#ppt_h,.3),1)-7.4)/-.7*#ppt_w"/>
                                          </p:val>
                                        </p:tav>
                                        <p:tav tm="100000">
                                          <p:val>
                                            <p:strVal val="#ppt_w"/>
                                          </p:val>
                                        </p:tav>
                                      </p:tavLst>
                                    </p:anim>
                                    <p:anim calcmode="lin" valueType="num">
                                      <p:cBhvr>
                                        <p:cTn id="52" dur="100" fill="hold"/>
                                        <p:tgtEl>
                                          <p:spTgt spid="18"/>
                                        </p:tgtEl>
                                        <p:attrNameLst>
                                          <p:attrName>ppt_h</p:attrName>
                                        </p:attrNameLst>
                                      </p:cBhvr>
                                      <p:tavLst>
                                        <p:tav tm="0">
                                          <p:val>
                                            <p:strVal val="(6*min(max(#ppt_w*#ppt_h,.3),1)-7.4)/-.7*#ppt_h"/>
                                          </p:val>
                                        </p:tav>
                                        <p:tav tm="100000">
                                          <p:val>
                                            <p:strVal val="#ppt_h"/>
                                          </p:val>
                                        </p:tav>
                                      </p:tavLst>
                                    </p:anim>
                                    <p:anim calcmode="lin" valueType="num">
                                      <p:cBhvr>
                                        <p:cTn id="53" dur="100" fill="hold"/>
                                        <p:tgtEl>
                                          <p:spTgt spid="18"/>
                                        </p:tgtEl>
                                        <p:attrNameLst>
                                          <p:attrName>ppt_x</p:attrName>
                                        </p:attrNameLst>
                                      </p:cBhvr>
                                      <p:tavLst>
                                        <p:tav tm="0">
                                          <p:val>
                                            <p:fltVal val="0.5"/>
                                          </p:val>
                                        </p:tav>
                                        <p:tav tm="100000">
                                          <p:val>
                                            <p:strVal val="#ppt_x"/>
                                          </p:val>
                                        </p:tav>
                                      </p:tavLst>
                                    </p:anim>
                                    <p:anim calcmode="lin" valueType="num">
                                      <p:cBhvr>
                                        <p:cTn id="54" dur="100" fill="hold"/>
                                        <p:tgtEl>
                                          <p:spTgt spid="18"/>
                                        </p:tgtEl>
                                        <p:attrNameLst>
                                          <p:attrName>ppt_y</p:attrName>
                                        </p:attrNameLst>
                                      </p:cBhvr>
                                      <p:tavLst>
                                        <p:tav tm="0">
                                          <p:val>
                                            <p:strVal val="1+(6*min(max(#ppt_w*#ppt_h,.3),1)-7.4)/-.7*#ppt_h/2"/>
                                          </p:val>
                                        </p:tav>
                                        <p:tav tm="100000">
                                          <p:val>
                                            <p:strVal val="#ppt_y"/>
                                          </p:val>
                                        </p:tav>
                                      </p:tavLst>
                                    </p:anim>
                                  </p:childTnLst>
                                </p:cTn>
                              </p:par>
                            </p:childTnLst>
                          </p:cTn>
                        </p:par>
                        <p:par>
                          <p:cTn id="55" fill="hold">
                            <p:stCondLst>
                              <p:cond delay="2500"/>
                            </p:stCondLst>
                            <p:childTnLst>
                              <p:par>
                                <p:cTn id="56" presetID="10" presetClass="entr" presetSubtype="0" fill="hold" grpId="0" nodeType="afterEffect">
                                  <p:stCondLst>
                                    <p:cond delay="0"/>
                                  </p:stCondLst>
                                  <p:childTnLst>
                                    <p:set>
                                      <p:cBhvr>
                                        <p:cTn id="57" dur="1" fill="hold">
                                          <p:stCondLst>
                                            <p:cond delay="0"/>
                                          </p:stCondLst>
                                        </p:cTn>
                                        <p:tgtEl>
                                          <p:spTgt spid="47"/>
                                        </p:tgtEl>
                                        <p:attrNameLst>
                                          <p:attrName>style.visibility</p:attrName>
                                        </p:attrNameLst>
                                      </p:cBhvr>
                                      <p:to>
                                        <p:strVal val="visible"/>
                                      </p:to>
                                    </p:set>
                                    <p:animEffect transition="in" filter="fade">
                                      <p:cBhvr>
                                        <p:cTn id="58" dur="500"/>
                                        <p:tgtEl>
                                          <p:spTgt spid="47"/>
                                        </p:tgtEl>
                                      </p:cBhvr>
                                    </p:animEffect>
                                  </p:childTnLst>
                                </p:cTn>
                              </p:par>
                            </p:childTnLst>
                          </p:cTn>
                        </p:par>
                        <p:par>
                          <p:cTn id="59" fill="hold">
                            <p:stCondLst>
                              <p:cond delay="3000"/>
                            </p:stCondLst>
                            <p:childTnLst>
                              <p:par>
                                <p:cTn id="60" presetID="23" presetClass="entr" presetSubtype="36" fill="hold" nodeType="afterEffect">
                                  <p:stCondLst>
                                    <p:cond delay="0"/>
                                  </p:stCondLst>
                                  <p:childTnLst>
                                    <p:set>
                                      <p:cBhvr>
                                        <p:cTn id="61" dur="1" fill="hold">
                                          <p:stCondLst>
                                            <p:cond delay="0"/>
                                          </p:stCondLst>
                                        </p:cTn>
                                        <p:tgtEl>
                                          <p:spTgt spid="21"/>
                                        </p:tgtEl>
                                        <p:attrNameLst>
                                          <p:attrName>style.visibility</p:attrName>
                                        </p:attrNameLst>
                                      </p:cBhvr>
                                      <p:to>
                                        <p:strVal val="visible"/>
                                      </p:to>
                                    </p:set>
                                    <p:anim calcmode="lin" valueType="num">
                                      <p:cBhvr>
                                        <p:cTn id="62" dur="100" fill="hold"/>
                                        <p:tgtEl>
                                          <p:spTgt spid="21"/>
                                        </p:tgtEl>
                                        <p:attrNameLst>
                                          <p:attrName>ppt_w</p:attrName>
                                        </p:attrNameLst>
                                      </p:cBhvr>
                                      <p:tavLst>
                                        <p:tav tm="0">
                                          <p:val>
                                            <p:strVal val="(6*min(max(#ppt_w*#ppt_h,.3),1)-7.4)/-.7*#ppt_w"/>
                                          </p:val>
                                        </p:tav>
                                        <p:tav tm="100000">
                                          <p:val>
                                            <p:strVal val="#ppt_w"/>
                                          </p:val>
                                        </p:tav>
                                      </p:tavLst>
                                    </p:anim>
                                    <p:anim calcmode="lin" valueType="num">
                                      <p:cBhvr>
                                        <p:cTn id="63" dur="100" fill="hold"/>
                                        <p:tgtEl>
                                          <p:spTgt spid="21"/>
                                        </p:tgtEl>
                                        <p:attrNameLst>
                                          <p:attrName>ppt_h</p:attrName>
                                        </p:attrNameLst>
                                      </p:cBhvr>
                                      <p:tavLst>
                                        <p:tav tm="0">
                                          <p:val>
                                            <p:strVal val="(6*min(max(#ppt_w*#ppt_h,.3),1)-7.4)/-.7*#ppt_h"/>
                                          </p:val>
                                        </p:tav>
                                        <p:tav tm="100000">
                                          <p:val>
                                            <p:strVal val="#ppt_h"/>
                                          </p:val>
                                        </p:tav>
                                      </p:tavLst>
                                    </p:anim>
                                    <p:anim calcmode="lin" valueType="num">
                                      <p:cBhvr>
                                        <p:cTn id="64" dur="100" fill="hold"/>
                                        <p:tgtEl>
                                          <p:spTgt spid="21"/>
                                        </p:tgtEl>
                                        <p:attrNameLst>
                                          <p:attrName>ppt_x</p:attrName>
                                        </p:attrNameLst>
                                      </p:cBhvr>
                                      <p:tavLst>
                                        <p:tav tm="0">
                                          <p:val>
                                            <p:fltVal val="0.5"/>
                                          </p:val>
                                        </p:tav>
                                        <p:tav tm="100000">
                                          <p:val>
                                            <p:strVal val="#ppt_x"/>
                                          </p:val>
                                        </p:tav>
                                      </p:tavLst>
                                    </p:anim>
                                    <p:anim calcmode="lin" valueType="num">
                                      <p:cBhvr>
                                        <p:cTn id="65" dur="100" fill="hold"/>
                                        <p:tgtEl>
                                          <p:spTgt spid="21"/>
                                        </p:tgtEl>
                                        <p:attrNameLst>
                                          <p:attrName>ppt_y</p:attrName>
                                        </p:attrNameLst>
                                      </p:cBhvr>
                                      <p:tavLst>
                                        <p:tav tm="0">
                                          <p:val>
                                            <p:strVal val="1+(6*min(max(#ppt_w*#ppt_h,.3),1)-7.4)/-.7*#ppt_h/2"/>
                                          </p:val>
                                        </p:tav>
                                        <p:tav tm="100000">
                                          <p:val>
                                            <p:strVal val="#ppt_y"/>
                                          </p:val>
                                        </p:tav>
                                      </p:tavLst>
                                    </p:anim>
                                  </p:childTnLst>
                                </p:cTn>
                              </p:par>
                            </p:childTnLst>
                          </p:cTn>
                        </p:par>
                        <p:par>
                          <p:cTn id="66" fill="hold">
                            <p:stCondLst>
                              <p:cond delay="3100"/>
                            </p:stCondLst>
                            <p:childTnLst>
                              <p:par>
                                <p:cTn id="67" presetID="10" presetClass="entr" presetSubtype="0" fill="hold" grpId="0" nodeType="afterEffect">
                                  <p:stCondLst>
                                    <p:cond delay="0"/>
                                  </p:stCondLst>
                                  <p:childTnLst>
                                    <p:set>
                                      <p:cBhvr>
                                        <p:cTn id="68" dur="1" fill="hold">
                                          <p:stCondLst>
                                            <p:cond delay="0"/>
                                          </p:stCondLst>
                                        </p:cTn>
                                        <p:tgtEl>
                                          <p:spTgt spid="48"/>
                                        </p:tgtEl>
                                        <p:attrNameLst>
                                          <p:attrName>style.visibility</p:attrName>
                                        </p:attrNameLst>
                                      </p:cBhvr>
                                      <p:to>
                                        <p:strVal val="visible"/>
                                      </p:to>
                                    </p:set>
                                    <p:animEffect transition="in" filter="fade">
                                      <p:cBhvr>
                                        <p:cTn id="69"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P spid="47" grpId="0"/>
      <p:bldP spid="4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3536821" y="1305985"/>
            <a:ext cx="985697" cy="1134998"/>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3" name="任意多边形 2"/>
          <p:cNvSpPr/>
          <p:nvPr/>
        </p:nvSpPr>
        <p:spPr>
          <a:xfrm>
            <a:off x="5133438" y="2268830"/>
            <a:ext cx="985697" cy="1134998"/>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4" name="任意多边形 3"/>
          <p:cNvSpPr/>
          <p:nvPr/>
        </p:nvSpPr>
        <p:spPr>
          <a:xfrm>
            <a:off x="3536821" y="3231673"/>
            <a:ext cx="985697" cy="113347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5" name="Freeform 193"/>
          <p:cNvSpPr>
            <a:spLocks noEditPoints="1"/>
          </p:cNvSpPr>
          <p:nvPr/>
        </p:nvSpPr>
        <p:spPr bwMode="auto">
          <a:xfrm>
            <a:off x="3852183" y="3621685"/>
            <a:ext cx="354974" cy="353450"/>
          </a:xfrm>
          <a:custGeom>
            <a:avLst/>
            <a:gdLst>
              <a:gd name="T0" fmla="*/ 155939 w 128"/>
              <a:gd name="T1" fmla="*/ 149668 h 128"/>
              <a:gd name="T2" fmla="*/ 173265 w 128"/>
              <a:gd name="T3" fmla="*/ 132398 h 128"/>
              <a:gd name="T4" fmla="*/ 155939 w 128"/>
              <a:gd name="T5" fmla="*/ 115129 h 128"/>
              <a:gd name="T6" fmla="*/ 138612 w 128"/>
              <a:gd name="T7" fmla="*/ 132398 h 128"/>
              <a:gd name="T8" fmla="*/ 155939 w 128"/>
              <a:gd name="T9" fmla="*/ 149668 h 128"/>
              <a:gd name="T10" fmla="*/ 225245 w 128"/>
              <a:gd name="T11" fmla="*/ 149668 h 128"/>
              <a:gd name="T12" fmla="*/ 242572 w 128"/>
              <a:gd name="T13" fmla="*/ 132398 h 128"/>
              <a:gd name="T14" fmla="*/ 225245 w 128"/>
              <a:gd name="T15" fmla="*/ 115129 h 128"/>
              <a:gd name="T16" fmla="*/ 207919 w 128"/>
              <a:gd name="T17" fmla="*/ 132398 h 128"/>
              <a:gd name="T18" fmla="*/ 225245 w 128"/>
              <a:gd name="T19" fmla="*/ 149668 h 128"/>
              <a:gd name="T20" fmla="*/ 121286 w 128"/>
              <a:gd name="T21" fmla="*/ 259040 h 128"/>
              <a:gd name="T22" fmla="*/ 150163 w 128"/>
              <a:gd name="T23" fmla="*/ 261919 h 128"/>
              <a:gd name="T24" fmla="*/ 300327 w 128"/>
              <a:gd name="T25" fmla="*/ 129520 h 128"/>
              <a:gd name="T26" fmla="*/ 150163 w 128"/>
              <a:gd name="T27" fmla="*/ 0 h 128"/>
              <a:gd name="T28" fmla="*/ 0 w 128"/>
              <a:gd name="T29" fmla="*/ 129520 h 128"/>
              <a:gd name="T30" fmla="*/ 57755 w 128"/>
              <a:gd name="T31" fmla="*/ 233136 h 128"/>
              <a:gd name="T32" fmla="*/ 57755 w 128"/>
              <a:gd name="T33" fmla="*/ 299336 h 128"/>
              <a:gd name="T34" fmla="*/ 121286 w 128"/>
              <a:gd name="T35" fmla="*/ 259040 h 128"/>
              <a:gd name="T36" fmla="*/ 23102 w 128"/>
              <a:gd name="T37" fmla="*/ 132398 h 128"/>
              <a:gd name="T38" fmla="*/ 150163 w 128"/>
              <a:gd name="T39" fmla="*/ 23026 h 128"/>
              <a:gd name="T40" fmla="*/ 277225 w 128"/>
              <a:gd name="T41" fmla="*/ 132398 h 128"/>
              <a:gd name="T42" fmla="*/ 150163 w 128"/>
              <a:gd name="T43" fmla="*/ 241771 h 128"/>
              <a:gd name="T44" fmla="*/ 121286 w 128"/>
              <a:gd name="T45" fmla="*/ 238893 h 128"/>
              <a:gd name="T46" fmla="*/ 98184 w 128"/>
              <a:gd name="T47" fmla="*/ 253284 h 128"/>
              <a:gd name="T48" fmla="*/ 98184 w 128"/>
              <a:gd name="T49" fmla="*/ 253284 h 128"/>
              <a:gd name="T50" fmla="*/ 80857 w 128"/>
              <a:gd name="T51" fmla="*/ 264797 h 128"/>
              <a:gd name="T52" fmla="*/ 80857 w 128"/>
              <a:gd name="T53" fmla="*/ 247527 h 128"/>
              <a:gd name="T54" fmla="*/ 80857 w 128"/>
              <a:gd name="T55" fmla="*/ 224502 h 128"/>
              <a:gd name="T56" fmla="*/ 23102 w 128"/>
              <a:gd name="T57" fmla="*/ 132398 h 128"/>
              <a:gd name="T58" fmla="*/ 103959 w 128"/>
              <a:gd name="T59" fmla="*/ 132398 h 128"/>
              <a:gd name="T60" fmla="*/ 86633 w 128"/>
              <a:gd name="T61" fmla="*/ 115129 h 128"/>
              <a:gd name="T62" fmla="*/ 69306 w 128"/>
              <a:gd name="T63" fmla="*/ 132398 h 128"/>
              <a:gd name="T64" fmla="*/ 86633 w 128"/>
              <a:gd name="T65" fmla="*/ 149668 h 128"/>
              <a:gd name="T66" fmla="*/ 103959 w 128"/>
              <a:gd name="T67" fmla="*/ 132398 h 128"/>
              <a:gd name="T68" fmla="*/ 323429 w 128"/>
              <a:gd name="T69" fmla="*/ 106494 h 128"/>
              <a:gd name="T70" fmla="*/ 323429 w 128"/>
              <a:gd name="T71" fmla="*/ 115129 h 128"/>
              <a:gd name="T72" fmla="*/ 320541 w 128"/>
              <a:gd name="T73" fmla="*/ 135277 h 128"/>
              <a:gd name="T74" fmla="*/ 346531 w 128"/>
              <a:gd name="T75" fmla="*/ 201476 h 128"/>
              <a:gd name="T76" fmla="*/ 288776 w 128"/>
              <a:gd name="T77" fmla="*/ 293579 h 128"/>
              <a:gd name="T78" fmla="*/ 288776 w 128"/>
              <a:gd name="T79" fmla="*/ 316605 h 128"/>
              <a:gd name="T80" fmla="*/ 288776 w 128"/>
              <a:gd name="T81" fmla="*/ 333874 h 128"/>
              <a:gd name="T82" fmla="*/ 271449 w 128"/>
              <a:gd name="T83" fmla="*/ 322361 h 128"/>
              <a:gd name="T84" fmla="*/ 271449 w 128"/>
              <a:gd name="T85" fmla="*/ 322361 h 128"/>
              <a:gd name="T86" fmla="*/ 248347 w 128"/>
              <a:gd name="T87" fmla="*/ 307970 h 128"/>
              <a:gd name="T88" fmla="*/ 219470 w 128"/>
              <a:gd name="T89" fmla="*/ 310848 h 128"/>
              <a:gd name="T90" fmla="*/ 141500 w 128"/>
              <a:gd name="T91" fmla="*/ 287823 h 128"/>
              <a:gd name="T92" fmla="*/ 121286 w 128"/>
              <a:gd name="T93" fmla="*/ 287823 h 128"/>
              <a:gd name="T94" fmla="*/ 106847 w 128"/>
              <a:gd name="T95" fmla="*/ 287823 h 128"/>
              <a:gd name="T96" fmla="*/ 219470 w 128"/>
              <a:gd name="T97" fmla="*/ 330996 h 128"/>
              <a:gd name="T98" fmla="*/ 248347 w 128"/>
              <a:gd name="T99" fmla="*/ 328118 h 128"/>
              <a:gd name="T100" fmla="*/ 311878 w 128"/>
              <a:gd name="T101" fmla="*/ 368413 h 128"/>
              <a:gd name="T102" fmla="*/ 311878 w 128"/>
              <a:gd name="T103" fmla="*/ 302214 h 128"/>
              <a:gd name="T104" fmla="*/ 369633 w 128"/>
              <a:gd name="T105" fmla="*/ 198598 h 128"/>
              <a:gd name="T106" fmla="*/ 323429 w 128"/>
              <a:gd name="T107" fmla="*/ 106494 h 12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28" h="128">
                <a:moveTo>
                  <a:pt x="54" y="52"/>
                </a:moveTo>
                <a:cubicBezTo>
                  <a:pt x="57" y="52"/>
                  <a:pt x="60" y="49"/>
                  <a:pt x="60" y="46"/>
                </a:cubicBezTo>
                <a:cubicBezTo>
                  <a:pt x="60" y="43"/>
                  <a:pt x="57" y="40"/>
                  <a:pt x="54" y="40"/>
                </a:cubicBezTo>
                <a:cubicBezTo>
                  <a:pt x="51" y="40"/>
                  <a:pt x="48" y="43"/>
                  <a:pt x="48" y="46"/>
                </a:cubicBezTo>
                <a:cubicBezTo>
                  <a:pt x="48" y="49"/>
                  <a:pt x="51" y="52"/>
                  <a:pt x="54" y="52"/>
                </a:cubicBezTo>
                <a:close/>
                <a:moveTo>
                  <a:pt x="78" y="52"/>
                </a:moveTo>
                <a:cubicBezTo>
                  <a:pt x="81" y="52"/>
                  <a:pt x="84" y="49"/>
                  <a:pt x="84" y="46"/>
                </a:cubicBezTo>
                <a:cubicBezTo>
                  <a:pt x="84" y="43"/>
                  <a:pt x="81" y="40"/>
                  <a:pt x="78" y="40"/>
                </a:cubicBezTo>
                <a:cubicBezTo>
                  <a:pt x="75" y="40"/>
                  <a:pt x="72" y="43"/>
                  <a:pt x="72" y="46"/>
                </a:cubicBezTo>
                <a:cubicBezTo>
                  <a:pt x="72" y="49"/>
                  <a:pt x="75" y="52"/>
                  <a:pt x="78" y="52"/>
                </a:cubicBezTo>
                <a:close/>
                <a:moveTo>
                  <a:pt x="42" y="90"/>
                </a:moveTo>
                <a:cubicBezTo>
                  <a:pt x="46" y="91"/>
                  <a:pt x="49" y="91"/>
                  <a:pt x="52" y="91"/>
                </a:cubicBezTo>
                <a:cubicBezTo>
                  <a:pt x="81" y="91"/>
                  <a:pt x="104" y="71"/>
                  <a:pt x="104" y="45"/>
                </a:cubicBezTo>
                <a:cubicBezTo>
                  <a:pt x="104" y="20"/>
                  <a:pt x="81" y="0"/>
                  <a:pt x="52" y="0"/>
                </a:cubicBezTo>
                <a:cubicBezTo>
                  <a:pt x="23" y="0"/>
                  <a:pt x="0" y="20"/>
                  <a:pt x="0" y="45"/>
                </a:cubicBezTo>
                <a:cubicBezTo>
                  <a:pt x="0" y="60"/>
                  <a:pt x="8" y="73"/>
                  <a:pt x="20" y="81"/>
                </a:cubicBezTo>
                <a:cubicBezTo>
                  <a:pt x="20" y="104"/>
                  <a:pt x="20" y="104"/>
                  <a:pt x="20" y="104"/>
                </a:cubicBezTo>
                <a:lnTo>
                  <a:pt x="42" y="90"/>
                </a:lnTo>
                <a:close/>
                <a:moveTo>
                  <a:pt x="8" y="46"/>
                </a:moveTo>
                <a:cubicBezTo>
                  <a:pt x="8" y="25"/>
                  <a:pt x="28" y="8"/>
                  <a:pt x="52" y="8"/>
                </a:cubicBezTo>
                <a:cubicBezTo>
                  <a:pt x="76" y="8"/>
                  <a:pt x="96" y="25"/>
                  <a:pt x="96" y="46"/>
                </a:cubicBezTo>
                <a:cubicBezTo>
                  <a:pt x="96" y="67"/>
                  <a:pt x="76" y="84"/>
                  <a:pt x="52" y="84"/>
                </a:cubicBezTo>
                <a:cubicBezTo>
                  <a:pt x="48" y="84"/>
                  <a:pt x="45" y="84"/>
                  <a:pt x="42" y="83"/>
                </a:cubicBezTo>
                <a:cubicBezTo>
                  <a:pt x="34" y="88"/>
                  <a:pt x="34" y="88"/>
                  <a:pt x="34" y="88"/>
                </a:cubicBezTo>
                <a:cubicBezTo>
                  <a:pt x="34" y="88"/>
                  <a:pt x="34" y="88"/>
                  <a:pt x="34" y="88"/>
                </a:cubicBezTo>
                <a:cubicBezTo>
                  <a:pt x="28" y="92"/>
                  <a:pt x="28" y="92"/>
                  <a:pt x="28" y="92"/>
                </a:cubicBezTo>
                <a:cubicBezTo>
                  <a:pt x="28" y="86"/>
                  <a:pt x="28" y="86"/>
                  <a:pt x="28" y="86"/>
                </a:cubicBezTo>
                <a:cubicBezTo>
                  <a:pt x="28" y="78"/>
                  <a:pt x="28" y="78"/>
                  <a:pt x="28" y="78"/>
                </a:cubicBezTo>
                <a:cubicBezTo>
                  <a:pt x="16" y="71"/>
                  <a:pt x="8" y="59"/>
                  <a:pt x="8" y="46"/>
                </a:cubicBezTo>
                <a:close/>
                <a:moveTo>
                  <a:pt x="36" y="46"/>
                </a:moveTo>
                <a:cubicBezTo>
                  <a:pt x="36" y="43"/>
                  <a:pt x="33" y="40"/>
                  <a:pt x="30" y="40"/>
                </a:cubicBezTo>
                <a:cubicBezTo>
                  <a:pt x="27" y="40"/>
                  <a:pt x="24" y="43"/>
                  <a:pt x="24" y="46"/>
                </a:cubicBezTo>
                <a:cubicBezTo>
                  <a:pt x="24" y="49"/>
                  <a:pt x="27" y="52"/>
                  <a:pt x="30" y="52"/>
                </a:cubicBezTo>
                <a:cubicBezTo>
                  <a:pt x="33" y="52"/>
                  <a:pt x="36" y="49"/>
                  <a:pt x="36" y="46"/>
                </a:cubicBezTo>
                <a:close/>
                <a:moveTo>
                  <a:pt x="112" y="37"/>
                </a:moveTo>
                <a:cubicBezTo>
                  <a:pt x="112" y="38"/>
                  <a:pt x="112" y="39"/>
                  <a:pt x="112" y="40"/>
                </a:cubicBezTo>
                <a:cubicBezTo>
                  <a:pt x="112" y="43"/>
                  <a:pt x="112" y="45"/>
                  <a:pt x="111" y="47"/>
                </a:cubicBezTo>
                <a:cubicBezTo>
                  <a:pt x="117" y="54"/>
                  <a:pt x="120" y="62"/>
                  <a:pt x="120" y="70"/>
                </a:cubicBezTo>
                <a:cubicBezTo>
                  <a:pt x="120" y="83"/>
                  <a:pt x="112" y="95"/>
                  <a:pt x="100" y="102"/>
                </a:cubicBezTo>
                <a:cubicBezTo>
                  <a:pt x="100" y="110"/>
                  <a:pt x="100" y="110"/>
                  <a:pt x="100" y="110"/>
                </a:cubicBezTo>
                <a:cubicBezTo>
                  <a:pt x="100" y="116"/>
                  <a:pt x="100" y="116"/>
                  <a:pt x="100" y="116"/>
                </a:cubicBezTo>
                <a:cubicBezTo>
                  <a:pt x="94" y="112"/>
                  <a:pt x="94" y="112"/>
                  <a:pt x="94" y="112"/>
                </a:cubicBezTo>
                <a:cubicBezTo>
                  <a:pt x="94" y="112"/>
                  <a:pt x="94" y="112"/>
                  <a:pt x="94" y="112"/>
                </a:cubicBezTo>
                <a:cubicBezTo>
                  <a:pt x="86" y="107"/>
                  <a:pt x="86" y="107"/>
                  <a:pt x="86" y="107"/>
                </a:cubicBezTo>
                <a:cubicBezTo>
                  <a:pt x="83" y="108"/>
                  <a:pt x="80" y="108"/>
                  <a:pt x="76" y="108"/>
                </a:cubicBezTo>
                <a:cubicBezTo>
                  <a:pt x="66" y="108"/>
                  <a:pt x="56" y="105"/>
                  <a:pt x="49" y="100"/>
                </a:cubicBezTo>
                <a:cubicBezTo>
                  <a:pt x="46" y="100"/>
                  <a:pt x="44" y="100"/>
                  <a:pt x="42" y="100"/>
                </a:cubicBezTo>
                <a:cubicBezTo>
                  <a:pt x="40" y="100"/>
                  <a:pt x="39" y="100"/>
                  <a:pt x="37" y="100"/>
                </a:cubicBezTo>
                <a:cubicBezTo>
                  <a:pt x="47" y="109"/>
                  <a:pt x="61" y="115"/>
                  <a:pt x="76" y="115"/>
                </a:cubicBezTo>
                <a:cubicBezTo>
                  <a:pt x="79" y="115"/>
                  <a:pt x="82" y="115"/>
                  <a:pt x="86" y="114"/>
                </a:cubicBezTo>
                <a:cubicBezTo>
                  <a:pt x="108" y="128"/>
                  <a:pt x="108" y="128"/>
                  <a:pt x="108" y="128"/>
                </a:cubicBezTo>
                <a:cubicBezTo>
                  <a:pt x="108" y="105"/>
                  <a:pt x="108" y="105"/>
                  <a:pt x="108" y="105"/>
                </a:cubicBezTo>
                <a:cubicBezTo>
                  <a:pt x="120" y="97"/>
                  <a:pt x="128" y="84"/>
                  <a:pt x="128" y="69"/>
                </a:cubicBezTo>
                <a:cubicBezTo>
                  <a:pt x="128" y="57"/>
                  <a:pt x="122" y="45"/>
                  <a:pt x="112"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6" name="Freeform 221"/>
          <p:cNvSpPr>
            <a:spLocks noEditPoints="1"/>
          </p:cNvSpPr>
          <p:nvPr/>
        </p:nvSpPr>
        <p:spPr bwMode="auto">
          <a:xfrm>
            <a:off x="5448799" y="2675599"/>
            <a:ext cx="353450" cy="354974"/>
          </a:xfrm>
          <a:custGeom>
            <a:avLst/>
            <a:gdLst>
              <a:gd name="T0" fmla="*/ 322361 w 128"/>
              <a:gd name="T1" fmla="*/ 0 h 128"/>
              <a:gd name="T2" fmla="*/ 195719 w 128"/>
              <a:gd name="T3" fmla="*/ 34539 h 128"/>
              <a:gd name="T4" fmla="*/ 172694 w 128"/>
              <a:gd name="T5" fmla="*/ 34539 h 128"/>
              <a:gd name="T6" fmla="*/ 46052 w 128"/>
              <a:gd name="T7" fmla="*/ 0 h 128"/>
              <a:gd name="T8" fmla="*/ 0 w 128"/>
              <a:gd name="T9" fmla="*/ 46052 h 128"/>
              <a:gd name="T10" fmla="*/ 0 w 128"/>
              <a:gd name="T11" fmla="*/ 287823 h 128"/>
              <a:gd name="T12" fmla="*/ 46052 w 128"/>
              <a:gd name="T13" fmla="*/ 333874 h 128"/>
              <a:gd name="T14" fmla="*/ 172694 w 128"/>
              <a:gd name="T15" fmla="*/ 368413 h 128"/>
              <a:gd name="T16" fmla="*/ 195719 w 128"/>
              <a:gd name="T17" fmla="*/ 368413 h 128"/>
              <a:gd name="T18" fmla="*/ 322361 w 128"/>
              <a:gd name="T19" fmla="*/ 333874 h 128"/>
              <a:gd name="T20" fmla="*/ 368413 w 128"/>
              <a:gd name="T21" fmla="*/ 287823 h 128"/>
              <a:gd name="T22" fmla="*/ 368413 w 128"/>
              <a:gd name="T23" fmla="*/ 46052 h 128"/>
              <a:gd name="T24" fmla="*/ 322361 w 128"/>
              <a:gd name="T25" fmla="*/ 0 h 128"/>
              <a:gd name="T26" fmla="*/ 172694 w 128"/>
              <a:gd name="T27" fmla="*/ 345387 h 128"/>
              <a:gd name="T28" fmla="*/ 46052 w 128"/>
              <a:gd name="T29" fmla="*/ 310848 h 128"/>
              <a:gd name="T30" fmla="*/ 23026 w 128"/>
              <a:gd name="T31" fmla="*/ 287823 h 128"/>
              <a:gd name="T32" fmla="*/ 23026 w 128"/>
              <a:gd name="T33" fmla="*/ 46052 h 128"/>
              <a:gd name="T34" fmla="*/ 46052 w 128"/>
              <a:gd name="T35" fmla="*/ 23026 h 128"/>
              <a:gd name="T36" fmla="*/ 172694 w 128"/>
              <a:gd name="T37" fmla="*/ 57565 h 128"/>
              <a:gd name="T38" fmla="*/ 172694 w 128"/>
              <a:gd name="T39" fmla="*/ 345387 h 128"/>
              <a:gd name="T40" fmla="*/ 345387 w 128"/>
              <a:gd name="T41" fmla="*/ 287823 h 128"/>
              <a:gd name="T42" fmla="*/ 322361 w 128"/>
              <a:gd name="T43" fmla="*/ 310848 h 128"/>
              <a:gd name="T44" fmla="*/ 195719 w 128"/>
              <a:gd name="T45" fmla="*/ 345387 h 128"/>
              <a:gd name="T46" fmla="*/ 195719 w 128"/>
              <a:gd name="T47" fmla="*/ 57565 h 128"/>
              <a:gd name="T48" fmla="*/ 322361 w 128"/>
              <a:gd name="T49" fmla="*/ 23026 h 128"/>
              <a:gd name="T50" fmla="*/ 345387 w 128"/>
              <a:gd name="T51" fmla="*/ 46052 h 128"/>
              <a:gd name="T52" fmla="*/ 345387 w 128"/>
              <a:gd name="T53" fmla="*/ 287823 h 12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28" h="128">
                <a:moveTo>
                  <a:pt x="112" y="0"/>
                </a:moveTo>
                <a:cubicBezTo>
                  <a:pt x="112" y="0"/>
                  <a:pt x="89" y="6"/>
                  <a:pt x="68" y="12"/>
                </a:cubicBezTo>
                <a:cubicBezTo>
                  <a:pt x="65" y="12"/>
                  <a:pt x="63" y="12"/>
                  <a:pt x="60" y="12"/>
                </a:cubicBezTo>
                <a:cubicBezTo>
                  <a:pt x="40" y="7"/>
                  <a:pt x="16" y="0"/>
                  <a:pt x="16" y="0"/>
                </a:cubicBezTo>
                <a:cubicBezTo>
                  <a:pt x="7" y="0"/>
                  <a:pt x="0" y="7"/>
                  <a:pt x="0" y="16"/>
                </a:cubicBezTo>
                <a:cubicBezTo>
                  <a:pt x="0" y="100"/>
                  <a:pt x="0" y="100"/>
                  <a:pt x="0" y="100"/>
                </a:cubicBezTo>
                <a:cubicBezTo>
                  <a:pt x="0" y="109"/>
                  <a:pt x="8" y="113"/>
                  <a:pt x="16" y="116"/>
                </a:cubicBezTo>
                <a:cubicBezTo>
                  <a:pt x="16" y="116"/>
                  <a:pt x="38" y="122"/>
                  <a:pt x="60" y="128"/>
                </a:cubicBezTo>
                <a:cubicBezTo>
                  <a:pt x="63" y="128"/>
                  <a:pt x="65" y="128"/>
                  <a:pt x="68" y="128"/>
                </a:cubicBezTo>
                <a:cubicBezTo>
                  <a:pt x="90" y="122"/>
                  <a:pt x="112" y="116"/>
                  <a:pt x="112" y="116"/>
                </a:cubicBezTo>
                <a:cubicBezTo>
                  <a:pt x="120" y="114"/>
                  <a:pt x="128" y="109"/>
                  <a:pt x="128" y="100"/>
                </a:cubicBezTo>
                <a:cubicBezTo>
                  <a:pt x="128" y="16"/>
                  <a:pt x="128" y="16"/>
                  <a:pt x="128" y="16"/>
                </a:cubicBezTo>
                <a:cubicBezTo>
                  <a:pt x="128" y="7"/>
                  <a:pt x="121" y="0"/>
                  <a:pt x="112" y="0"/>
                </a:cubicBezTo>
                <a:close/>
                <a:moveTo>
                  <a:pt x="60" y="120"/>
                </a:moveTo>
                <a:cubicBezTo>
                  <a:pt x="38" y="114"/>
                  <a:pt x="16" y="108"/>
                  <a:pt x="16" y="108"/>
                </a:cubicBezTo>
                <a:cubicBezTo>
                  <a:pt x="11" y="107"/>
                  <a:pt x="8" y="104"/>
                  <a:pt x="8" y="100"/>
                </a:cubicBezTo>
                <a:cubicBezTo>
                  <a:pt x="8" y="16"/>
                  <a:pt x="8" y="16"/>
                  <a:pt x="8" y="16"/>
                </a:cubicBezTo>
                <a:cubicBezTo>
                  <a:pt x="8" y="12"/>
                  <a:pt x="12" y="8"/>
                  <a:pt x="16" y="8"/>
                </a:cubicBezTo>
                <a:cubicBezTo>
                  <a:pt x="60" y="20"/>
                  <a:pt x="60" y="20"/>
                  <a:pt x="60" y="20"/>
                </a:cubicBezTo>
                <a:lnTo>
                  <a:pt x="60" y="120"/>
                </a:lnTo>
                <a:close/>
                <a:moveTo>
                  <a:pt x="120" y="100"/>
                </a:moveTo>
                <a:cubicBezTo>
                  <a:pt x="120" y="104"/>
                  <a:pt x="116" y="107"/>
                  <a:pt x="112" y="108"/>
                </a:cubicBezTo>
                <a:cubicBezTo>
                  <a:pt x="112" y="108"/>
                  <a:pt x="90" y="114"/>
                  <a:pt x="68" y="120"/>
                </a:cubicBezTo>
                <a:cubicBezTo>
                  <a:pt x="68" y="20"/>
                  <a:pt x="68" y="20"/>
                  <a:pt x="68" y="20"/>
                </a:cubicBezTo>
                <a:cubicBezTo>
                  <a:pt x="112" y="8"/>
                  <a:pt x="112" y="8"/>
                  <a:pt x="112" y="8"/>
                </a:cubicBezTo>
                <a:cubicBezTo>
                  <a:pt x="116" y="8"/>
                  <a:pt x="120" y="12"/>
                  <a:pt x="120" y="16"/>
                </a:cubicBezTo>
                <a:lnTo>
                  <a:pt x="120" y="10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7" name="Freeform 223"/>
          <p:cNvSpPr>
            <a:spLocks noEditPoints="1"/>
          </p:cNvSpPr>
          <p:nvPr/>
        </p:nvSpPr>
        <p:spPr bwMode="auto">
          <a:xfrm>
            <a:off x="3852183" y="1708185"/>
            <a:ext cx="354974" cy="353450"/>
          </a:xfrm>
          <a:custGeom>
            <a:avLst/>
            <a:gdLst>
              <a:gd name="T0" fmla="*/ 277225 w 128"/>
              <a:gd name="T1" fmla="*/ 161181 h 128"/>
              <a:gd name="T2" fmla="*/ 92408 w 128"/>
              <a:gd name="T3" fmla="*/ 161181 h 128"/>
              <a:gd name="T4" fmla="*/ 80857 w 128"/>
              <a:gd name="T5" fmla="*/ 172694 h 128"/>
              <a:gd name="T6" fmla="*/ 92408 w 128"/>
              <a:gd name="T7" fmla="*/ 184207 h 128"/>
              <a:gd name="T8" fmla="*/ 277225 w 128"/>
              <a:gd name="T9" fmla="*/ 184207 h 128"/>
              <a:gd name="T10" fmla="*/ 288776 w 128"/>
              <a:gd name="T11" fmla="*/ 172694 h 128"/>
              <a:gd name="T12" fmla="*/ 277225 w 128"/>
              <a:gd name="T13" fmla="*/ 161181 h 128"/>
              <a:gd name="T14" fmla="*/ 277225 w 128"/>
              <a:gd name="T15" fmla="*/ 230258 h 128"/>
              <a:gd name="T16" fmla="*/ 92408 w 128"/>
              <a:gd name="T17" fmla="*/ 230258 h 128"/>
              <a:gd name="T18" fmla="*/ 80857 w 128"/>
              <a:gd name="T19" fmla="*/ 241771 h 128"/>
              <a:gd name="T20" fmla="*/ 92408 w 128"/>
              <a:gd name="T21" fmla="*/ 253284 h 128"/>
              <a:gd name="T22" fmla="*/ 277225 w 128"/>
              <a:gd name="T23" fmla="*/ 253284 h 128"/>
              <a:gd name="T24" fmla="*/ 288776 w 128"/>
              <a:gd name="T25" fmla="*/ 241771 h 128"/>
              <a:gd name="T26" fmla="*/ 277225 w 128"/>
              <a:gd name="T27" fmla="*/ 230258 h 128"/>
              <a:gd name="T28" fmla="*/ 277225 w 128"/>
              <a:gd name="T29" fmla="*/ 92103 h 128"/>
              <a:gd name="T30" fmla="*/ 92408 w 128"/>
              <a:gd name="T31" fmla="*/ 92103 h 128"/>
              <a:gd name="T32" fmla="*/ 80857 w 128"/>
              <a:gd name="T33" fmla="*/ 103616 h 128"/>
              <a:gd name="T34" fmla="*/ 92408 w 128"/>
              <a:gd name="T35" fmla="*/ 115129 h 128"/>
              <a:gd name="T36" fmla="*/ 277225 w 128"/>
              <a:gd name="T37" fmla="*/ 115129 h 128"/>
              <a:gd name="T38" fmla="*/ 288776 w 128"/>
              <a:gd name="T39" fmla="*/ 103616 h 128"/>
              <a:gd name="T40" fmla="*/ 277225 w 128"/>
              <a:gd name="T41" fmla="*/ 92103 h 128"/>
              <a:gd name="T42" fmla="*/ 323429 w 128"/>
              <a:gd name="T43" fmla="*/ 0 h 128"/>
              <a:gd name="T44" fmla="*/ 46204 w 128"/>
              <a:gd name="T45" fmla="*/ 0 h 128"/>
              <a:gd name="T46" fmla="*/ 0 w 128"/>
              <a:gd name="T47" fmla="*/ 48930 h 128"/>
              <a:gd name="T48" fmla="*/ 0 w 128"/>
              <a:gd name="T49" fmla="*/ 322361 h 128"/>
              <a:gd name="T50" fmla="*/ 46204 w 128"/>
              <a:gd name="T51" fmla="*/ 368413 h 128"/>
              <a:gd name="T52" fmla="*/ 320541 w 128"/>
              <a:gd name="T53" fmla="*/ 368413 h 128"/>
              <a:gd name="T54" fmla="*/ 369633 w 128"/>
              <a:gd name="T55" fmla="*/ 322361 h 128"/>
              <a:gd name="T56" fmla="*/ 369633 w 128"/>
              <a:gd name="T57" fmla="*/ 46052 h 128"/>
              <a:gd name="T58" fmla="*/ 323429 w 128"/>
              <a:gd name="T59" fmla="*/ 0 h 128"/>
              <a:gd name="T60" fmla="*/ 346531 w 128"/>
              <a:gd name="T61" fmla="*/ 322361 h 128"/>
              <a:gd name="T62" fmla="*/ 320541 w 128"/>
              <a:gd name="T63" fmla="*/ 345387 h 128"/>
              <a:gd name="T64" fmla="*/ 46204 w 128"/>
              <a:gd name="T65" fmla="*/ 345387 h 128"/>
              <a:gd name="T66" fmla="*/ 23102 w 128"/>
              <a:gd name="T67" fmla="*/ 322361 h 128"/>
              <a:gd name="T68" fmla="*/ 23102 w 128"/>
              <a:gd name="T69" fmla="*/ 48930 h 128"/>
              <a:gd name="T70" fmla="*/ 46204 w 128"/>
              <a:gd name="T71" fmla="*/ 23026 h 128"/>
              <a:gd name="T72" fmla="*/ 323429 w 128"/>
              <a:gd name="T73" fmla="*/ 23026 h 128"/>
              <a:gd name="T74" fmla="*/ 346531 w 128"/>
              <a:gd name="T75" fmla="*/ 46052 h 128"/>
              <a:gd name="T76" fmla="*/ 346531 w 128"/>
              <a:gd name="T77" fmla="*/ 322361 h 12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28" h="128">
                <a:moveTo>
                  <a:pt x="96" y="56"/>
                </a:moveTo>
                <a:cubicBezTo>
                  <a:pt x="32" y="56"/>
                  <a:pt x="32" y="56"/>
                  <a:pt x="32" y="56"/>
                </a:cubicBezTo>
                <a:cubicBezTo>
                  <a:pt x="30" y="56"/>
                  <a:pt x="28" y="58"/>
                  <a:pt x="28" y="60"/>
                </a:cubicBezTo>
                <a:cubicBezTo>
                  <a:pt x="28" y="62"/>
                  <a:pt x="30" y="64"/>
                  <a:pt x="32" y="64"/>
                </a:cubicBezTo>
                <a:cubicBezTo>
                  <a:pt x="96" y="64"/>
                  <a:pt x="96" y="64"/>
                  <a:pt x="96" y="64"/>
                </a:cubicBezTo>
                <a:cubicBezTo>
                  <a:pt x="98" y="64"/>
                  <a:pt x="100" y="62"/>
                  <a:pt x="100" y="60"/>
                </a:cubicBezTo>
                <a:cubicBezTo>
                  <a:pt x="100" y="58"/>
                  <a:pt x="98" y="56"/>
                  <a:pt x="96" y="56"/>
                </a:cubicBezTo>
                <a:close/>
                <a:moveTo>
                  <a:pt x="96" y="80"/>
                </a:moveTo>
                <a:cubicBezTo>
                  <a:pt x="32" y="80"/>
                  <a:pt x="32" y="80"/>
                  <a:pt x="32" y="80"/>
                </a:cubicBezTo>
                <a:cubicBezTo>
                  <a:pt x="30" y="80"/>
                  <a:pt x="28" y="82"/>
                  <a:pt x="28" y="84"/>
                </a:cubicBezTo>
                <a:cubicBezTo>
                  <a:pt x="28" y="86"/>
                  <a:pt x="30" y="88"/>
                  <a:pt x="32" y="88"/>
                </a:cubicBezTo>
                <a:cubicBezTo>
                  <a:pt x="96" y="88"/>
                  <a:pt x="96" y="88"/>
                  <a:pt x="96" y="88"/>
                </a:cubicBezTo>
                <a:cubicBezTo>
                  <a:pt x="98" y="88"/>
                  <a:pt x="100" y="86"/>
                  <a:pt x="100" y="84"/>
                </a:cubicBezTo>
                <a:cubicBezTo>
                  <a:pt x="100" y="82"/>
                  <a:pt x="98" y="80"/>
                  <a:pt x="96" y="80"/>
                </a:cubicBezTo>
                <a:close/>
                <a:moveTo>
                  <a:pt x="96" y="32"/>
                </a:moveTo>
                <a:cubicBezTo>
                  <a:pt x="32" y="32"/>
                  <a:pt x="32" y="32"/>
                  <a:pt x="32" y="32"/>
                </a:cubicBezTo>
                <a:cubicBezTo>
                  <a:pt x="30" y="32"/>
                  <a:pt x="28" y="34"/>
                  <a:pt x="28" y="36"/>
                </a:cubicBezTo>
                <a:cubicBezTo>
                  <a:pt x="28" y="38"/>
                  <a:pt x="30" y="40"/>
                  <a:pt x="32" y="40"/>
                </a:cubicBezTo>
                <a:cubicBezTo>
                  <a:pt x="96" y="40"/>
                  <a:pt x="96" y="40"/>
                  <a:pt x="96" y="40"/>
                </a:cubicBezTo>
                <a:cubicBezTo>
                  <a:pt x="98" y="40"/>
                  <a:pt x="100" y="38"/>
                  <a:pt x="100" y="36"/>
                </a:cubicBezTo>
                <a:cubicBezTo>
                  <a:pt x="100" y="34"/>
                  <a:pt x="98" y="32"/>
                  <a:pt x="96" y="32"/>
                </a:cubicBezTo>
                <a:close/>
                <a:moveTo>
                  <a:pt x="112" y="0"/>
                </a:moveTo>
                <a:cubicBezTo>
                  <a:pt x="16" y="0"/>
                  <a:pt x="16" y="0"/>
                  <a:pt x="16" y="0"/>
                </a:cubicBezTo>
                <a:cubicBezTo>
                  <a:pt x="7" y="0"/>
                  <a:pt x="0" y="8"/>
                  <a:pt x="0" y="17"/>
                </a:cubicBezTo>
                <a:cubicBezTo>
                  <a:pt x="0" y="112"/>
                  <a:pt x="0" y="112"/>
                  <a:pt x="0" y="112"/>
                </a:cubicBezTo>
                <a:cubicBezTo>
                  <a:pt x="0" y="121"/>
                  <a:pt x="7" y="128"/>
                  <a:pt x="16" y="128"/>
                </a:cubicBezTo>
                <a:cubicBezTo>
                  <a:pt x="111" y="128"/>
                  <a:pt x="111" y="128"/>
                  <a:pt x="111" y="128"/>
                </a:cubicBezTo>
                <a:cubicBezTo>
                  <a:pt x="120" y="128"/>
                  <a:pt x="128" y="121"/>
                  <a:pt x="128" y="112"/>
                </a:cubicBezTo>
                <a:cubicBezTo>
                  <a:pt x="128" y="16"/>
                  <a:pt x="128" y="16"/>
                  <a:pt x="128" y="16"/>
                </a:cubicBezTo>
                <a:cubicBezTo>
                  <a:pt x="128" y="7"/>
                  <a:pt x="121" y="0"/>
                  <a:pt x="112" y="0"/>
                </a:cubicBezTo>
                <a:close/>
                <a:moveTo>
                  <a:pt x="120" y="112"/>
                </a:moveTo>
                <a:cubicBezTo>
                  <a:pt x="120" y="116"/>
                  <a:pt x="116" y="120"/>
                  <a:pt x="111" y="120"/>
                </a:cubicBezTo>
                <a:cubicBezTo>
                  <a:pt x="16" y="120"/>
                  <a:pt x="16" y="120"/>
                  <a:pt x="16" y="120"/>
                </a:cubicBezTo>
                <a:cubicBezTo>
                  <a:pt x="12" y="120"/>
                  <a:pt x="8" y="116"/>
                  <a:pt x="8" y="112"/>
                </a:cubicBezTo>
                <a:cubicBezTo>
                  <a:pt x="8" y="17"/>
                  <a:pt x="8" y="17"/>
                  <a:pt x="8" y="17"/>
                </a:cubicBezTo>
                <a:cubicBezTo>
                  <a:pt x="8" y="12"/>
                  <a:pt x="12" y="8"/>
                  <a:pt x="16" y="8"/>
                </a:cubicBezTo>
                <a:cubicBezTo>
                  <a:pt x="112" y="8"/>
                  <a:pt x="112" y="8"/>
                  <a:pt x="112" y="8"/>
                </a:cubicBezTo>
                <a:cubicBezTo>
                  <a:pt x="116" y="8"/>
                  <a:pt x="120" y="12"/>
                  <a:pt x="120" y="16"/>
                </a:cubicBezTo>
                <a:lnTo>
                  <a:pt x="120" y="1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8" name="任意多边形 7"/>
          <p:cNvSpPr/>
          <p:nvPr/>
        </p:nvSpPr>
        <p:spPr>
          <a:xfrm>
            <a:off x="4597170" y="1305985"/>
            <a:ext cx="987221" cy="1134998"/>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9" name="任意多边形 8"/>
          <p:cNvSpPr/>
          <p:nvPr/>
        </p:nvSpPr>
        <p:spPr>
          <a:xfrm>
            <a:off x="4597170" y="3225580"/>
            <a:ext cx="987221" cy="1134998"/>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10" name="任意多边形 9"/>
          <p:cNvSpPr/>
          <p:nvPr/>
        </p:nvSpPr>
        <p:spPr>
          <a:xfrm>
            <a:off x="3002078" y="2268830"/>
            <a:ext cx="985698" cy="1134998"/>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12" name="KSO_Shape"/>
          <p:cNvSpPr/>
          <p:nvPr/>
        </p:nvSpPr>
        <p:spPr>
          <a:xfrm>
            <a:off x="3352480" y="2671030"/>
            <a:ext cx="284893" cy="342785"/>
          </a:xfrm>
          <a:custGeom>
            <a:avLst/>
            <a:gdLst/>
            <a:ahLst/>
            <a:cxnLst/>
            <a:rect l="l" t="t" r="r" b="b"/>
            <a:pathLst>
              <a:path w="1674290" h="2018114">
                <a:moveTo>
                  <a:pt x="307141" y="691642"/>
                </a:moveTo>
                <a:lnTo>
                  <a:pt x="1378912" y="691642"/>
                </a:lnTo>
                <a:lnTo>
                  <a:pt x="1369387" y="1458335"/>
                </a:lnTo>
                <a:cubicBezTo>
                  <a:pt x="1369387" y="1541769"/>
                  <a:pt x="1301750" y="1609406"/>
                  <a:pt x="1218316" y="1609406"/>
                </a:cubicBezTo>
                <a:lnTo>
                  <a:pt x="1158892" y="1609406"/>
                </a:lnTo>
                <a:lnTo>
                  <a:pt x="1158892" y="1898352"/>
                </a:lnTo>
                <a:cubicBezTo>
                  <a:pt x="1158892" y="1964495"/>
                  <a:pt x="1105273" y="2018114"/>
                  <a:pt x="1039130" y="2018114"/>
                </a:cubicBezTo>
                <a:cubicBezTo>
                  <a:pt x="972987" y="2018114"/>
                  <a:pt x="919368" y="1964495"/>
                  <a:pt x="919368" y="1898352"/>
                </a:cubicBezTo>
                <a:lnTo>
                  <a:pt x="919368" y="1609406"/>
                </a:lnTo>
                <a:lnTo>
                  <a:pt x="765901" y="1609406"/>
                </a:lnTo>
                <a:lnTo>
                  <a:pt x="765901" y="1898351"/>
                </a:lnTo>
                <a:cubicBezTo>
                  <a:pt x="765901" y="1964494"/>
                  <a:pt x="712282" y="2018113"/>
                  <a:pt x="646139" y="2018113"/>
                </a:cubicBezTo>
                <a:cubicBezTo>
                  <a:pt x="579996" y="2018113"/>
                  <a:pt x="526377" y="1964494"/>
                  <a:pt x="526377" y="1898351"/>
                </a:cubicBezTo>
                <a:lnTo>
                  <a:pt x="526377" y="1609406"/>
                </a:lnTo>
                <a:lnTo>
                  <a:pt x="458213" y="1609406"/>
                </a:lnTo>
                <a:cubicBezTo>
                  <a:pt x="374779" y="1609406"/>
                  <a:pt x="307141" y="1541769"/>
                  <a:pt x="307141" y="1458335"/>
                </a:cubicBezTo>
                <a:lnTo>
                  <a:pt x="307141" y="1156202"/>
                </a:lnTo>
                <a:lnTo>
                  <a:pt x="307141" y="854070"/>
                </a:lnTo>
                <a:close/>
                <a:moveTo>
                  <a:pt x="1554528" y="683951"/>
                </a:moveTo>
                <a:cubicBezTo>
                  <a:pt x="1620671" y="683951"/>
                  <a:pt x="1674290" y="737570"/>
                  <a:pt x="1674290" y="803713"/>
                </a:cubicBezTo>
                <a:lnTo>
                  <a:pt x="1674290" y="1299148"/>
                </a:lnTo>
                <a:cubicBezTo>
                  <a:pt x="1674290" y="1365291"/>
                  <a:pt x="1620671" y="1418910"/>
                  <a:pt x="1554528" y="1418910"/>
                </a:cubicBezTo>
                <a:cubicBezTo>
                  <a:pt x="1488385" y="1418910"/>
                  <a:pt x="1434766" y="1365291"/>
                  <a:pt x="1434766" y="1299148"/>
                </a:cubicBezTo>
                <a:lnTo>
                  <a:pt x="1434766" y="803713"/>
                </a:lnTo>
                <a:cubicBezTo>
                  <a:pt x="1434766" y="737570"/>
                  <a:pt x="1488385" y="683951"/>
                  <a:pt x="1554528" y="683951"/>
                </a:cubicBezTo>
                <a:close/>
                <a:moveTo>
                  <a:pt x="119762" y="683950"/>
                </a:moveTo>
                <a:cubicBezTo>
                  <a:pt x="185905" y="683950"/>
                  <a:pt x="239524" y="737569"/>
                  <a:pt x="239524" y="803712"/>
                </a:cubicBezTo>
                <a:lnTo>
                  <a:pt x="239524" y="1299147"/>
                </a:lnTo>
                <a:cubicBezTo>
                  <a:pt x="239524" y="1365290"/>
                  <a:pt x="185905" y="1418909"/>
                  <a:pt x="119762" y="1418909"/>
                </a:cubicBezTo>
                <a:cubicBezTo>
                  <a:pt x="53619" y="1418909"/>
                  <a:pt x="0" y="1365290"/>
                  <a:pt x="0" y="1299147"/>
                </a:cubicBezTo>
                <a:lnTo>
                  <a:pt x="0" y="803712"/>
                </a:lnTo>
                <a:cubicBezTo>
                  <a:pt x="0" y="737569"/>
                  <a:pt x="53619" y="683950"/>
                  <a:pt x="119762" y="683950"/>
                </a:cubicBezTo>
                <a:close/>
                <a:moveTo>
                  <a:pt x="1058285" y="381191"/>
                </a:moveTo>
                <a:cubicBezTo>
                  <a:pt x="1028091" y="381191"/>
                  <a:pt x="1003614" y="405668"/>
                  <a:pt x="1003614" y="435862"/>
                </a:cubicBezTo>
                <a:cubicBezTo>
                  <a:pt x="1003614" y="466056"/>
                  <a:pt x="1028091" y="490533"/>
                  <a:pt x="1058285" y="490533"/>
                </a:cubicBezTo>
                <a:cubicBezTo>
                  <a:pt x="1088479" y="490533"/>
                  <a:pt x="1112956" y="466056"/>
                  <a:pt x="1112956" y="435862"/>
                </a:cubicBezTo>
                <a:cubicBezTo>
                  <a:pt x="1112956" y="405668"/>
                  <a:pt x="1088479" y="381191"/>
                  <a:pt x="1058285" y="381191"/>
                </a:cubicBezTo>
                <a:close/>
                <a:moveTo>
                  <a:pt x="620445" y="381191"/>
                </a:moveTo>
                <a:cubicBezTo>
                  <a:pt x="590251" y="381191"/>
                  <a:pt x="565774" y="405668"/>
                  <a:pt x="565774" y="435862"/>
                </a:cubicBezTo>
                <a:cubicBezTo>
                  <a:pt x="565774" y="466056"/>
                  <a:pt x="590251" y="490533"/>
                  <a:pt x="620445" y="490533"/>
                </a:cubicBezTo>
                <a:cubicBezTo>
                  <a:pt x="650639" y="490533"/>
                  <a:pt x="675116" y="466056"/>
                  <a:pt x="675116" y="435862"/>
                </a:cubicBezTo>
                <a:cubicBezTo>
                  <a:pt x="675116" y="405668"/>
                  <a:pt x="650639" y="381191"/>
                  <a:pt x="620445" y="381191"/>
                </a:cubicBezTo>
                <a:close/>
                <a:moveTo>
                  <a:pt x="508384" y="1373"/>
                </a:moveTo>
                <a:cubicBezTo>
                  <a:pt x="515956" y="3701"/>
                  <a:pt x="522639" y="8917"/>
                  <a:pt x="526639" y="16470"/>
                </a:cubicBezTo>
                <a:lnTo>
                  <a:pt x="615978" y="185144"/>
                </a:lnTo>
                <a:cubicBezTo>
                  <a:pt x="687009" y="148129"/>
                  <a:pt x="767930" y="128483"/>
                  <a:pt x="853439" y="128483"/>
                </a:cubicBezTo>
                <a:cubicBezTo>
                  <a:pt x="932860" y="128483"/>
                  <a:pt x="1008322" y="145431"/>
                  <a:pt x="1075718" y="177325"/>
                </a:cubicBezTo>
                <a:lnTo>
                  <a:pt x="1150798" y="40824"/>
                </a:lnTo>
                <a:cubicBezTo>
                  <a:pt x="1154917" y="33335"/>
                  <a:pt x="1161682" y="28224"/>
                  <a:pt x="1169289" y="26016"/>
                </a:cubicBezTo>
                <a:cubicBezTo>
                  <a:pt x="1176896" y="23808"/>
                  <a:pt x="1185346" y="24501"/>
                  <a:pt x="1192835" y="28621"/>
                </a:cubicBezTo>
                <a:cubicBezTo>
                  <a:pt x="1207813" y="36859"/>
                  <a:pt x="1213277" y="55680"/>
                  <a:pt x="1205038" y="70658"/>
                </a:cubicBezTo>
                <a:lnTo>
                  <a:pt x="1130773" y="205677"/>
                </a:lnTo>
                <a:cubicBezTo>
                  <a:pt x="1280708" y="293097"/>
                  <a:pt x="1383706" y="450928"/>
                  <a:pt x="1395615" y="633899"/>
                </a:cubicBezTo>
                <a:lnTo>
                  <a:pt x="311263" y="633899"/>
                </a:lnTo>
                <a:cubicBezTo>
                  <a:pt x="322782" y="456918"/>
                  <a:pt x="419524" y="303459"/>
                  <a:pt x="560939" y="213488"/>
                </a:cubicBezTo>
                <a:lnTo>
                  <a:pt x="471935" y="45445"/>
                </a:lnTo>
                <a:cubicBezTo>
                  <a:pt x="463934" y="30339"/>
                  <a:pt x="469694" y="11606"/>
                  <a:pt x="484800" y="3605"/>
                </a:cubicBezTo>
                <a:cubicBezTo>
                  <a:pt x="492353" y="-395"/>
                  <a:pt x="500812" y="-955"/>
                  <a:pt x="508384" y="1373"/>
                </a:cubicBezTo>
                <a:close/>
              </a:path>
            </a:pathLst>
          </a:custGeom>
          <a:solidFill>
            <a:srgbClr val="FFFFFF"/>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ndParaRPr>
          </a:p>
        </p:txBody>
      </p:sp>
      <p:sp>
        <p:nvSpPr>
          <p:cNvPr id="13" name="KSO_Shape"/>
          <p:cNvSpPr>
            <a:spLocks/>
          </p:cNvSpPr>
          <p:nvPr/>
        </p:nvSpPr>
        <p:spPr bwMode="auto">
          <a:xfrm>
            <a:off x="4869874" y="1735608"/>
            <a:ext cx="441812" cy="327550"/>
          </a:xfrm>
          <a:custGeom>
            <a:avLst/>
            <a:gdLst>
              <a:gd name="T0" fmla="*/ 2147483646 w 257"/>
              <a:gd name="T1" fmla="*/ 2147483646 h 191"/>
              <a:gd name="T2" fmla="*/ 2147483646 w 257"/>
              <a:gd name="T3" fmla="*/ 2147483646 h 191"/>
              <a:gd name="T4" fmla="*/ 2147483646 w 257"/>
              <a:gd name="T5" fmla="*/ 2147483646 h 191"/>
              <a:gd name="T6" fmla="*/ 2147483646 w 257"/>
              <a:gd name="T7" fmla="*/ 2147483646 h 191"/>
              <a:gd name="T8" fmla="*/ 2147483646 w 257"/>
              <a:gd name="T9" fmla="*/ 2147483646 h 191"/>
              <a:gd name="T10" fmla="*/ 2147483646 w 257"/>
              <a:gd name="T11" fmla="*/ 2147483646 h 191"/>
              <a:gd name="T12" fmla="*/ 2147483646 w 257"/>
              <a:gd name="T13" fmla="*/ 2147483646 h 191"/>
              <a:gd name="T14" fmla="*/ 2147483646 w 257"/>
              <a:gd name="T15" fmla="*/ 2147483646 h 191"/>
              <a:gd name="T16" fmla="*/ 2147483646 w 257"/>
              <a:gd name="T17" fmla="*/ 2147483646 h 191"/>
              <a:gd name="T18" fmla="*/ 2147483646 w 257"/>
              <a:gd name="T19" fmla="*/ 2147483646 h 191"/>
              <a:gd name="T20" fmla="*/ 2147483646 w 257"/>
              <a:gd name="T21" fmla="*/ 2147483646 h 191"/>
              <a:gd name="T22" fmla="*/ 2147483646 w 257"/>
              <a:gd name="T23" fmla="*/ 2147483646 h 191"/>
              <a:gd name="T24" fmla="*/ 2147483646 w 257"/>
              <a:gd name="T25" fmla="*/ 2147483646 h 191"/>
              <a:gd name="T26" fmla="*/ 2147483646 w 257"/>
              <a:gd name="T27" fmla="*/ 2147483646 h 191"/>
              <a:gd name="T28" fmla="*/ 2147483646 w 257"/>
              <a:gd name="T29" fmla="*/ 2147483646 h 191"/>
              <a:gd name="T30" fmla="*/ 2147483646 w 257"/>
              <a:gd name="T31" fmla="*/ 2147483646 h 191"/>
              <a:gd name="T32" fmla="*/ 2147483646 w 257"/>
              <a:gd name="T33" fmla="*/ 2147483646 h 191"/>
              <a:gd name="T34" fmla="*/ 2147483646 w 257"/>
              <a:gd name="T35" fmla="*/ 2147483646 h 191"/>
              <a:gd name="T36" fmla="*/ 2147483646 w 257"/>
              <a:gd name="T37" fmla="*/ 2147483646 h 191"/>
              <a:gd name="T38" fmla="*/ 2147483646 w 257"/>
              <a:gd name="T39" fmla="*/ 2147483646 h 191"/>
              <a:gd name="T40" fmla="*/ 2147483646 w 257"/>
              <a:gd name="T41" fmla="*/ 2147483646 h 191"/>
              <a:gd name="T42" fmla="*/ 2147483646 w 257"/>
              <a:gd name="T43" fmla="*/ 2147483646 h 191"/>
              <a:gd name="T44" fmla="*/ 2147483646 w 257"/>
              <a:gd name="T45" fmla="*/ 2147483646 h 191"/>
              <a:gd name="T46" fmla="*/ 2147483646 w 257"/>
              <a:gd name="T47" fmla="*/ 2147483646 h 191"/>
              <a:gd name="T48" fmla="*/ 2147483646 w 257"/>
              <a:gd name="T49" fmla="*/ 2147483646 h 191"/>
              <a:gd name="T50" fmla="*/ 2147483646 w 257"/>
              <a:gd name="T51" fmla="*/ 2147483646 h 191"/>
              <a:gd name="T52" fmla="*/ 2147483646 w 257"/>
              <a:gd name="T53" fmla="*/ 2147483646 h 191"/>
              <a:gd name="T54" fmla="*/ 2147483646 w 257"/>
              <a:gd name="T55" fmla="*/ 2147483646 h 191"/>
              <a:gd name="T56" fmla="*/ 2147483646 w 257"/>
              <a:gd name="T57" fmla="*/ 2147483646 h 191"/>
              <a:gd name="T58" fmla="*/ 2147483646 w 257"/>
              <a:gd name="T59" fmla="*/ 2147483646 h 191"/>
              <a:gd name="T60" fmla="*/ 2147483646 w 257"/>
              <a:gd name="T61" fmla="*/ 2147483646 h 191"/>
              <a:gd name="T62" fmla="*/ 2147483646 w 257"/>
              <a:gd name="T63" fmla="*/ 2147483646 h 191"/>
              <a:gd name="T64" fmla="*/ 2147483646 w 257"/>
              <a:gd name="T65" fmla="*/ 2147483646 h 191"/>
              <a:gd name="T66" fmla="*/ 2147483646 w 257"/>
              <a:gd name="T67" fmla="*/ 2147483646 h 191"/>
              <a:gd name="T68" fmla="*/ 2147483646 w 257"/>
              <a:gd name="T69" fmla="*/ 2147483646 h 191"/>
              <a:gd name="T70" fmla="*/ 2147483646 w 257"/>
              <a:gd name="T71" fmla="*/ 2147483646 h 191"/>
              <a:gd name="T72" fmla="*/ 2147483646 w 257"/>
              <a:gd name="T73" fmla="*/ 2147483646 h 191"/>
              <a:gd name="T74" fmla="*/ 2147483646 w 257"/>
              <a:gd name="T75" fmla="*/ 2147483646 h 191"/>
              <a:gd name="T76" fmla="*/ 2147483646 w 257"/>
              <a:gd name="T77" fmla="*/ 2147483646 h 191"/>
              <a:gd name="T78" fmla="*/ 2147483646 w 257"/>
              <a:gd name="T79" fmla="*/ 2147483646 h 191"/>
              <a:gd name="T80" fmla="*/ 2147483646 w 257"/>
              <a:gd name="T81" fmla="*/ 2147483646 h 191"/>
              <a:gd name="T82" fmla="*/ 2147483646 w 257"/>
              <a:gd name="T83" fmla="*/ 2147483646 h 191"/>
              <a:gd name="T84" fmla="*/ 2147483646 w 257"/>
              <a:gd name="T85" fmla="*/ 2147483646 h 191"/>
              <a:gd name="T86" fmla="*/ 2147483646 w 257"/>
              <a:gd name="T87" fmla="*/ 2147483646 h 191"/>
              <a:gd name="T88" fmla="*/ 2147483646 w 257"/>
              <a:gd name="T89" fmla="*/ 2147483646 h 191"/>
              <a:gd name="T90" fmla="*/ 2147483646 w 257"/>
              <a:gd name="T91" fmla="*/ 2147483646 h 191"/>
              <a:gd name="T92" fmla="*/ 2147483646 w 257"/>
              <a:gd name="T93" fmla="*/ 2147483646 h 191"/>
              <a:gd name="T94" fmla="*/ 2147483646 w 257"/>
              <a:gd name="T95" fmla="*/ 2147483646 h 191"/>
              <a:gd name="T96" fmla="*/ 2147483646 w 257"/>
              <a:gd name="T97" fmla="*/ 2147483646 h 191"/>
              <a:gd name="T98" fmla="*/ 2147483646 w 257"/>
              <a:gd name="T99" fmla="*/ 2147483646 h 19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57" h="191">
                <a:moveTo>
                  <a:pt x="33" y="125"/>
                </a:moveTo>
                <a:cubicBezTo>
                  <a:pt x="55" y="125"/>
                  <a:pt x="55" y="125"/>
                  <a:pt x="55" y="125"/>
                </a:cubicBezTo>
                <a:cubicBezTo>
                  <a:pt x="55" y="122"/>
                  <a:pt x="55" y="122"/>
                  <a:pt x="55" y="122"/>
                </a:cubicBezTo>
                <a:cubicBezTo>
                  <a:pt x="45" y="122"/>
                  <a:pt x="45" y="122"/>
                  <a:pt x="45" y="122"/>
                </a:cubicBezTo>
                <a:cubicBezTo>
                  <a:pt x="41" y="122"/>
                  <a:pt x="37" y="120"/>
                  <a:pt x="34" y="118"/>
                </a:cubicBezTo>
                <a:cubicBezTo>
                  <a:pt x="32" y="115"/>
                  <a:pt x="30" y="111"/>
                  <a:pt x="30" y="107"/>
                </a:cubicBezTo>
                <a:cubicBezTo>
                  <a:pt x="30" y="15"/>
                  <a:pt x="30" y="15"/>
                  <a:pt x="30" y="15"/>
                </a:cubicBezTo>
                <a:cubicBezTo>
                  <a:pt x="30" y="11"/>
                  <a:pt x="32" y="7"/>
                  <a:pt x="34" y="5"/>
                </a:cubicBezTo>
                <a:cubicBezTo>
                  <a:pt x="34" y="5"/>
                  <a:pt x="34" y="5"/>
                  <a:pt x="34" y="5"/>
                </a:cubicBezTo>
                <a:cubicBezTo>
                  <a:pt x="37" y="2"/>
                  <a:pt x="41" y="0"/>
                  <a:pt x="45" y="0"/>
                </a:cubicBezTo>
                <a:cubicBezTo>
                  <a:pt x="209" y="0"/>
                  <a:pt x="209" y="0"/>
                  <a:pt x="209" y="0"/>
                </a:cubicBezTo>
                <a:cubicBezTo>
                  <a:pt x="213" y="0"/>
                  <a:pt x="217" y="2"/>
                  <a:pt x="220" y="5"/>
                </a:cubicBezTo>
                <a:cubicBezTo>
                  <a:pt x="220" y="5"/>
                  <a:pt x="220" y="5"/>
                  <a:pt x="220" y="5"/>
                </a:cubicBezTo>
                <a:cubicBezTo>
                  <a:pt x="222" y="7"/>
                  <a:pt x="224" y="11"/>
                  <a:pt x="224" y="15"/>
                </a:cubicBezTo>
                <a:cubicBezTo>
                  <a:pt x="224" y="107"/>
                  <a:pt x="224" y="107"/>
                  <a:pt x="224" y="107"/>
                </a:cubicBezTo>
                <a:cubicBezTo>
                  <a:pt x="224" y="111"/>
                  <a:pt x="222" y="115"/>
                  <a:pt x="220" y="118"/>
                </a:cubicBezTo>
                <a:cubicBezTo>
                  <a:pt x="217" y="120"/>
                  <a:pt x="213" y="122"/>
                  <a:pt x="209" y="122"/>
                </a:cubicBezTo>
                <a:cubicBezTo>
                  <a:pt x="198" y="122"/>
                  <a:pt x="198" y="122"/>
                  <a:pt x="198" y="122"/>
                </a:cubicBezTo>
                <a:cubicBezTo>
                  <a:pt x="198" y="125"/>
                  <a:pt x="198" y="125"/>
                  <a:pt x="198" y="125"/>
                </a:cubicBezTo>
                <a:cubicBezTo>
                  <a:pt x="221" y="125"/>
                  <a:pt x="221" y="125"/>
                  <a:pt x="221" y="125"/>
                </a:cubicBezTo>
                <a:cubicBezTo>
                  <a:pt x="257" y="173"/>
                  <a:pt x="257" y="173"/>
                  <a:pt x="257" y="173"/>
                </a:cubicBezTo>
                <a:cubicBezTo>
                  <a:pt x="256" y="173"/>
                  <a:pt x="256" y="173"/>
                  <a:pt x="256" y="173"/>
                </a:cubicBezTo>
                <a:cubicBezTo>
                  <a:pt x="248" y="191"/>
                  <a:pt x="248" y="191"/>
                  <a:pt x="248" y="191"/>
                </a:cubicBezTo>
                <a:cubicBezTo>
                  <a:pt x="9" y="191"/>
                  <a:pt x="9" y="191"/>
                  <a:pt x="9" y="191"/>
                </a:cubicBezTo>
                <a:cubicBezTo>
                  <a:pt x="0" y="173"/>
                  <a:pt x="0" y="173"/>
                  <a:pt x="0" y="173"/>
                </a:cubicBezTo>
                <a:cubicBezTo>
                  <a:pt x="33" y="125"/>
                  <a:pt x="33" y="125"/>
                  <a:pt x="33" y="125"/>
                </a:cubicBezTo>
                <a:close/>
                <a:moveTo>
                  <a:pt x="77" y="125"/>
                </a:moveTo>
                <a:cubicBezTo>
                  <a:pt x="176" y="125"/>
                  <a:pt x="176" y="125"/>
                  <a:pt x="176" y="125"/>
                </a:cubicBezTo>
                <a:cubicBezTo>
                  <a:pt x="176" y="122"/>
                  <a:pt x="176" y="122"/>
                  <a:pt x="176" y="122"/>
                </a:cubicBezTo>
                <a:cubicBezTo>
                  <a:pt x="77" y="122"/>
                  <a:pt x="77" y="122"/>
                  <a:pt x="77" y="122"/>
                </a:cubicBezTo>
                <a:cubicBezTo>
                  <a:pt x="77" y="125"/>
                  <a:pt x="77" y="125"/>
                  <a:pt x="77" y="125"/>
                </a:cubicBezTo>
                <a:close/>
                <a:moveTo>
                  <a:pt x="209" y="15"/>
                </a:moveTo>
                <a:cubicBezTo>
                  <a:pt x="45" y="15"/>
                  <a:pt x="45" y="15"/>
                  <a:pt x="45" y="15"/>
                </a:cubicBezTo>
                <a:cubicBezTo>
                  <a:pt x="45" y="15"/>
                  <a:pt x="45" y="15"/>
                  <a:pt x="45" y="15"/>
                </a:cubicBezTo>
                <a:cubicBezTo>
                  <a:pt x="45" y="15"/>
                  <a:pt x="45" y="15"/>
                  <a:pt x="45" y="15"/>
                </a:cubicBezTo>
                <a:cubicBezTo>
                  <a:pt x="45" y="15"/>
                  <a:pt x="45" y="15"/>
                  <a:pt x="45" y="15"/>
                </a:cubicBezTo>
                <a:cubicBezTo>
                  <a:pt x="45" y="107"/>
                  <a:pt x="45" y="107"/>
                  <a:pt x="45" y="107"/>
                </a:cubicBezTo>
                <a:cubicBezTo>
                  <a:pt x="45" y="107"/>
                  <a:pt x="45" y="107"/>
                  <a:pt x="45" y="107"/>
                </a:cubicBezTo>
                <a:cubicBezTo>
                  <a:pt x="45" y="107"/>
                  <a:pt x="45" y="107"/>
                  <a:pt x="45" y="107"/>
                </a:cubicBezTo>
                <a:cubicBezTo>
                  <a:pt x="209" y="107"/>
                  <a:pt x="209" y="107"/>
                  <a:pt x="209" y="107"/>
                </a:cubicBezTo>
                <a:cubicBezTo>
                  <a:pt x="209" y="107"/>
                  <a:pt x="209" y="107"/>
                  <a:pt x="209" y="107"/>
                </a:cubicBezTo>
                <a:cubicBezTo>
                  <a:pt x="209" y="107"/>
                  <a:pt x="210" y="107"/>
                  <a:pt x="210" y="107"/>
                </a:cubicBezTo>
                <a:cubicBezTo>
                  <a:pt x="210" y="15"/>
                  <a:pt x="210" y="15"/>
                  <a:pt x="210" y="15"/>
                </a:cubicBezTo>
                <a:cubicBezTo>
                  <a:pt x="210" y="15"/>
                  <a:pt x="210" y="15"/>
                  <a:pt x="209" y="15"/>
                </a:cubicBezTo>
                <a:cubicBezTo>
                  <a:pt x="209" y="15"/>
                  <a:pt x="209" y="15"/>
                  <a:pt x="209" y="15"/>
                </a:cubicBezTo>
                <a:cubicBezTo>
                  <a:pt x="209" y="15"/>
                  <a:pt x="209" y="15"/>
                  <a:pt x="209" y="15"/>
                </a:cubicBezTo>
                <a:close/>
                <a:moveTo>
                  <a:pt x="39" y="155"/>
                </a:moveTo>
                <a:cubicBezTo>
                  <a:pt x="37" y="158"/>
                  <a:pt x="35" y="160"/>
                  <a:pt x="34" y="163"/>
                </a:cubicBezTo>
                <a:cubicBezTo>
                  <a:pt x="42" y="163"/>
                  <a:pt x="51" y="163"/>
                  <a:pt x="60" y="163"/>
                </a:cubicBezTo>
                <a:cubicBezTo>
                  <a:pt x="61" y="160"/>
                  <a:pt x="62" y="158"/>
                  <a:pt x="63" y="155"/>
                </a:cubicBezTo>
                <a:cubicBezTo>
                  <a:pt x="55" y="155"/>
                  <a:pt x="47" y="155"/>
                  <a:pt x="39" y="155"/>
                </a:cubicBezTo>
                <a:close/>
                <a:moveTo>
                  <a:pt x="51" y="135"/>
                </a:moveTo>
                <a:cubicBezTo>
                  <a:pt x="50" y="137"/>
                  <a:pt x="49" y="139"/>
                  <a:pt x="48" y="141"/>
                </a:cubicBezTo>
                <a:cubicBezTo>
                  <a:pt x="57" y="141"/>
                  <a:pt x="66" y="141"/>
                  <a:pt x="75" y="141"/>
                </a:cubicBezTo>
                <a:cubicBezTo>
                  <a:pt x="76" y="139"/>
                  <a:pt x="77" y="137"/>
                  <a:pt x="78" y="135"/>
                </a:cubicBezTo>
                <a:cubicBezTo>
                  <a:pt x="69" y="135"/>
                  <a:pt x="60" y="135"/>
                  <a:pt x="51" y="135"/>
                </a:cubicBezTo>
                <a:close/>
                <a:moveTo>
                  <a:pt x="192" y="135"/>
                </a:moveTo>
                <a:cubicBezTo>
                  <a:pt x="193" y="137"/>
                  <a:pt x="194" y="139"/>
                  <a:pt x="195" y="141"/>
                </a:cubicBezTo>
                <a:cubicBezTo>
                  <a:pt x="201" y="141"/>
                  <a:pt x="207" y="141"/>
                  <a:pt x="213" y="141"/>
                </a:cubicBezTo>
                <a:cubicBezTo>
                  <a:pt x="212" y="139"/>
                  <a:pt x="210" y="137"/>
                  <a:pt x="209" y="135"/>
                </a:cubicBezTo>
                <a:cubicBezTo>
                  <a:pt x="204" y="135"/>
                  <a:pt x="198" y="135"/>
                  <a:pt x="192" y="135"/>
                </a:cubicBezTo>
                <a:close/>
                <a:moveTo>
                  <a:pt x="171" y="135"/>
                </a:moveTo>
                <a:cubicBezTo>
                  <a:pt x="171" y="137"/>
                  <a:pt x="172" y="139"/>
                  <a:pt x="173" y="141"/>
                </a:cubicBezTo>
                <a:cubicBezTo>
                  <a:pt x="179" y="141"/>
                  <a:pt x="184" y="141"/>
                  <a:pt x="190" y="141"/>
                </a:cubicBezTo>
                <a:cubicBezTo>
                  <a:pt x="189" y="139"/>
                  <a:pt x="188" y="137"/>
                  <a:pt x="187" y="135"/>
                </a:cubicBezTo>
                <a:cubicBezTo>
                  <a:pt x="182" y="135"/>
                  <a:pt x="176" y="135"/>
                  <a:pt x="171" y="135"/>
                </a:cubicBezTo>
                <a:close/>
                <a:moveTo>
                  <a:pt x="149" y="135"/>
                </a:moveTo>
                <a:cubicBezTo>
                  <a:pt x="149" y="137"/>
                  <a:pt x="149" y="139"/>
                  <a:pt x="150" y="141"/>
                </a:cubicBezTo>
                <a:cubicBezTo>
                  <a:pt x="155" y="141"/>
                  <a:pt x="161" y="141"/>
                  <a:pt x="167" y="141"/>
                </a:cubicBezTo>
                <a:cubicBezTo>
                  <a:pt x="167" y="139"/>
                  <a:pt x="166" y="137"/>
                  <a:pt x="165" y="135"/>
                </a:cubicBezTo>
                <a:cubicBezTo>
                  <a:pt x="160" y="135"/>
                  <a:pt x="154" y="135"/>
                  <a:pt x="149" y="135"/>
                </a:cubicBezTo>
                <a:close/>
                <a:moveTo>
                  <a:pt x="127" y="135"/>
                </a:moveTo>
                <a:cubicBezTo>
                  <a:pt x="127" y="137"/>
                  <a:pt x="127" y="139"/>
                  <a:pt x="127" y="141"/>
                </a:cubicBezTo>
                <a:cubicBezTo>
                  <a:pt x="133" y="141"/>
                  <a:pt x="139" y="141"/>
                  <a:pt x="144" y="141"/>
                </a:cubicBezTo>
                <a:cubicBezTo>
                  <a:pt x="144" y="139"/>
                  <a:pt x="144" y="137"/>
                  <a:pt x="144" y="135"/>
                </a:cubicBezTo>
                <a:cubicBezTo>
                  <a:pt x="138" y="135"/>
                  <a:pt x="133" y="135"/>
                  <a:pt x="127" y="135"/>
                </a:cubicBezTo>
                <a:close/>
                <a:moveTo>
                  <a:pt x="105" y="135"/>
                </a:moveTo>
                <a:cubicBezTo>
                  <a:pt x="105" y="137"/>
                  <a:pt x="104" y="139"/>
                  <a:pt x="104" y="141"/>
                </a:cubicBezTo>
                <a:cubicBezTo>
                  <a:pt x="110" y="141"/>
                  <a:pt x="115" y="141"/>
                  <a:pt x="121" y="141"/>
                </a:cubicBezTo>
                <a:cubicBezTo>
                  <a:pt x="121" y="139"/>
                  <a:pt x="122" y="137"/>
                  <a:pt x="122" y="135"/>
                </a:cubicBezTo>
                <a:cubicBezTo>
                  <a:pt x="116" y="135"/>
                  <a:pt x="111" y="135"/>
                  <a:pt x="105" y="135"/>
                </a:cubicBezTo>
                <a:close/>
                <a:moveTo>
                  <a:pt x="83" y="135"/>
                </a:moveTo>
                <a:cubicBezTo>
                  <a:pt x="83" y="137"/>
                  <a:pt x="82" y="139"/>
                  <a:pt x="81" y="141"/>
                </a:cubicBezTo>
                <a:cubicBezTo>
                  <a:pt x="87" y="141"/>
                  <a:pt x="93" y="141"/>
                  <a:pt x="99" y="141"/>
                </a:cubicBezTo>
                <a:cubicBezTo>
                  <a:pt x="99" y="139"/>
                  <a:pt x="100" y="137"/>
                  <a:pt x="100" y="135"/>
                </a:cubicBezTo>
                <a:cubicBezTo>
                  <a:pt x="94" y="135"/>
                  <a:pt x="89" y="135"/>
                  <a:pt x="83" y="135"/>
                </a:cubicBezTo>
                <a:close/>
                <a:moveTo>
                  <a:pt x="187" y="144"/>
                </a:moveTo>
                <a:cubicBezTo>
                  <a:pt x="188" y="146"/>
                  <a:pt x="189" y="149"/>
                  <a:pt x="190" y="151"/>
                </a:cubicBezTo>
                <a:cubicBezTo>
                  <a:pt x="200" y="151"/>
                  <a:pt x="209" y="151"/>
                  <a:pt x="219" y="151"/>
                </a:cubicBezTo>
                <a:cubicBezTo>
                  <a:pt x="218" y="149"/>
                  <a:pt x="216" y="146"/>
                  <a:pt x="215" y="144"/>
                </a:cubicBezTo>
                <a:cubicBezTo>
                  <a:pt x="205" y="144"/>
                  <a:pt x="196" y="144"/>
                  <a:pt x="187" y="144"/>
                </a:cubicBezTo>
                <a:close/>
                <a:moveTo>
                  <a:pt x="163" y="144"/>
                </a:moveTo>
                <a:cubicBezTo>
                  <a:pt x="163" y="146"/>
                  <a:pt x="164" y="149"/>
                  <a:pt x="165" y="151"/>
                </a:cubicBezTo>
                <a:cubicBezTo>
                  <a:pt x="171" y="151"/>
                  <a:pt x="177" y="151"/>
                  <a:pt x="183" y="151"/>
                </a:cubicBezTo>
                <a:cubicBezTo>
                  <a:pt x="183" y="149"/>
                  <a:pt x="182" y="146"/>
                  <a:pt x="181" y="144"/>
                </a:cubicBezTo>
                <a:cubicBezTo>
                  <a:pt x="175" y="144"/>
                  <a:pt x="169" y="144"/>
                  <a:pt x="163" y="144"/>
                </a:cubicBezTo>
                <a:close/>
                <a:moveTo>
                  <a:pt x="139" y="144"/>
                </a:moveTo>
                <a:cubicBezTo>
                  <a:pt x="140" y="146"/>
                  <a:pt x="140" y="149"/>
                  <a:pt x="140" y="151"/>
                </a:cubicBezTo>
                <a:cubicBezTo>
                  <a:pt x="146" y="151"/>
                  <a:pt x="153" y="151"/>
                  <a:pt x="159" y="151"/>
                </a:cubicBezTo>
                <a:cubicBezTo>
                  <a:pt x="158" y="149"/>
                  <a:pt x="158" y="146"/>
                  <a:pt x="157" y="144"/>
                </a:cubicBezTo>
                <a:cubicBezTo>
                  <a:pt x="151" y="144"/>
                  <a:pt x="145" y="144"/>
                  <a:pt x="139" y="144"/>
                </a:cubicBezTo>
                <a:close/>
                <a:moveTo>
                  <a:pt x="116" y="144"/>
                </a:moveTo>
                <a:cubicBezTo>
                  <a:pt x="116" y="146"/>
                  <a:pt x="115" y="149"/>
                  <a:pt x="115" y="151"/>
                </a:cubicBezTo>
                <a:cubicBezTo>
                  <a:pt x="121" y="151"/>
                  <a:pt x="128" y="151"/>
                  <a:pt x="134" y="151"/>
                </a:cubicBezTo>
                <a:cubicBezTo>
                  <a:pt x="134" y="149"/>
                  <a:pt x="134" y="146"/>
                  <a:pt x="134" y="144"/>
                </a:cubicBezTo>
                <a:cubicBezTo>
                  <a:pt x="128" y="144"/>
                  <a:pt x="122" y="144"/>
                  <a:pt x="116" y="144"/>
                </a:cubicBezTo>
                <a:close/>
                <a:moveTo>
                  <a:pt x="92" y="144"/>
                </a:moveTo>
                <a:cubicBezTo>
                  <a:pt x="92" y="146"/>
                  <a:pt x="91" y="149"/>
                  <a:pt x="91" y="151"/>
                </a:cubicBezTo>
                <a:cubicBezTo>
                  <a:pt x="97" y="151"/>
                  <a:pt x="103" y="151"/>
                  <a:pt x="109" y="151"/>
                </a:cubicBezTo>
                <a:cubicBezTo>
                  <a:pt x="110" y="149"/>
                  <a:pt x="110" y="146"/>
                  <a:pt x="110" y="144"/>
                </a:cubicBezTo>
                <a:cubicBezTo>
                  <a:pt x="104" y="144"/>
                  <a:pt x="98" y="144"/>
                  <a:pt x="92" y="144"/>
                </a:cubicBezTo>
                <a:close/>
                <a:moveTo>
                  <a:pt x="69" y="144"/>
                </a:moveTo>
                <a:cubicBezTo>
                  <a:pt x="68" y="146"/>
                  <a:pt x="67" y="149"/>
                  <a:pt x="66" y="151"/>
                </a:cubicBezTo>
                <a:cubicBezTo>
                  <a:pt x="72" y="151"/>
                  <a:pt x="78" y="151"/>
                  <a:pt x="84" y="151"/>
                </a:cubicBezTo>
                <a:cubicBezTo>
                  <a:pt x="85" y="149"/>
                  <a:pt x="86" y="146"/>
                  <a:pt x="87" y="144"/>
                </a:cubicBezTo>
                <a:cubicBezTo>
                  <a:pt x="81" y="144"/>
                  <a:pt x="75" y="144"/>
                  <a:pt x="69" y="144"/>
                </a:cubicBezTo>
                <a:close/>
                <a:moveTo>
                  <a:pt x="45" y="144"/>
                </a:moveTo>
                <a:cubicBezTo>
                  <a:pt x="44" y="146"/>
                  <a:pt x="43" y="149"/>
                  <a:pt x="41" y="151"/>
                </a:cubicBezTo>
                <a:cubicBezTo>
                  <a:pt x="47" y="151"/>
                  <a:pt x="54" y="151"/>
                  <a:pt x="60" y="151"/>
                </a:cubicBezTo>
                <a:cubicBezTo>
                  <a:pt x="61" y="149"/>
                  <a:pt x="62" y="146"/>
                  <a:pt x="63" y="144"/>
                </a:cubicBezTo>
                <a:cubicBezTo>
                  <a:pt x="57" y="144"/>
                  <a:pt x="51" y="144"/>
                  <a:pt x="45" y="144"/>
                </a:cubicBezTo>
                <a:close/>
                <a:moveTo>
                  <a:pt x="197" y="155"/>
                </a:moveTo>
                <a:cubicBezTo>
                  <a:pt x="198" y="158"/>
                  <a:pt x="199" y="160"/>
                  <a:pt x="201" y="163"/>
                </a:cubicBezTo>
                <a:cubicBezTo>
                  <a:pt x="209" y="163"/>
                  <a:pt x="218" y="163"/>
                  <a:pt x="227" y="163"/>
                </a:cubicBezTo>
                <a:cubicBezTo>
                  <a:pt x="225" y="160"/>
                  <a:pt x="223" y="158"/>
                  <a:pt x="222" y="155"/>
                </a:cubicBezTo>
                <a:cubicBezTo>
                  <a:pt x="213" y="155"/>
                  <a:pt x="205" y="155"/>
                  <a:pt x="197" y="155"/>
                </a:cubicBezTo>
                <a:close/>
                <a:moveTo>
                  <a:pt x="171" y="155"/>
                </a:moveTo>
                <a:cubicBezTo>
                  <a:pt x="172" y="158"/>
                  <a:pt x="173" y="160"/>
                  <a:pt x="174" y="163"/>
                </a:cubicBezTo>
                <a:cubicBezTo>
                  <a:pt x="180" y="163"/>
                  <a:pt x="187" y="163"/>
                  <a:pt x="194" y="163"/>
                </a:cubicBezTo>
                <a:cubicBezTo>
                  <a:pt x="193" y="160"/>
                  <a:pt x="192" y="158"/>
                  <a:pt x="191" y="155"/>
                </a:cubicBezTo>
                <a:cubicBezTo>
                  <a:pt x="184" y="155"/>
                  <a:pt x="178" y="155"/>
                  <a:pt x="171" y="155"/>
                </a:cubicBezTo>
                <a:close/>
                <a:moveTo>
                  <a:pt x="146" y="155"/>
                </a:moveTo>
                <a:cubicBezTo>
                  <a:pt x="146" y="158"/>
                  <a:pt x="147" y="160"/>
                  <a:pt x="147" y="163"/>
                </a:cubicBezTo>
                <a:cubicBezTo>
                  <a:pt x="154" y="163"/>
                  <a:pt x="161" y="163"/>
                  <a:pt x="168" y="163"/>
                </a:cubicBezTo>
                <a:cubicBezTo>
                  <a:pt x="167" y="160"/>
                  <a:pt x="166" y="158"/>
                  <a:pt x="165" y="155"/>
                </a:cubicBezTo>
                <a:cubicBezTo>
                  <a:pt x="159" y="155"/>
                  <a:pt x="153" y="155"/>
                  <a:pt x="146" y="155"/>
                </a:cubicBezTo>
                <a:close/>
                <a:moveTo>
                  <a:pt x="121" y="155"/>
                </a:moveTo>
                <a:cubicBezTo>
                  <a:pt x="121" y="158"/>
                  <a:pt x="121" y="160"/>
                  <a:pt x="120" y="163"/>
                </a:cubicBezTo>
                <a:cubicBezTo>
                  <a:pt x="127" y="163"/>
                  <a:pt x="134" y="163"/>
                  <a:pt x="141" y="163"/>
                </a:cubicBezTo>
                <a:cubicBezTo>
                  <a:pt x="141" y="160"/>
                  <a:pt x="141" y="158"/>
                  <a:pt x="140" y="155"/>
                </a:cubicBezTo>
                <a:cubicBezTo>
                  <a:pt x="134" y="155"/>
                  <a:pt x="127" y="155"/>
                  <a:pt x="121" y="155"/>
                </a:cubicBezTo>
                <a:close/>
                <a:moveTo>
                  <a:pt x="95" y="155"/>
                </a:moveTo>
                <a:cubicBezTo>
                  <a:pt x="95" y="158"/>
                  <a:pt x="94" y="160"/>
                  <a:pt x="93" y="163"/>
                </a:cubicBezTo>
                <a:cubicBezTo>
                  <a:pt x="100" y="163"/>
                  <a:pt x="107" y="163"/>
                  <a:pt x="114" y="163"/>
                </a:cubicBezTo>
                <a:cubicBezTo>
                  <a:pt x="114" y="160"/>
                  <a:pt x="114" y="158"/>
                  <a:pt x="115" y="155"/>
                </a:cubicBezTo>
                <a:cubicBezTo>
                  <a:pt x="108" y="155"/>
                  <a:pt x="102" y="155"/>
                  <a:pt x="95" y="155"/>
                </a:cubicBezTo>
                <a:close/>
                <a:moveTo>
                  <a:pt x="70" y="155"/>
                </a:moveTo>
                <a:cubicBezTo>
                  <a:pt x="69" y="158"/>
                  <a:pt x="68" y="160"/>
                  <a:pt x="67" y="163"/>
                </a:cubicBezTo>
                <a:cubicBezTo>
                  <a:pt x="74" y="163"/>
                  <a:pt x="81" y="163"/>
                  <a:pt x="87" y="163"/>
                </a:cubicBezTo>
                <a:cubicBezTo>
                  <a:pt x="88" y="160"/>
                  <a:pt x="89" y="158"/>
                  <a:pt x="90" y="155"/>
                </a:cubicBezTo>
                <a:cubicBezTo>
                  <a:pt x="83" y="155"/>
                  <a:pt x="77" y="155"/>
                  <a:pt x="70" y="155"/>
                </a:cubicBezTo>
                <a:close/>
              </a:path>
            </a:pathLst>
          </a:custGeom>
          <a:solidFill>
            <a:srgbClr val="FFFFFF"/>
          </a:solidFill>
          <a:ln>
            <a:noFill/>
          </a:ln>
          <a:extLst/>
        </p:spPr>
        <p:txBody>
          <a:bodyPr lIns="51435" tIns="25718" rIns="51435" bIns="405000"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ndParaRPr>
          </a:p>
        </p:txBody>
      </p:sp>
      <p:sp>
        <p:nvSpPr>
          <p:cNvPr id="14" name="KSO_Shape"/>
          <p:cNvSpPr>
            <a:spLocks/>
          </p:cNvSpPr>
          <p:nvPr/>
        </p:nvSpPr>
        <p:spPr bwMode="auto">
          <a:xfrm>
            <a:off x="4920150" y="3615592"/>
            <a:ext cx="341261" cy="353450"/>
          </a:xfrm>
          <a:custGeom>
            <a:avLst/>
            <a:gdLst>
              <a:gd name="T0" fmla="*/ 2147483646 w 90"/>
              <a:gd name="T1" fmla="*/ 2147483646 h 93"/>
              <a:gd name="T2" fmla="*/ 2147483646 w 90"/>
              <a:gd name="T3" fmla="*/ 2147483646 h 93"/>
              <a:gd name="T4" fmla="*/ 2147483646 w 90"/>
              <a:gd name="T5" fmla="*/ 2147483646 h 93"/>
              <a:gd name="T6" fmla="*/ 2147483646 w 90"/>
              <a:gd name="T7" fmla="*/ 2147483646 h 93"/>
              <a:gd name="T8" fmla="*/ 2147483646 w 90"/>
              <a:gd name="T9" fmla="*/ 2147483646 h 93"/>
              <a:gd name="T10" fmla="*/ 0 w 90"/>
              <a:gd name="T11" fmla="*/ 2147483646 h 93"/>
              <a:gd name="T12" fmla="*/ 0 w 90"/>
              <a:gd name="T13" fmla="*/ 2147483646 h 93"/>
              <a:gd name="T14" fmla="*/ 2147483646 w 90"/>
              <a:gd name="T15" fmla="*/ 2147483646 h 93"/>
              <a:gd name="T16" fmla="*/ 2147483646 w 90"/>
              <a:gd name="T17" fmla="*/ 2147483646 h 93"/>
              <a:gd name="T18" fmla="*/ 2147483646 w 90"/>
              <a:gd name="T19" fmla="*/ 2147483646 h 93"/>
              <a:gd name="T20" fmla="*/ 2147483646 w 90"/>
              <a:gd name="T21" fmla="*/ 2147483646 h 93"/>
              <a:gd name="T22" fmla="*/ 2147483646 w 90"/>
              <a:gd name="T23" fmla="*/ 2147483646 h 93"/>
              <a:gd name="T24" fmla="*/ 2147483646 w 90"/>
              <a:gd name="T25" fmla="*/ 2147483646 h 93"/>
              <a:gd name="T26" fmla="*/ 2147483646 w 90"/>
              <a:gd name="T27" fmla="*/ 2147483646 h 93"/>
              <a:gd name="T28" fmla="*/ 2147483646 w 90"/>
              <a:gd name="T29" fmla="*/ 2147483646 h 93"/>
              <a:gd name="T30" fmla="*/ 2147483646 w 90"/>
              <a:gd name="T31" fmla="*/ 2147483646 h 93"/>
              <a:gd name="T32" fmla="*/ 2147483646 w 90"/>
              <a:gd name="T33" fmla="*/ 2147483646 h 93"/>
              <a:gd name="T34" fmla="*/ 2147483646 w 90"/>
              <a:gd name="T35" fmla="*/ 2147483646 h 93"/>
              <a:gd name="T36" fmla="*/ 2147483646 w 90"/>
              <a:gd name="T37" fmla="*/ 2147483646 h 93"/>
              <a:gd name="T38" fmla="*/ 2147483646 w 90"/>
              <a:gd name="T39" fmla="*/ 2147483646 h 93"/>
              <a:gd name="T40" fmla="*/ 2147483646 w 90"/>
              <a:gd name="T41" fmla="*/ 2147483646 h 93"/>
              <a:gd name="T42" fmla="*/ 2147483646 w 90"/>
              <a:gd name="T43" fmla="*/ 2147483646 h 93"/>
              <a:gd name="T44" fmla="*/ 2147483646 w 90"/>
              <a:gd name="T45" fmla="*/ 2147483646 h 93"/>
              <a:gd name="T46" fmla="*/ 2147483646 w 90"/>
              <a:gd name="T47" fmla="*/ 2147483646 h 93"/>
              <a:gd name="T48" fmla="*/ 2147483646 w 90"/>
              <a:gd name="T49" fmla="*/ 2147483646 h 93"/>
              <a:gd name="T50" fmla="*/ 2147483646 w 90"/>
              <a:gd name="T51" fmla="*/ 2147483646 h 93"/>
              <a:gd name="T52" fmla="*/ 2147483646 w 90"/>
              <a:gd name="T53" fmla="*/ 2147483646 h 93"/>
              <a:gd name="T54" fmla="*/ 2147483646 w 90"/>
              <a:gd name="T55" fmla="*/ 2147483646 h 93"/>
              <a:gd name="T56" fmla="*/ 2147483646 w 90"/>
              <a:gd name="T57" fmla="*/ 2147483646 h 93"/>
              <a:gd name="T58" fmla="*/ 2147483646 w 90"/>
              <a:gd name="T59" fmla="*/ 2147483646 h 93"/>
              <a:gd name="T60" fmla="*/ 2147483646 w 90"/>
              <a:gd name="T61" fmla="*/ 2147483646 h 93"/>
              <a:gd name="T62" fmla="*/ 2147483646 w 90"/>
              <a:gd name="T63" fmla="*/ 2147483646 h 93"/>
              <a:gd name="T64" fmla="*/ 2147483646 w 90"/>
              <a:gd name="T65" fmla="*/ 2147483646 h 93"/>
              <a:gd name="T66" fmla="*/ 2147483646 w 90"/>
              <a:gd name="T67" fmla="*/ 2147483646 h 93"/>
              <a:gd name="T68" fmla="*/ 2147483646 w 90"/>
              <a:gd name="T69" fmla="*/ 2147483646 h 93"/>
              <a:gd name="T70" fmla="*/ 2147483646 w 90"/>
              <a:gd name="T71" fmla="*/ 2147483646 h 93"/>
              <a:gd name="T72" fmla="*/ 2147483646 w 90"/>
              <a:gd name="T73" fmla="*/ 2147483646 h 93"/>
              <a:gd name="T74" fmla="*/ 2147483646 w 90"/>
              <a:gd name="T75" fmla="*/ 2147483646 h 93"/>
              <a:gd name="T76" fmla="*/ 2147483646 w 90"/>
              <a:gd name="T77" fmla="*/ 2147483646 h 93"/>
              <a:gd name="T78" fmla="*/ 2147483646 w 90"/>
              <a:gd name="T79" fmla="*/ 2147483646 h 93"/>
              <a:gd name="T80" fmla="*/ 2147483646 w 90"/>
              <a:gd name="T81" fmla="*/ 2147483646 h 93"/>
              <a:gd name="T82" fmla="*/ 2147483646 w 90"/>
              <a:gd name="T83" fmla="*/ 2147483646 h 93"/>
              <a:gd name="T84" fmla="*/ 2147483646 w 90"/>
              <a:gd name="T85" fmla="*/ 2147483646 h 93"/>
              <a:gd name="T86" fmla="*/ 2147483646 w 90"/>
              <a:gd name="T87" fmla="*/ 2147483646 h 93"/>
              <a:gd name="T88" fmla="*/ 2147483646 w 90"/>
              <a:gd name="T89" fmla="*/ 2147483646 h 93"/>
              <a:gd name="T90" fmla="*/ 2147483646 w 90"/>
              <a:gd name="T91" fmla="*/ 2147483646 h 93"/>
              <a:gd name="T92" fmla="*/ 2147483646 w 90"/>
              <a:gd name="T93" fmla="*/ 2147483646 h 93"/>
              <a:gd name="T94" fmla="*/ 2147483646 w 90"/>
              <a:gd name="T95" fmla="*/ 2147483646 h 93"/>
              <a:gd name="T96" fmla="*/ 2147483646 w 90"/>
              <a:gd name="T97" fmla="*/ 2147483646 h 93"/>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90" h="93">
                <a:moveTo>
                  <a:pt x="86" y="38"/>
                </a:moveTo>
                <a:cubicBezTo>
                  <a:pt x="88" y="40"/>
                  <a:pt x="90" y="43"/>
                  <a:pt x="90" y="46"/>
                </a:cubicBezTo>
                <a:cubicBezTo>
                  <a:pt x="90" y="83"/>
                  <a:pt x="90" y="83"/>
                  <a:pt x="90" y="83"/>
                </a:cubicBezTo>
                <a:cubicBezTo>
                  <a:pt x="90" y="88"/>
                  <a:pt x="86" y="93"/>
                  <a:pt x="81" y="93"/>
                </a:cubicBezTo>
                <a:cubicBezTo>
                  <a:pt x="9" y="93"/>
                  <a:pt x="9" y="93"/>
                  <a:pt x="9" y="93"/>
                </a:cubicBezTo>
                <a:cubicBezTo>
                  <a:pt x="4" y="93"/>
                  <a:pt x="0" y="88"/>
                  <a:pt x="0" y="83"/>
                </a:cubicBezTo>
                <a:cubicBezTo>
                  <a:pt x="0" y="46"/>
                  <a:pt x="0" y="46"/>
                  <a:pt x="0" y="46"/>
                </a:cubicBezTo>
                <a:cubicBezTo>
                  <a:pt x="0" y="44"/>
                  <a:pt x="1" y="41"/>
                  <a:pt x="2" y="40"/>
                </a:cubicBezTo>
                <a:cubicBezTo>
                  <a:pt x="2" y="40"/>
                  <a:pt x="2" y="40"/>
                  <a:pt x="2" y="40"/>
                </a:cubicBezTo>
                <a:cubicBezTo>
                  <a:pt x="2" y="40"/>
                  <a:pt x="2" y="40"/>
                  <a:pt x="2" y="40"/>
                </a:cubicBezTo>
                <a:cubicBezTo>
                  <a:pt x="2" y="39"/>
                  <a:pt x="2" y="39"/>
                  <a:pt x="3" y="39"/>
                </a:cubicBezTo>
                <a:cubicBezTo>
                  <a:pt x="39" y="3"/>
                  <a:pt x="39" y="3"/>
                  <a:pt x="39" y="3"/>
                </a:cubicBezTo>
                <a:cubicBezTo>
                  <a:pt x="43" y="0"/>
                  <a:pt x="46" y="0"/>
                  <a:pt x="50" y="3"/>
                </a:cubicBezTo>
                <a:cubicBezTo>
                  <a:pt x="86" y="38"/>
                  <a:pt x="86" y="38"/>
                  <a:pt x="86" y="38"/>
                </a:cubicBezTo>
                <a:close/>
                <a:moveTo>
                  <a:pt x="15" y="30"/>
                </a:moveTo>
                <a:cubicBezTo>
                  <a:pt x="15" y="52"/>
                  <a:pt x="15" y="52"/>
                  <a:pt x="15" y="52"/>
                </a:cubicBezTo>
                <a:cubicBezTo>
                  <a:pt x="45" y="75"/>
                  <a:pt x="45" y="75"/>
                  <a:pt x="45" y="75"/>
                </a:cubicBezTo>
                <a:cubicBezTo>
                  <a:pt x="72" y="54"/>
                  <a:pt x="72" y="54"/>
                  <a:pt x="72" y="54"/>
                </a:cubicBezTo>
                <a:cubicBezTo>
                  <a:pt x="72" y="30"/>
                  <a:pt x="72" y="30"/>
                  <a:pt x="72" y="30"/>
                </a:cubicBezTo>
                <a:cubicBezTo>
                  <a:pt x="15" y="30"/>
                  <a:pt x="15" y="30"/>
                  <a:pt x="15" y="30"/>
                </a:cubicBezTo>
                <a:close/>
                <a:moveTo>
                  <a:pt x="25" y="35"/>
                </a:moveTo>
                <a:cubicBezTo>
                  <a:pt x="25" y="39"/>
                  <a:pt x="25" y="39"/>
                  <a:pt x="25" y="39"/>
                </a:cubicBezTo>
                <a:cubicBezTo>
                  <a:pt x="63" y="39"/>
                  <a:pt x="63" y="39"/>
                  <a:pt x="63" y="39"/>
                </a:cubicBezTo>
                <a:cubicBezTo>
                  <a:pt x="63" y="35"/>
                  <a:pt x="63" y="35"/>
                  <a:pt x="63" y="35"/>
                </a:cubicBezTo>
                <a:cubicBezTo>
                  <a:pt x="25" y="35"/>
                  <a:pt x="25" y="35"/>
                  <a:pt x="25" y="35"/>
                </a:cubicBezTo>
                <a:close/>
                <a:moveTo>
                  <a:pt x="25" y="51"/>
                </a:moveTo>
                <a:cubicBezTo>
                  <a:pt x="25" y="55"/>
                  <a:pt x="25" y="55"/>
                  <a:pt x="25" y="55"/>
                </a:cubicBezTo>
                <a:cubicBezTo>
                  <a:pt x="63" y="55"/>
                  <a:pt x="63" y="55"/>
                  <a:pt x="63" y="55"/>
                </a:cubicBezTo>
                <a:cubicBezTo>
                  <a:pt x="63" y="51"/>
                  <a:pt x="63" y="51"/>
                  <a:pt x="63" y="51"/>
                </a:cubicBezTo>
                <a:cubicBezTo>
                  <a:pt x="25" y="51"/>
                  <a:pt x="25" y="51"/>
                  <a:pt x="25" y="51"/>
                </a:cubicBezTo>
                <a:close/>
                <a:moveTo>
                  <a:pt x="25" y="43"/>
                </a:moveTo>
                <a:cubicBezTo>
                  <a:pt x="25" y="47"/>
                  <a:pt x="25" y="47"/>
                  <a:pt x="25" y="47"/>
                </a:cubicBezTo>
                <a:cubicBezTo>
                  <a:pt x="63" y="47"/>
                  <a:pt x="63" y="47"/>
                  <a:pt x="63" y="47"/>
                </a:cubicBezTo>
                <a:cubicBezTo>
                  <a:pt x="63" y="43"/>
                  <a:pt x="63" y="43"/>
                  <a:pt x="63" y="43"/>
                </a:cubicBezTo>
                <a:cubicBezTo>
                  <a:pt x="25" y="43"/>
                  <a:pt x="25" y="43"/>
                  <a:pt x="25" y="43"/>
                </a:cubicBezTo>
                <a:close/>
                <a:moveTo>
                  <a:pt x="10" y="87"/>
                </a:moveTo>
                <a:cubicBezTo>
                  <a:pt x="28" y="69"/>
                  <a:pt x="28" y="69"/>
                  <a:pt x="28" y="69"/>
                </a:cubicBezTo>
                <a:cubicBezTo>
                  <a:pt x="28" y="69"/>
                  <a:pt x="28" y="68"/>
                  <a:pt x="28" y="67"/>
                </a:cubicBezTo>
                <a:cubicBezTo>
                  <a:pt x="27" y="66"/>
                  <a:pt x="26" y="66"/>
                  <a:pt x="25" y="67"/>
                </a:cubicBezTo>
                <a:cubicBezTo>
                  <a:pt x="7" y="84"/>
                  <a:pt x="7" y="84"/>
                  <a:pt x="7" y="84"/>
                </a:cubicBezTo>
                <a:cubicBezTo>
                  <a:pt x="6" y="85"/>
                  <a:pt x="6" y="86"/>
                  <a:pt x="7" y="87"/>
                </a:cubicBezTo>
                <a:cubicBezTo>
                  <a:pt x="8" y="87"/>
                  <a:pt x="9" y="87"/>
                  <a:pt x="10" y="87"/>
                </a:cubicBezTo>
                <a:close/>
                <a:moveTo>
                  <a:pt x="84" y="84"/>
                </a:moveTo>
                <a:cubicBezTo>
                  <a:pt x="66" y="67"/>
                  <a:pt x="66" y="67"/>
                  <a:pt x="66" y="67"/>
                </a:cubicBezTo>
                <a:cubicBezTo>
                  <a:pt x="65" y="66"/>
                  <a:pt x="64" y="66"/>
                  <a:pt x="63" y="67"/>
                </a:cubicBezTo>
                <a:cubicBezTo>
                  <a:pt x="62" y="68"/>
                  <a:pt x="62" y="69"/>
                  <a:pt x="63" y="69"/>
                </a:cubicBezTo>
                <a:cubicBezTo>
                  <a:pt x="81" y="87"/>
                  <a:pt x="81" y="87"/>
                  <a:pt x="81" y="87"/>
                </a:cubicBezTo>
                <a:cubicBezTo>
                  <a:pt x="82" y="87"/>
                  <a:pt x="83" y="87"/>
                  <a:pt x="84" y="87"/>
                </a:cubicBezTo>
                <a:cubicBezTo>
                  <a:pt x="85" y="86"/>
                  <a:pt x="85" y="85"/>
                  <a:pt x="84" y="84"/>
                </a:cubicBezTo>
                <a:close/>
              </a:path>
            </a:pathLst>
          </a:custGeom>
          <a:solidFill>
            <a:srgbClr val="FFFFFF"/>
          </a:solidFill>
          <a:ln>
            <a:noFill/>
          </a:ln>
          <a:extLst/>
        </p:spPr>
        <p:txBody>
          <a:bodyPr lIns="68580" tIns="34290" rIns="68580" bIns="34290"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nvGrpSpPr>
          <p:cNvPr id="17" name="组合 16"/>
          <p:cNvGrpSpPr/>
          <p:nvPr/>
        </p:nvGrpSpPr>
        <p:grpSpPr>
          <a:xfrm>
            <a:off x="4071566" y="2268830"/>
            <a:ext cx="985698" cy="1134998"/>
            <a:chOff x="4006786" y="1929859"/>
            <a:chExt cx="985698" cy="1134998"/>
          </a:xfrm>
        </p:grpSpPr>
        <p:sp>
          <p:nvSpPr>
            <p:cNvPr id="11" name="任意多边形 10"/>
            <p:cNvSpPr/>
            <p:nvPr/>
          </p:nvSpPr>
          <p:spPr>
            <a:xfrm>
              <a:off x="4006786" y="1929859"/>
              <a:ext cx="985698" cy="1134998"/>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blipFill dpi="0" rotWithShape="1">
              <a:blip r:embed="rId3">
                <a:alphaModFix amt="95000"/>
              </a:blip>
              <a:srcRect/>
              <a:stretch>
                <a:fillRect/>
              </a:stretch>
            </a:blipFill>
            <a:ln>
              <a:noFill/>
            </a:ln>
          </p:spPr>
          <p:txBody>
            <a:bodyPr vert="horz" wrap="square" lIns="68580" tIns="34290" rIns="68580" bIns="34290" numCol="1" anchor="t" anchorCtr="0" compatLnSpc="1">
              <a:prstTxWarp prst="textNoShape">
                <a:avLst/>
              </a:prstTxWarp>
            </a:bodyPr>
            <a:lstStyle/>
            <a:p>
              <a:endParaRPr lang="zh-CN" altLang="en-US" dirty="0">
                <a:solidFill>
                  <a:schemeClr val="tx1"/>
                </a:solidFill>
              </a:endParaRPr>
            </a:p>
          </p:txBody>
        </p:sp>
        <p:sp>
          <p:nvSpPr>
            <p:cNvPr id="15" name="KSO_Shape"/>
            <p:cNvSpPr>
              <a:spLocks/>
            </p:cNvSpPr>
            <p:nvPr/>
          </p:nvSpPr>
          <p:spPr bwMode="auto">
            <a:xfrm>
              <a:off x="4257847" y="2149549"/>
              <a:ext cx="493926" cy="673536"/>
            </a:xfrm>
            <a:custGeom>
              <a:avLst/>
              <a:gdLst>
                <a:gd name="T0" fmla="*/ 690912 w 1387475"/>
                <a:gd name="T1" fmla="*/ 1460893 h 1890713"/>
                <a:gd name="T2" fmla="*/ 273569 w 1387475"/>
                <a:gd name="T3" fmla="*/ 1342172 h 1890713"/>
                <a:gd name="T4" fmla="*/ 1125427 w 1387475"/>
                <a:gd name="T5" fmla="*/ 1107527 h 1890713"/>
                <a:gd name="T6" fmla="*/ 1132217 w 1387475"/>
                <a:gd name="T7" fmla="*/ 1123117 h 1890713"/>
                <a:gd name="T8" fmla="*/ 1000025 w 1387475"/>
                <a:gd name="T9" fmla="*/ 749763 h 1890713"/>
                <a:gd name="T10" fmla="*/ 1159374 w 1387475"/>
                <a:gd name="T11" fmla="*/ 788538 h 1890713"/>
                <a:gd name="T12" fmla="*/ 1296359 w 1387475"/>
                <a:gd name="T13" fmla="*/ 860090 h 1890713"/>
                <a:gd name="T14" fmla="*/ 1380227 w 1387475"/>
                <a:gd name="T15" fmla="*/ 938838 h 1890713"/>
                <a:gd name="T16" fmla="*/ 1395402 w 1387475"/>
                <a:gd name="T17" fmla="*/ 983609 h 1890713"/>
                <a:gd name="T18" fmla="*/ 1388613 w 1387475"/>
                <a:gd name="T19" fmla="*/ 1092736 h 1890713"/>
                <a:gd name="T20" fmla="*/ 1337095 w 1387475"/>
                <a:gd name="T21" fmla="*/ 1277414 h 1890713"/>
                <a:gd name="T22" fmla="*/ 1108654 w 1387475"/>
                <a:gd name="T23" fmla="*/ 1651167 h 1890713"/>
                <a:gd name="T24" fmla="*/ 234430 w 1387475"/>
                <a:gd name="T25" fmla="*/ 1588809 h 1890713"/>
                <a:gd name="T26" fmla="*/ 132192 w 1387475"/>
                <a:gd name="T27" fmla="*/ 1603999 h 1890713"/>
                <a:gd name="T28" fmla="*/ 75082 w 1387475"/>
                <a:gd name="T29" fmla="*/ 1526850 h 1890713"/>
                <a:gd name="T30" fmla="*/ 9585 w 1387475"/>
                <a:gd name="T31" fmla="*/ 1125115 h 1890713"/>
                <a:gd name="T32" fmla="*/ 1198 w 1387475"/>
                <a:gd name="T33" fmla="*/ 986407 h 1890713"/>
                <a:gd name="T34" fmla="*/ 15176 w 1387475"/>
                <a:gd name="T35" fmla="*/ 938039 h 1890713"/>
                <a:gd name="T36" fmla="*/ 60305 w 1387475"/>
                <a:gd name="T37" fmla="*/ 885673 h 1890713"/>
                <a:gd name="T38" fmla="*/ 179717 w 1387475"/>
                <a:gd name="T39" fmla="*/ 820917 h 1890713"/>
                <a:gd name="T40" fmla="*/ 333475 w 1387475"/>
                <a:gd name="T41" fmla="*/ 775746 h 1890713"/>
                <a:gd name="T42" fmla="*/ 492025 w 1387475"/>
                <a:gd name="T43" fmla="*/ 750962 h 1890713"/>
                <a:gd name="T44" fmla="*/ 748422 w 1387475"/>
                <a:gd name="T45" fmla="*/ 882076 h 1890713"/>
                <a:gd name="T46" fmla="*/ 930934 w 1387475"/>
                <a:gd name="T47" fmla="*/ 750163 h 1890713"/>
                <a:gd name="T48" fmla="*/ 763236 w 1387475"/>
                <a:gd name="T49" fmla="*/ 2000 h 1890713"/>
                <a:gd name="T50" fmla="*/ 882716 w 1387475"/>
                <a:gd name="T51" fmla="*/ 31207 h 1890713"/>
                <a:gd name="T52" fmla="*/ 976222 w 1387475"/>
                <a:gd name="T53" fmla="*/ 84818 h 1890713"/>
                <a:gd name="T54" fmla="*/ 983815 w 1387475"/>
                <a:gd name="T55" fmla="*/ 140830 h 1890713"/>
                <a:gd name="T56" fmla="*/ 937461 w 1387475"/>
                <a:gd name="T57" fmla="*/ 183639 h 1890713"/>
                <a:gd name="T58" fmla="*/ 861137 w 1387475"/>
                <a:gd name="T59" fmla="*/ 203243 h 1890713"/>
                <a:gd name="T60" fmla="*/ 748450 w 1387475"/>
                <a:gd name="T61" fmla="*/ 166435 h 1890713"/>
                <a:gd name="T62" fmla="*/ 909489 w 1387475"/>
                <a:gd name="T63" fmla="*/ 231649 h 1890713"/>
                <a:gd name="T64" fmla="*/ 958240 w 1387475"/>
                <a:gd name="T65" fmla="*/ 231649 h 1890713"/>
                <a:gd name="T66" fmla="*/ 981018 w 1387475"/>
                <a:gd name="T67" fmla="*/ 265256 h 1890713"/>
                <a:gd name="T68" fmla="*/ 989409 w 1387475"/>
                <a:gd name="T69" fmla="*/ 299663 h 1890713"/>
                <a:gd name="T70" fmla="*/ 1005793 w 1387475"/>
                <a:gd name="T71" fmla="*/ 334471 h 1890713"/>
                <a:gd name="T72" fmla="*/ 1011387 w 1387475"/>
                <a:gd name="T73" fmla="*/ 406487 h 1890713"/>
                <a:gd name="T74" fmla="*/ 1002596 w 1387475"/>
                <a:gd name="T75" fmla="*/ 470900 h 1890713"/>
                <a:gd name="T76" fmla="*/ 985413 w 1387475"/>
                <a:gd name="T77" fmla="*/ 493305 h 1890713"/>
                <a:gd name="T78" fmla="*/ 969029 w 1387475"/>
                <a:gd name="T79" fmla="*/ 462499 h 1890713"/>
                <a:gd name="T80" fmla="*/ 933466 w 1387475"/>
                <a:gd name="T81" fmla="*/ 585725 h 1890713"/>
                <a:gd name="T82" fmla="*/ 867131 w 1387475"/>
                <a:gd name="T83" fmla="*/ 678944 h 1890713"/>
                <a:gd name="T84" fmla="*/ 785613 w 1387475"/>
                <a:gd name="T85" fmla="*/ 737757 h 1890713"/>
                <a:gd name="T86" fmla="*/ 703695 w 1387475"/>
                <a:gd name="T87" fmla="*/ 758161 h 1890713"/>
                <a:gd name="T88" fmla="*/ 632567 w 1387475"/>
                <a:gd name="T89" fmla="*/ 736957 h 1890713"/>
                <a:gd name="T90" fmla="*/ 552247 w 1387475"/>
                <a:gd name="T91" fmla="*/ 676944 h 1890713"/>
                <a:gd name="T92" fmla="*/ 479121 w 1387475"/>
                <a:gd name="T93" fmla="*/ 586925 h 1890713"/>
                <a:gd name="T94" fmla="*/ 429170 w 1387475"/>
                <a:gd name="T95" fmla="*/ 473701 h 1890713"/>
                <a:gd name="T96" fmla="*/ 413186 w 1387475"/>
                <a:gd name="T97" fmla="*/ 497706 h 1890713"/>
                <a:gd name="T98" fmla="*/ 395604 w 1387475"/>
                <a:gd name="T99" fmla="*/ 469300 h 1890713"/>
                <a:gd name="T100" fmla="*/ 388411 w 1387475"/>
                <a:gd name="T101" fmla="*/ 400886 h 1890713"/>
                <a:gd name="T102" fmla="*/ 395604 w 1387475"/>
                <a:gd name="T103" fmla="*/ 332470 h 1890713"/>
                <a:gd name="T104" fmla="*/ 413186 w 1387475"/>
                <a:gd name="T105" fmla="*/ 304064 h 1890713"/>
                <a:gd name="T106" fmla="*/ 418780 w 1387475"/>
                <a:gd name="T107" fmla="*/ 231249 h 1890713"/>
                <a:gd name="T108" fmla="*/ 433966 w 1387475"/>
                <a:gd name="T109" fmla="*/ 153632 h 1890713"/>
                <a:gd name="T110" fmla="*/ 415983 w 1387475"/>
                <a:gd name="T111" fmla="*/ 121626 h 1890713"/>
                <a:gd name="T112" fmla="*/ 474725 w 1387475"/>
                <a:gd name="T113" fmla="*/ 72015 h 1890713"/>
                <a:gd name="T114" fmla="*/ 567432 w 1387475"/>
                <a:gd name="T115" fmla="*/ 28006 h 1890713"/>
                <a:gd name="T116" fmla="*/ 671328 w 1387475"/>
                <a:gd name="T117" fmla="*/ 3601 h 1890713"/>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387475" h="1890713">
                  <a:moveTo>
                    <a:pt x="1185185" y="1355117"/>
                  </a:moveTo>
                  <a:lnTo>
                    <a:pt x="1112995" y="1364242"/>
                  </a:lnTo>
                  <a:lnTo>
                    <a:pt x="719520" y="1412247"/>
                  </a:lnTo>
                  <a:lnTo>
                    <a:pt x="699687" y="1419785"/>
                  </a:lnTo>
                  <a:lnTo>
                    <a:pt x="661609" y="1434464"/>
                  </a:lnTo>
                  <a:lnTo>
                    <a:pt x="591006" y="1461839"/>
                  </a:lnTo>
                  <a:lnTo>
                    <a:pt x="656849" y="1453905"/>
                  </a:lnTo>
                  <a:lnTo>
                    <a:pt x="686201" y="1449937"/>
                  </a:lnTo>
                  <a:lnTo>
                    <a:pt x="1212950" y="1385269"/>
                  </a:lnTo>
                  <a:lnTo>
                    <a:pt x="1207397" y="1379318"/>
                  </a:lnTo>
                  <a:lnTo>
                    <a:pt x="1185185" y="1355117"/>
                  </a:lnTo>
                  <a:close/>
                  <a:moveTo>
                    <a:pt x="882939" y="1288862"/>
                  </a:moveTo>
                  <a:lnTo>
                    <a:pt x="692944" y="1297987"/>
                  </a:lnTo>
                  <a:lnTo>
                    <a:pt x="638207" y="1300764"/>
                  </a:lnTo>
                  <a:lnTo>
                    <a:pt x="608855" y="1302351"/>
                  </a:lnTo>
                  <a:lnTo>
                    <a:pt x="271704" y="1332106"/>
                  </a:lnTo>
                  <a:lnTo>
                    <a:pt x="253855" y="1342421"/>
                  </a:lnTo>
                  <a:lnTo>
                    <a:pt x="152313" y="1399948"/>
                  </a:lnTo>
                  <a:lnTo>
                    <a:pt x="688581" y="1318617"/>
                  </a:lnTo>
                  <a:lnTo>
                    <a:pt x="749665" y="1309492"/>
                  </a:lnTo>
                  <a:lnTo>
                    <a:pt x="761564" y="1307112"/>
                  </a:lnTo>
                  <a:lnTo>
                    <a:pt x="882939" y="1288862"/>
                  </a:lnTo>
                  <a:close/>
                  <a:moveTo>
                    <a:pt x="1118944" y="1098824"/>
                  </a:moveTo>
                  <a:lnTo>
                    <a:pt x="1117754" y="1099221"/>
                  </a:lnTo>
                  <a:lnTo>
                    <a:pt x="1116168" y="1100808"/>
                  </a:lnTo>
                  <a:lnTo>
                    <a:pt x="1115374" y="1102395"/>
                  </a:lnTo>
                  <a:lnTo>
                    <a:pt x="1114978" y="1103585"/>
                  </a:lnTo>
                  <a:lnTo>
                    <a:pt x="1115771" y="1105569"/>
                  </a:lnTo>
                  <a:lnTo>
                    <a:pt x="1116564" y="1107156"/>
                  </a:lnTo>
                  <a:lnTo>
                    <a:pt x="1118151" y="1109139"/>
                  </a:lnTo>
                  <a:lnTo>
                    <a:pt x="1119737" y="1110726"/>
                  </a:lnTo>
                  <a:lnTo>
                    <a:pt x="1124497" y="1114694"/>
                  </a:lnTo>
                  <a:lnTo>
                    <a:pt x="1123307" y="1106362"/>
                  </a:lnTo>
                  <a:lnTo>
                    <a:pt x="1122514" y="1102791"/>
                  </a:lnTo>
                  <a:lnTo>
                    <a:pt x="1121721" y="1100808"/>
                  </a:lnTo>
                  <a:lnTo>
                    <a:pt x="1120134" y="1099221"/>
                  </a:lnTo>
                  <a:lnTo>
                    <a:pt x="1118944" y="1098824"/>
                  </a:lnTo>
                  <a:close/>
                  <a:moveTo>
                    <a:pt x="953542" y="742950"/>
                  </a:moveTo>
                  <a:lnTo>
                    <a:pt x="973374" y="743347"/>
                  </a:lnTo>
                  <a:lnTo>
                    <a:pt x="993207" y="744140"/>
                  </a:lnTo>
                  <a:lnTo>
                    <a:pt x="1013436" y="746124"/>
                  </a:lnTo>
                  <a:lnTo>
                    <a:pt x="1033268" y="749298"/>
                  </a:lnTo>
                  <a:lnTo>
                    <a:pt x="1053497" y="752868"/>
                  </a:lnTo>
                  <a:lnTo>
                    <a:pt x="1072933" y="757629"/>
                  </a:lnTo>
                  <a:lnTo>
                    <a:pt x="1093162" y="762787"/>
                  </a:lnTo>
                  <a:lnTo>
                    <a:pt x="1112598" y="768738"/>
                  </a:lnTo>
                  <a:lnTo>
                    <a:pt x="1132430" y="775483"/>
                  </a:lnTo>
                  <a:lnTo>
                    <a:pt x="1151469" y="782624"/>
                  </a:lnTo>
                  <a:lnTo>
                    <a:pt x="1170509" y="790162"/>
                  </a:lnTo>
                  <a:lnTo>
                    <a:pt x="1188754" y="798097"/>
                  </a:lnTo>
                  <a:lnTo>
                    <a:pt x="1206603" y="806428"/>
                  </a:lnTo>
                  <a:lnTo>
                    <a:pt x="1224056" y="815553"/>
                  </a:lnTo>
                  <a:lnTo>
                    <a:pt x="1240715" y="824678"/>
                  </a:lnTo>
                  <a:lnTo>
                    <a:pt x="1257374" y="833803"/>
                  </a:lnTo>
                  <a:lnTo>
                    <a:pt x="1272844" y="843722"/>
                  </a:lnTo>
                  <a:lnTo>
                    <a:pt x="1287520" y="853640"/>
                  </a:lnTo>
                  <a:lnTo>
                    <a:pt x="1301402" y="863558"/>
                  </a:lnTo>
                  <a:lnTo>
                    <a:pt x="1314492" y="873477"/>
                  </a:lnTo>
                  <a:lnTo>
                    <a:pt x="1326391" y="883395"/>
                  </a:lnTo>
                  <a:lnTo>
                    <a:pt x="1337894" y="893314"/>
                  </a:lnTo>
                  <a:lnTo>
                    <a:pt x="1347810" y="903232"/>
                  </a:lnTo>
                  <a:lnTo>
                    <a:pt x="1356537" y="912754"/>
                  </a:lnTo>
                  <a:lnTo>
                    <a:pt x="1364866" y="922672"/>
                  </a:lnTo>
                  <a:lnTo>
                    <a:pt x="1370816" y="931797"/>
                  </a:lnTo>
                  <a:lnTo>
                    <a:pt x="1376369" y="940526"/>
                  </a:lnTo>
                  <a:lnTo>
                    <a:pt x="1378749" y="944890"/>
                  </a:lnTo>
                  <a:lnTo>
                    <a:pt x="1380732" y="948857"/>
                  </a:lnTo>
                  <a:lnTo>
                    <a:pt x="1381922" y="953221"/>
                  </a:lnTo>
                  <a:lnTo>
                    <a:pt x="1383112" y="957585"/>
                  </a:lnTo>
                  <a:lnTo>
                    <a:pt x="1383905" y="961156"/>
                  </a:lnTo>
                  <a:lnTo>
                    <a:pt x="1384302" y="965123"/>
                  </a:lnTo>
                  <a:lnTo>
                    <a:pt x="1385888" y="976232"/>
                  </a:lnTo>
                  <a:lnTo>
                    <a:pt x="1387078" y="988134"/>
                  </a:lnTo>
                  <a:lnTo>
                    <a:pt x="1387475" y="1000830"/>
                  </a:lnTo>
                  <a:lnTo>
                    <a:pt x="1387475" y="1013922"/>
                  </a:lnTo>
                  <a:lnTo>
                    <a:pt x="1386682" y="1027014"/>
                  </a:lnTo>
                  <a:lnTo>
                    <a:pt x="1385492" y="1040900"/>
                  </a:lnTo>
                  <a:lnTo>
                    <a:pt x="1383509" y="1055183"/>
                  </a:lnTo>
                  <a:lnTo>
                    <a:pt x="1381525" y="1069465"/>
                  </a:lnTo>
                  <a:lnTo>
                    <a:pt x="1379145" y="1084541"/>
                  </a:lnTo>
                  <a:lnTo>
                    <a:pt x="1375972" y="1100014"/>
                  </a:lnTo>
                  <a:lnTo>
                    <a:pt x="1372799" y="1115487"/>
                  </a:lnTo>
                  <a:lnTo>
                    <a:pt x="1369229" y="1131357"/>
                  </a:lnTo>
                  <a:lnTo>
                    <a:pt x="1365263" y="1148020"/>
                  </a:lnTo>
                  <a:lnTo>
                    <a:pt x="1360503" y="1164286"/>
                  </a:lnTo>
                  <a:lnTo>
                    <a:pt x="1350983" y="1198009"/>
                  </a:lnTo>
                  <a:lnTo>
                    <a:pt x="1339877" y="1232525"/>
                  </a:lnTo>
                  <a:lnTo>
                    <a:pt x="1327978" y="1267834"/>
                  </a:lnTo>
                  <a:lnTo>
                    <a:pt x="1315285" y="1303541"/>
                  </a:lnTo>
                  <a:lnTo>
                    <a:pt x="1302196" y="1339247"/>
                  </a:lnTo>
                  <a:lnTo>
                    <a:pt x="1288710" y="1374954"/>
                  </a:lnTo>
                  <a:lnTo>
                    <a:pt x="1274827" y="1411057"/>
                  </a:lnTo>
                  <a:lnTo>
                    <a:pt x="1246665" y="1482073"/>
                  </a:lnTo>
                  <a:lnTo>
                    <a:pt x="1212950" y="1581654"/>
                  </a:lnTo>
                  <a:lnTo>
                    <a:pt x="1106251" y="1559437"/>
                  </a:lnTo>
                  <a:lnTo>
                    <a:pt x="1101095" y="1638784"/>
                  </a:lnTo>
                  <a:lnTo>
                    <a:pt x="1092369" y="1729241"/>
                  </a:lnTo>
                  <a:lnTo>
                    <a:pt x="1085229" y="1803431"/>
                  </a:lnTo>
                  <a:lnTo>
                    <a:pt x="1076503" y="1890713"/>
                  </a:lnTo>
                  <a:lnTo>
                    <a:pt x="285190" y="1890713"/>
                  </a:lnTo>
                  <a:lnTo>
                    <a:pt x="274084" y="1780023"/>
                  </a:lnTo>
                  <a:lnTo>
                    <a:pt x="265358" y="1685203"/>
                  </a:lnTo>
                  <a:lnTo>
                    <a:pt x="255441" y="1570546"/>
                  </a:lnTo>
                  <a:lnTo>
                    <a:pt x="232832" y="1576893"/>
                  </a:lnTo>
                  <a:lnTo>
                    <a:pt x="209827" y="1582448"/>
                  </a:lnTo>
                  <a:lnTo>
                    <a:pt x="197927" y="1584828"/>
                  </a:lnTo>
                  <a:lnTo>
                    <a:pt x="186821" y="1587605"/>
                  </a:lnTo>
                  <a:lnTo>
                    <a:pt x="174922" y="1589192"/>
                  </a:lnTo>
                  <a:lnTo>
                    <a:pt x="163816" y="1590779"/>
                  </a:lnTo>
                  <a:lnTo>
                    <a:pt x="152313" y="1591573"/>
                  </a:lnTo>
                  <a:lnTo>
                    <a:pt x="142000" y="1591969"/>
                  </a:lnTo>
                  <a:lnTo>
                    <a:pt x="131291" y="1591969"/>
                  </a:lnTo>
                  <a:lnTo>
                    <a:pt x="121374" y="1591573"/>
                  </a:lnTo>
                  <a:lnTo>
                    <a:pt x="112251" y="1590382"/>
                  </a:lnTo>
                  <a:lnTo>
                    <a:pt x="103129" y="1588399"/>
                  </a:lnTo>
                  <a:lnTo>
                    <a:pt x="99162" y="1587209"/>
                  </a:lnTo>
                  <a:lnTo>
                    <a:pt x="95196" y="1585225"/>
                  </a:lnTo>
                  <a:lnTo>
                    <a:pt x="91229" y="1583638"/>
                  </a:lnTo>
                  <a:lnTo>
                    <a:pt x="87659" y="1581654"/>
                  </a:lnTo>
                  <a:lnTo>
                    <a:pt x="74570" y="1515399"/>
                  </a:lnTo>
                  <a:lnTo>
                    <a:pt x="59497" y="1433274"/>
                  </a:lnTo>
                  <a:lnTo>
                    <a:pt x="51564" y="1388046"/>
                  </a:lnTo>
                  <a:lnTo>
                    <a:pt x="43235" y="1341628"/>
                  </a:lnTo>
                  <a:lnTo>
                    <a:pt x="35698" y="1295209"/>
                  </a:lnTo>
                  <a:lnTo>
                    <a:pt x="28162" y="1247998"/>
                  </a:lnTo>
                  <a:lnTo>
                    <a:pt x="21022" y="1202373"/>
                  </a:lnTo>
                  <a:lnTo>
                    <a:pt x="14676" y="1157938"/>
                  </a:lnTo>
                  <a:lnTo>
                    <a:pt x="9520" y="1116677"/>
                  </a:lnTo>
                  <a:lnTo>
                    <a:pt x="5156" y="1078987"/>
                  </a:lnTo>
                  <a:lnTo>
                    <a:pt x="1983" y="1045264"/>
                  </a:lnTo>
                  <a:lnTo>
                    <a:pt x="793" y="1030188"/>
                  </a:lnTo>
                  <a:lnTo>
                    <a:pt x="0" y="1016699"/>
                  </a:lnTo>
                  <a:lnTo>
                    <a:pt x="0" y="1004797"/>
                  </a:lnTo>
                  <a:lnTo>
                    <a:pt x="0" y="994482"/>
                  </a:lnTo>
                  <a:lnTo>
                    <a:pt x="397" y="985754"/>
                  </a:lnTo>
                  <a:lnTo>
                    <a:pt x="1190" y="979009"/>
                  </a:lnTo>
                  <a:lnTo>
                    <a:pt x="1587" y="972661"/>
                  </a:lnTo>
                  <a:lnTo>
                    <a:pt x="2380" y="966314"/>
                  </a:lnTo>
                  <a:lnTo>
                    <a:pt x="3966" y="959966"/>
                  </a:lnTo>
                  <a:lnTo>
                    <a:pt x="5553" y="954015"/>
                  </a:lnTo>
                  <a:lnTo>
                    <a:pt x="7536" y="948064"/>
                  </a:lnTo>
                  <a:lnTo>
                    <a:pt x="9520" y="942113"/>
                  </a:lnTo>
                  <a:lnTo>
                    <a:pt x="12296" y="936558"/>
                  </a:lnTo>
                  <a:lnTo>
                    <a:pt x="15073" y="931004"/>
                  </a:lnTo>
                  <a:lnTo>
                    <a:pt x="18246" y="925053"/>
                  </a:lnTo>
                  <a:lnTo>
                    <a:pt x="21816" y="919498"/>
                  </a:lnTo>
                  <a:lnTo>
                    <a:pt x="25782" y="914341"/>
                  </a:lnTo>
                  <a:lnTo>
                    <a:pt x="29352" y="909183"/>
                  </a:lnTo>
                  <a:lnTo>
                    <a:pt x="34112" y="904026"/>
                  </a:lnTo>
                  <a:lnTo>
                    <a:pt x="38872" y="898471"/>
                  </a:lnTo>
                  <a:lnTo>
                    <a:pt x="48391" y="888950"/>
                  </a:lnTo>
                  <a:lnTo>
                    <a:pt x="59894" y="879031"/>
                  </a:lnTo>
                  <a:lnTo>
                    <a:pt x="71793" y="869906"/>
                  </a:lnTo>
                  <a:lnTo>
                    <a:pt x="84486" y="860781"/>
                  </a:lnTo>
                  <a:lnTo>
                    <a:pt x="98765" y="852450"/>
                  </a:lnTo>
                  <a:lnTo>
                    <a:pt x="113441" y="844118"/>
                  </a:lnTo>
                  <a:lnTo>
                    <a:pt x="128514" y="836183"/>
                  </a:lnTo>
                  <a:lnTo>
                    <a:pt x="144380" y="828645"/>
                  </a:lnTo>
                  <a:lnTo>
                    <a:pt x="161436" y="821504"/>
                  </a:lnTo>
                  <a:lnTo>
                    <a:pt x="178492" y="814760"/>
                  </a:lnTo>
                  <a:lnTo>
                    <a:pt x="196341" y="808015"/>
                  </a:lnTo>
                  <a:lnTo>
                    <a:pt x="214587" y="801667"/>
                  </a:lnTo>
                  <a:lnTo>
                    <a:pt x="233229" y="795716"/>
                  </a:lnTo>
                  <a:lnTo>
                    <a:pt x="252268" y="790162"/>
                  </a:lnTo>
                  <a:lnTo>
                    <a:pt x="271704" y="784608"/>
                  </a:lnTo>
                  <a:lnTo>
                    <a:pt x="291140" y="779450"/>
                  </a:lnTo>
                  <a:lnTo>
                    <a:pt x="310972" y="774689"/>
                  </a:lnTo>
                  <a:lnTo>
                    <a:pt x="331201" y="769928"/>
                  </a:lnTo>
                  <a:lnTo>
                    <a:pt x="351034" y="765564"/>
                  </a:lnTo>
                  <a:lnTo>
                    <a:pt x="371263" y="761994"/>
                  </a:lnTo>
                  <a:lnTo>
                    <a:pt x="391492" y="758026"/>
                  </a:lnTo>
                  <a:lnTo>
                    <a:pt x="431156" y="751282"/>
                  </a:lnTo>
                  <a:lnTo>
                    <a:pt x="470028" y="745727"/>
                  </a:lnTo>
                  <a:lnTo>
                    <a:pt x="474788" y="745330"/>
                  </a:lnTo>
                  <a:lnTo>
                    <a:pt x="479548" y="744934"/>
                  </a:lnTo>
                  <a:lnTo>
                    <a:pt x="488670" y="745330"/>
                  </a:lnTo>
                  <a:lnTo>
                    <a:pt x="616391" y="1197215"/>
                  </a:lnTo>
                  <a:lnTo>
                    <a:pt x="618771" y="1179759"/>
                  </a:lnTo>
                  <a:lnTo>
                    <a:pt x="663196" y="869509"/>
                  </a:lnTo>
                  <a:lnTo>
                    <a:pt x="650503" y="838961"/>
                  </a:lnTo>
                  <a:lnTo>
                    <a:pt x="675095" y="798493"/>
                  </a:lnTo>
                  <a:lnTo>
                    <a:pt x="731022" y="798097"/>
                  </a:lnTo>
                  <a:lnTo>
                    <a:pt x="754028" y="838961"/>
                  </a:lnTo>
                  <a:lnTo>
                    <a:pt x="743319" y="875461"/>
                  </a:lnTo>
                  <a:lnTo>
                    <a:pt x="782983" y="1202373"/>
                  </a:lnTo>
                  <a:lnTo>
                    <a:pt x="887302" y="760407"/>
                  </a:lnTo>
                  <a:lnTo>
                    <a:pt x="899201" y="754852"/>
                  </a:lnTo>
                  <a:lnTo>
                    <a:pt x="907927" y="750488"/>
                  </a:lnTo>
                  <a:lnTo>
                    <a:pt x="913481" y="747314"/>
                  </a:lnTo>
                  <a:lnTo>
                    <a:pt x="914671" y="746124"/>
                  </a:lnTo>
                  <a:lnTo>
                    <a:pt x="914671" y="745727"/>
                  </a:lnTo>
                  <a:lnTo>
                    <a:pt x="924587" y="744537"/>
                  </a:lnTo>
                  <a:lnTo>
                    <a:pt x="934106" y="743744"/>
                  </a:lnTo>
                  <a:lnTo>
                    <a:pt x="943626" y="743347"/>
                  </a:lnTo>
                  <a:lnTo>
                    <a:pt x="953542" y="742950"/>
                  </a:lnTo>
                  <a:close/>
                  <a:moveTo>
                    <a:pt x="713979" y="0"/>
                  </a:moveTo>
                  <a:lnTo>
                    <a:pt x="725091" y="0"/>
                  </a:lnTo>
                  <a:lnTo>
                    <a:pt x="736601" y="397"/>
                  </a:lnTo>
                  <a:lnTo>
                    <a:pt x="746919" y="794"/>
                  </a:lnTo>
                  <a:lnTo>
                    <a:pt x="758032" y="1985"/>
                  </a:lnTo>
                  <a:lnTo>
                    <a:pt x="768351" y="3177"/>
                  </a:lnTo>
                  <a:lnTo>
                    <a:pt x="778669" y="4368"/>
                  </a:lnTo>
                  <a:lnTo>
                    <a:pt x="788591" y="5956"/>
                  </a:lnTo>
                  <a:lnTo>
                    <a:pt x="808038" y="9530"/>
                  </a:lnTo>
                  <a:lnTo>
                    <a:pt x="826691" y="13898"/>
                  </a:lnTo>
                  <a:lnTo>
                    <a:pt x="844551" y="19060"/>
                  </a:lnTo>
                  <a:lnTo>
                    <a:pt x="860822" y="25016"/>
                  </a:lnTo>
                  <a:lnTo>
                    <a:pt x="876697" y="30973"/>
                  </a:lnTo>
                  <a:lnTo>
                    <a:pt x="891779" y="37723"/>
                  </a:lnTo>
                  <a:lnTo>
                    <a:pt x="906066" y="44076"/>
                  </a:lnTo>
                  <a:lnTo>
                    <a:pt x="919163" y="51224"/>
                  </a:lnTo>
                  <a:lnTo>
                    <a:pt x="930672" y="57974"/>
                  </a:lnTo>
                  <a:lnTo>
                    <a:pt x="942182" y="64725"/>
                  </a:lnTo>
                  <a:lnTo>
                    <a:pt x="952501" y="71475"/>
                  </a:lnTo>
                  <a:lnTo>
                    <a:pt x="961232" y="77829"/>
                  </a:lnTo>
                  <a:lnTo>
                    <a:pt x="969566" y="84182"/>
                  </a:lnTo>
                  <a:lnTo>
                    <a:pt x="976313" y="89344"/>
                  </a:lnTo>
                  <a:lnTo>
                    <a:pt x="987822" y="98874"/>
                  </a:lnTo>
                  <a:lnTo>
                    <a:pt x="994172" y="105227"/>
                  </a:lnTo>
                  <a:lnTo>
                    <a:pt x="996554" y="107213"/>
                  </a:lnTo>
                  <a:lnTo>
                    <a:pt x="993775" y="113566"/>
                  </a:lnTo>
                  <a:lnTo>
                    <a:pt x="989410" y="120317"/>
                  </a:lnTo>
                  <a:lnTo>
                    <a:pt x="984251" y="129450"/>
                  </a:lnTo>
                  <a:lnTo>
                    <a:pt x="977107" y="139774"/>
                  </a:lnTo>
                  <a:lnTo>
                    <a:pt x="973138" y="144936"/>
                  </a:lnTo>
                  <a:lnTo>
                    <a:pt x="968375" y="150495"/>
                  </a:lnTo>
                  <a:lnTo>
                    <a:pt x="963216" y="156054"/>
                  </a:lnTo>
                  <a:lnTo>
                    <a:pt x="957660" y="161613"/>
                  </a:lnTo>
                  <a:lnTo>
                    <a:pt x="951707" y="167173"/>
                  </a:lnTo>
                  <a:lnTo>
                    <a:pt x="945754" y="172732"/>
                  </a:lnTo>
                  <a:lnTo>
                    <a:pt x="938610" y="177497"/>
                  </a:lnTo>
                  <a:lnTo>
                    <a:pt x="931069" y="182262"/>
                  </a:lnTo>
                  <a:lnTo>
                    <a:pt x="923529" y="186630"/>
                  </a:lnTo>
                  <a:lnTo>
                    <a:pt x="915194" y="190601"/>
                  </a:lnTo>
                  <a:lnTo>
                    <a:pt x="906463" y="194174"/>
                  </a:lnTo>
                  <a:lnTo>
                    <a:pt x="896938" y="196954"/>
                  </a:lnTo>
                  <a:lnTo>
                    <a:pt x="887413" y="199733"/>
                  </a:lnTo>
                  <a:lnTo>
                    <a:pt x="877094" y="200925"/>
                  </a:lnTo>
                  <a:lnTo>
                    <a:pt x="866775" y="201719"/>
                  </a:lnTo>
                  <a:lnTo>
                    <a:pt x="855266" y="201719"/>
                  </a:lnTo>
                  <a:lnTo>
                    <a:pt x="843360" y="200925"/>
                  </a:lnTo>
                  <a:lnTo>
                    <a:pt x="831454" y="198939"/>
                  </a:lnTo>
                  <a:lnTo>
                    <a:pt x="818357" y="195763"/>
                  </a:lnTo>
                  <a:lnTo>
                    <a:pt x="805260" y="191792"/>
                  </a:lnTo>
                  <a:lnTo>
                    <a:pt x="791369" y="186233"/>
                  </a:lnTo>
                  <a:lnTo>
                    <a:pt x="777082" y="179879"/>
                  </a:lnTo>
                  <a:lnTo>
                    <a:pt x="760016" y="171938"/>
                  </a:lnTo>
                  <a:lnTo>
                    <a:pt x="743347" y="165187"/>
                  </a:lnTo>
                  <a:lnTo>
                    <a:pt x="778272" y="181468"/>
                  </a:lnTo>
                  <a:lnTo>
                    <a:pt x="812007" y="196954"/>
                  </a:lnTo>
                  <a:lnTo>
                    <a:pt x="828279" y="204101"/>
                  </a:lnTo>
                  <a:lnTo>
                    <a:pt x="844551" y="210852"/>
                  </a:lnTo>
                  <a:lnTo>
                    <a:pt x="860029" y="217205"/>
                  </a:lnTo>
                  <a:lnTo>
                    <a:pt x="875110" y="222367"/>
                  </a:lnTo>
                  <a:lnTo>
                    <a:pt x="889397" y="226735"/>
                  </a:lnTo>
                  <a:lnTo>
                    <a:pt x="903288" y="229912"/>
                  </a:lnTo>
                  <a:lnTo>
                    <a:pt x="910035" y="231103"/>
                  </a:lnTo>
                  <a:lnTo>
                    <a:pt x="916385" y="232294"/>
                  </a:lnTo>
                  <a:lnTo>
                    <a:pt x="922735" y="232691"/>
                  </a:lnTo>
                  <a:lnTo>
                    <a:pt x="929085" y="233089"/>
                  </a:lnTo>
                  <a:lnTo>
                    <a:pt x="935038" y="233089"/>
                  </a:lnTo>
                  <a:lnTo>
                    <a:pt x="940991" y="232294"/>
                  </a:lnTo>
                  <a:lnTo>
                    <a:pt x="946547" y="231103"/>
                  </a:lnTo>
                  <a:lnTo>
                    <a:pt x="951707" y="229912"/>
                  </a:lnTo>
                  <a:lnTo>
                    <a:pt x="956866" y="228324"/>
                  </a:lnTo>
                  <a:lnTo>
                    <a:pt x="961629" y="226338"/>
                  </a:lnTo>
                  <a:lnTo>
                    <a:pt x="966788" y="223161"/>
                  </a:lnTo>
                  <a:lnTo>
                    <a:pt x="970757" y="220382"/>
                  </a:lnTo>
                  <a:lnTo>
                    <a:pt x="972741" y="231500"/>
                  </a:lnTo>
                  <a:lnTo>
                    <a:pt x="973535" y="242619"/>
                  </a:lnTo>
                  <a:lnTo>
                    <a:pt x="973932" y="253340"/>
                  </a:lnTo>
                  <a:lnTo>
                    <a:pt x="974329" y="263267"/>
                  </a:lnTo>
                  <a:lnTo>
                    <a:pt x="974329" y="273591"/>
                  </a:lnTo>
                  <a:lnTo>
                    <a:pt x="973932" y="283121"/>
                  </a:lnTo>
                  <a:lnTo>
                    <a:pt x="973138" y="302181"/>
                  </a:lnTo>
                  <a:lnTo>
                    <a:pt x="974725" y="300196"/>
                  </a:lnTo>
                  <a:lnTo>
                    <a:pt x="976710" y="298210"/>
                  </a:lnTo>
                  <a:lnTo>
                    <a:pt x="978297" y="297416"/>
                  </a:lnTo>
                  <a:lnTo>
                    <a:pt x="980282" y="297019"/>
                  </a:lnTo>
                  <a:lnTo>
                    <a:pt x="982663" y="297416"/>
                  </a:lnTo>
                  <a:lnTo>
                    <a:pt x="985044" y="299005"/>
                  </a:lnTo>
                  <a:lnTo>
                    <a:pt x="987822" y="301784"/>
                  </a:lnTo>
                  <a:lnTo>
                    <a:pt x="989807" y="304564"/>
                  </a:lnTo>
                  <a:lnTo>
                    <a:pt x="991791" y="308932"/>
                  </a:lnTo>
                  <a:lnTo>
                    <a:pt x="994172" y="313697"/>
                  </a:lnTo>
                  <a:lnTo>
                    <a:pt x="995760" y="318859"/>
                  </a:lnTo>
                  <a:lnTo>
                    <a:pt x="997744" y="325212"/>
                  </a:lnTo>
                  <a:lnTo>
                    <a:pt x="998935" y="331963"/>
                  </a:lnTo>
                  <a:lnTo>
                    <a:pt x="1000919" y="339507"/>
                  </a:lnTo>
                  <a:lnTo>
                    <a:pt x="1002110" y="347846"/>
                  </a:lnTo>
                  <a:lnTo>
                    <a:pt x="1002904" y="356185"/>
                  </a:lnTo>
                  <a:lnTo>
                    <a:pt x="1003697" y="364523"/>
                  </a:lnTo>
                  <a:lnTo>
                    <a:pt x="1004094" y="373656"/>
                  </a:lnTo>
                  <a:lnTo>
                    <a:pt x="1004491" y="383584"/>
                  </a:lnTo>
                  <a:lnTo>
                    <a:pt x="1004888" y="393114"/>
                  </a:lnTo>
                  <a:lnTo>
                    <a:pt x="1004491" y="403438"/>
                  </a:lnTo>
                  <a:lnTo>
                    <a:pt x="1004094" y="412571"/>
                  </a:lnTo>
                  <a:lnTo>
                    <a:pt x="1003697" y="422101"/>
                  </a:lnTo>
                  <a:lnTo>
                    <a:pt x="1002904" y="430837"/>
                  </a:lnTo>
                  <a:lnTo>
                    <a:pt x="1002110" y="439175"/>
                  </a:lnTo>
                  <a:lnTo>
                    <a:pt x="1000919" y="447117"/>
                  </a:lnTo>
                  <a:lnTo>
                    <a:pt x="998935" y="454265"/>
                  </a:lnTo>
                  <a:lnTo>
                    <a:pt x="997744" y="461015"/>
                  </a:lnTo>
                  <a:lnTo>
                    <a:pt x="995760" y="467368"/>
                  </a:lnTo>
                  <a:lnTo>
                    <a:pt x="994172" y="472928"/>
                  </a:lnTo>
                  <a:lnTo>
                    <a:pt x="991791" y="478090"/>
                  </a:lnTo>
                  <a:lnTo>
                    <a:pt x="989807" y="481663"/>
                  </a:lnTo>
                  <a:lnTo>
                    <a:pt x="987822" y="485237"/>
                  </a:lnTo>
                  <a:lnTo>
                    <a:pt x="985044" y="487620"/>
                  </a:lnTo>
                  <a:lnTo>
                    <a:pt x="982663" y="488811"/>
                  </a:lnTo>
                  <a:lnTo>
                    <a:pt x="980282" y="489605"/>
                  </a:lnTo>
                  <a:lnTo>
                    <a:pt x="978694" y="489605"/>
                  </a:lnTo>
                  <a:lnTo>
                    <a:pt x="977504" y="488811"/>
                  </a:lnTo>
                  <a:lnTo>
                    <a:pt x="975122" y="487223"/>
                  </a:lnTo>
                  <a:lnTo>
                    <a:pt x="972741" y="484840"/>
                  </a:lnTo>
                  <a:lnTo>
                    <a:pt x="970360" y="481266"/>
                  </a:lnTo>
                  <a:lnTo>
                    <a:pt x="968375" y="476898"/>
                  </a:lnTo>
                  <a:lnTo>
                    <a:pt x="966391" y="471736"/>
                  </a:lnTo>
                  <a:lnTo>
                    <a:pt x="964010" y="465780"/>
                  </a:lnTo>
                  <a:lnTo>
                    <a:pt x="962422" y="459030"/>
                  </a:lnTo>
                  <a:lnTo>
                    <a:pt x="960438" y="476104"/>
                  </a:lnTo>
                  <a:lnTo>
                    <a:pt x="957263" y="491988"/>
                  </a:lnTo>
                  <a:lnTo>
                    <a:pt x="953691" y="507871"/>
                  </a:lnTo>
                  <a:lnTo>
                    <a:pt x="949325" y="523754"/>
                  </a:lnTo>
                  <a:lnTo>
                    <a:pt x="944563" y="538844"/>
                  </a:lnTo>
                  <a:lnTo>
                    <a:pt x="939404" y="553536"/>
                  </a:lnTo>
                  <a:lnTo>
                    <a:pt x="933451" y="567434"/>
                  </a:lnTo>
                  <a:lnTo>
                    <a:pt x="927101" y="581332"/>
                  </a:lnTo>
                  <a:lnTo>
                    <a:pt x="920354" y="594435"/>
                  </a:lnTo>
                  <a:lnTo>
                    <a:pt x="912813" y="607539"/>
                  </a:lnTo>
                  <a:lnTo>
                    <a:pt x="905272" y="619849"/>
                  </a:lnTo>
                  <a:lnTo>
                    <a:pt x="896938" y="631364"/>
                  </a:lnTo>
                  <a:lnTo>
                    <a:pt x="888604" y="642880"/>
                  </a:lnTo>
                  <a:lnTo>
                    <a:pt x="879872" y="653601"/>
                  </a:lnTo>
                  <a:lnTo>
                    <a:pt x="870347" y="663925"/>
                  </a:lnTo>
                  <a:lnTo>
                    <a:pt x="861219" y="673852"/>
                  </a:lnTo>
                  <a:lnTo>
                    <a:pt x="851694" y="682985"/>
                  </a:lnTo>
                  <a:lnTo>
                    <a:pt x="841772" y="691721"/>
                  </a:lnTo>
                  <a:lnTo>
                    <a:pt x="831851" y="700060"/>
                  </a:lnTo>
                  <a:lnTo>
                    <a:pt x="821532" y="707604"/>
                  </a:lnTo>
                  <a:lnTo>
                    <a:pt x="811610" y="714752"/>
                  </a:lnTo>
                  <a:lnTo>
                    <a:pt x="801291" y="721105"/>
                  </a:lnTo>
                  <a:lnTo>
                    <a:pt x="790972" y="727062"/>
                  </a:lnTo>
                  <a:lnTo>
                    <a:pt x="780257" y="732224"/>
                  </a:lnTo>
                  <a:lnTo>
                    <a:pt x="769938" y="736989"/>
                  </a:lnTo>
                  <a:lnTo>
                    <a:pt x="759619" y="741357"/>
                  </a:lnTo>
                  <a:lnTo>
                    <a:pt x="749301" y="744533"/>
                  </a:lnTo>
                  <a:lnTo>
                    <a:pt x="738585" y="747710"/>
                  </a:lnTo>
                  <a:lnTo>
                    <a:pt x="728663" y="750093"/>
                  </a:lnTo>
                  <a:lnTo>
                    <a:pt x="718344" y="751284"/>
                  </a:lnTo>
                  <a:lnTo>
                    <a:pt x="708819" y="752475"/>
                  </a:lnTo>
                  <a:lnTo>
                    <a:pt x="698897" y="752475"/>
                  </a:lnTo>
                  <a:lnTo>
                    <a:pt x="690960" y="752475"/>
                  </a:lnTo>
                  <a:lnTo>
                    <a:pt x="683022" y="751284"/>
                  </a:lnTo>
                  <a:lnTo>
                    <a:pt x="674688" y="749695"/>
                  </a:lnTo>
                  <a:lnTo>
                    <a:pt x="665560" y="747313"/>
                  </a:lnTo>
                  <a:lnTo>
                    <a:pt x="656432" y="744136"/>
                  </a:lnTo>
                  <a:lnTo>
                    <a:pt x="646907" y="740960"/>
                  </a:lnTo>
                  <a:lnTo>
                    <a:pt x="637779" y="736195"/>
                  </a:lnTo>
                  <a:lnTo>
                    <a:pt x="628254" y="731430"/>
                  </a:lnTo>
                  <a:lnTo>
                    <a:pt x="617935" y="725870"/>
                  </a:lnTo>
                  <a:lnTo>
                    <a:pt x="608410" y="719914"/>
                  </a:lnTo>
                  <a:lnTo>
                    <a:pt x="598091" y="713561"/>
                  </a:lnTo>
                  <a:lnTo>
                    <a:pt x="588169" y="706413"/>
                  </a:lnTo>
                  <a:lnTo>
                    <a:pt x="578247" y="698471"/>
                  </a:lnTo>
                  <a:lnTo>
                    <a:pt x="568325" y="690133"/>
                  </a:lnTo>
                  <a:lnTo>
                    <a:pt x="558007" y="681397"/>
                  </a:lnTo>
                  <a:lnTo>
                    <a:pt x="548482" y="671867"/>
                  </a:lnTo>
                  <a:lnTo>
                    <a:pt x="538560" y="662734"/>
                  </a:lnTo>
                  <a:lnTo>
                    <a:pt x="529035" y="652410"/>
                  </a:lnTo>
                  <a:lnTo>
                    <a:pt x="519510" y="641688"/>
                  </a:lnTo>
                  <a:lnTo>
                    <a:pt x="509985" y="630570"/>
                  </a:lnTo>
                  <a:lnTo>
                    <a:pt x="501254" y="619452"/>
                  </a:lnTo>
                  <a:lnTo>
                    <a:pt x="492522" y="607539"/>
                  </a:lnTo>
                  <a:lnTo>
                    <a:pt x="483791" y="595230"/>
                  </a:lnTo>
                  <a:lnTo>
                    <a:pt x="475854" y="582523"/>
                  </a:lnTo>
                  <a:lnTo>
                    <a:pt x="467916" y="569419"/>
                  </a:lnTo>
                  <a:lnTo>
                    <a:pt x="460772" y="556315"/>
                  </a:lnTo>
                  <a:lnTo>
                    <a:pt x="453629" y="542417"/>
                  </a:lnTo>
                  <a:lnTo>
                    <a:pt x="447279" y="528519"/>
                  </a:lnTo>
                  <a:lnTo>
                    <a:pt x="441325" y="514224"/>
                  </a:lnTo>
                  <a:lnTo>
                    <a:pt x="435769" y="499929"/>
                  </a:lnTo>
                  <a:lnTo>
                    <a:pt x="431007" y="485237"/>
                  </a:lnTo>
                  <a:lnTo>
                    <a:pt x="426244" y="470148"/>
                  </a:lnTo>
                  <a:lnTo>
                    <a:pt x="424657" y="474913"/>
                  </a:lnTo>
                  <a:lnTo>
                    <a:pt x="422672" y="480075"/>
                  </a:lnTo>
                  <a:lnTo>
                    <a:pt x="421085" y="484046"/>
                  </a:lnTo>
                  <a:lnTo>
                    <a:pt x="419101" y="487620"/>
                  </a:lnTo>
                  <a:lnTo>
                    <a:pt x="417116" y="490399"/>
                  </a:lnTo>
                  <a:lnTo>
                    <a:pt x="414735" y="492385"/>
                  </a:lnTo>
                  <a:lnTo>
                    <a:pt x="412354" y="493576"/>
                  </a:lnTo>
                  <a:lnTo>
                    <a:pt x="410369" y="493973"/>
                  </a:lnTo>
                  <a:lnTo>
                    <a:pt x="407591" y="493576"/>
                  </a:lnTo>
                  <a:lnTo>
                    <a:pt x="405210" y="491988"/>
                  </a:lnTo>
                  <a:lnTo>
                    <a:pt x="402829" y="490002"/>
                  </a:lnTo>
                  <a:lnTo>
                    <a:pt x="400447" y="486428"/>
                  </a:lnTo>
                  <a:lnTo>
                    <a:pt x="398463" y="482855"/>
                  </a:lnTo>
                  <a:lnTo>
                    <a:pt x="396082" y="477693"/>
                  </a:lnTo>
                  <a:lnTo>
                    <a:pt x="394494" y="472133"/>
                  </a:lnTo>
                  <a:lnTo>
                    <a:pt x="392907" y="465780"/>
                  </a:lnTo>
                  <a:lnTo>
                    <a:pt x="391319" y="459030"/>
                  </a:lnTo>
                  <a:lnTo>
                    <a:pt x="390129" y="451882"/>
                  </a:lnTo>
                  <a:lnTo>
                    <a:pt x="388541" y="443940"/>
                  </a:lnTo>
                  <a:lnTo>
                    <a:pt x="387351" y="435602"/>
                  </a:lnTo>
                  <a:lnTo>
                    <a:pt x="386557" y="426469"/>
                  </a:lnTo>
                  <a:lnTo>
                    <a:pt x="386160" y="417336"/>
                  </a:lnTo>
                  <a:lnTo>
                    <a:pt x="385763" y="407409"/>
                  </a:lnTo>
                  <a:lnTo>
                    <a:pt x="385763" y="397879"/>
                  </a:lnTo>
                  <a:lnTo>
                    <a:pt x="385763" y="388349"/>
                  </a:lnTo>
                  <a:lnTo>
                    <a:pt x="386160" y="378421"/>
                  </a:lnTo>
                  <a:lnTo>
                    <a:pt x="386557" y="369288"/>
                  </a:lnTo>
                  <a:lnTo>
                    <a:pt x="387351" y="360156"/>
                  </a:lnTo>
                  <a:lnTo>
                    <a:pt x="388541" y="351817"/>
                  </a:lnTo>
                  <a:lnTo>
                    <a:pt x="390129" y="344272"/>
                  </a:lnTo>
                  <a:lnTo>
                    <a:pt x="391319" y="336728"/>
                  </a:lnTo>
                  <a:lnTo>
                    <a:pt x="392907" y="329977"/>
                  </a:lnTo>
                  <a:lnTo>
                    <a:pt x="394494" y="323624"/>
                  </a:lnTo>
                  <a:lnTo>
                    <a:pt x="396082" y="318065"/>
                  </a:lnTo>
                  <a:lnTo>
                    <a:pt x="398463" y="313697"/>
                  </a:lnTo>
                  <a:lnTo>
                    <a:pt x="400447" y="309329"/>
                  </a:lnTo>
                  <a:lnTo>
                    <a:pt x="402829" y="305755"/>
                  </a:lnTo>
                  <a:lnTo>
                    <a:pt x="405210" y="303770"/>
                  </a:lnTo>
                  <a:lnTo>
                    <a:pt x="407591" y="302181"/>
                  </a:lnTo>
                  <a:lnTo>
                    <a:pt x="410369" y="301784"/>
                  </a:lnTo>
                  <a:lnTo>
                    <a:pt x="411560" y="302181"/>
                  </a:lnTo>
                  <a:lnTo>
                    <a:pt x="413147" y="302975"/>
                  </a:lnTo>
                  <a:lnTo>
                    <a:pt x="413544" y="289872"/>
                  </a:lnTo>
                  <a:lnTo>
                    <a:pt x="414338" y="277562"/>
                  </a:lnTo>
                  <a:lnTo>
                    <a:pt x="415925" y="266444"/>
                  </a:lnTo>
                  <a:lnTo>
                    <a:pt x="418307" y="255722"/>
                  </a:lnTo>
                  <a:lnTo>
                    <a:pt x="417116" y="242222"/>
                  </a:lnTo>
                  <a:lnTo>
                    <a:pt x="415925" y="229515"/>
                  </a:lnTo>
                  <a:lnTo>
                    <a:pt x="415925" y="217205"/>
                  </a:lnTo>
                  <a:lnTo>
                    <a:pt x="416322" y="206484"/>
                  </a:lnTo>
                  <a:lnTo>
                    <a:pt x="417910" y="195763"/>
                  </a:lnTo>
                  <a:lnTo>
                    <a:pt x="419497" y="185835"/>
                  </a:lnTo>
                  <a:lnTo>
                    <a:pt x="421482" y="176305"/>
                  </a:lnTo>
                  <a:lnTo>
                    <a:pt x="424260" y="167570"/>
                  </a:lnTo>
                  <a:lnTo>
                    <a:pt x="427435" y="159628"/>
                  </a:lnTo>
                  <a:lnTo>
                    <a:pt x="431007" y="152480"/>
                  </a:lnTo>
                  <a:lnTo>
                    <a:pt x="434975" y="145730"/>
                  </a:lnTo>
                  <a:lnTo>
                    <a:pt x="439341" y="139377"/>
                  </a:lnTo>
                  <a:lnTo>
                    <a:pt x="444501" y="133420"/>
                  </a:lnTo>
                  <a:lnTo>
                    <a:pt x="449660" y="128258"/>
                  </a:lnTo>
                  <a:lnTo>
                    <a:pt x="455613" y="123890"/>
                  </a:lnTo>
                  <a:lnTo>
                    <a:pt x="461566" y="119522"/>
                  </a:lnTo>
                  <a:lnTo>
                    <a:pt x="434182" y="119919"/>
                  </a:lnTo>
                  <a:lnTo>
                    <a:pt x="413147" y="120714"/>
                  </a:lnTo>
                  <a:lnTo>
                    <a:pt x="394891" y="121508"/>
                  </a:lnTo>
                  <a:lnTo>
                    <a:pt x="401241" y="118728"/>
                  </a:lnTo>
                  <a:lnTo>
                    <a:pt x="407591" y="115154"/>
                  </a:lnTo>
                  <a:lnTo>
                    <a:pt x="420291" y="107213"/>
                  </a:lnTo>
                  <a:lnTo>
                    <a:pt x="433388" y="98477"/>
                  </a:lnTo>
                  <a:lnTo>
                    <a:pt x="446485" y="88947"/>
                  </a:lnTo>
                  <a:lnTo>
                    <a:pt x="459185" y="79814"/>
                  </a:lnTo>
                  <a:lnTo>
                    <a:pt x="471488" y="71475"/>
                  </a:lnTo>
                  <a:lnTo>
                    <a:pt x="482601" y="63931"/>
                  </a:lnTo>
                  <a:lnTo>
                    <a:pt x="488157" y="60357"/>
                  </a:lnTo>
                  <a:lnTo>
                    <a:pt x="493316" y="57577"/>
                  </a:lnTo>
                  <a:lnTo>
                    <a:pt x="507604" y="50827"/>
                  </a:lnTo>
                  <a:lnTo>
                    <a:pt x="521891" y="44473"/>
                  </a:lnTo>
                  <a:lnTo>
                    <a:pt x="536179" y="38517"/>
                  </a:lnTo>
                  <a:lnTo>
                    <a:pt x="550069" y="32958"/>
                  </a:lnTo>
                  <a:lnTo>
                    <a:pt x="563563" y="27796"/>
                  </a:lnTo>
                  <a:lnTo>
                    <a:pt x="577057" y="23428"/>
                  </a:lnTo>
                  <a:lnTo>
                    <a:pt x="590551" y="19457"/>
                  </a:lnTo>
                  <a:lnTo>
                    <a:pt x="603647" y="15883"/>
                  </a:lnTo>
                  <a:lnTo>
                    <a:pt x="616744" y="12310"/>
                  </a:lnTo>
                  <a:lnTo>
                    <a:pt x="629841" y="9927"/>
                  </a:lnTo>
                  <a:lnTo>
                    <a:pt x="642541" y="7148"/>
                  </a:lnTo>
                  <a:lnTo>
                    <a:pt x="654844" y="5162"/>
                  </a:lnTo>
                  <a:lnTo>
                    <a:pt x="666751" y="3574"/>
                  </a:lnTo>
                  <a:lnTo>
                    <a:pt x="679054" y="2382"/>
                  </a:lnTo>
                  <a:lnTo>
                    <a:pt x="690960" y="1191"/>
                  </a:lnTo>
                  <a:lnTo>
                    <a:pt x="702866" y="397"/>
                  </a:lnTo>
                  <a:lnTo>
                    <a:pt x="713979" y="0"/>
                  </a:lnTo>
                  <a:close/>
                </a:path>
              </a:pathLst>
            </a:custGeom>
            <a:solidFill>
              <a:srgbClr val="363438"/>
            </a:solidFill>
            <a:ln>
              <a:noFill/>
            </a:ln>
            <a:extLst/>
          </p:spPr>
          <p:txBody>
            <a:bodyPr lIns="68580" tIns="34290" rIns="68580" bIns="34290"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grpSp>
      <p:sp>
        <p:nvSpPr>
          <p:cNvPr id="16" name="Content Placeholder 2"/>
          <p:cNvSpPr txBox="1">
            <a:spLocks/>
          </p:cNvSpPr>
          <p:nvPr/>
        </p:nvSpPr>
        <p:spPr bwMode="auto">
          <a:xfrm>
            <a:off x="1137043" y="1369167"/>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8" name="Content Placeholder 2"/>
          <p:cNvSpPr txBox="1">
            <a:spLocks/>
          </p:cNvSpPr>
          <p:nvPr/>
        </p:nvSpPr>
        <p:spPr bwMode="auto">
          <a:xfrm>
            <a:off x="593126" y="2149549"/>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9" name="Content Placeholder 2"/>
          <p:cNvSpPr txBox="1">
            <a:spLocks/>
          </p:cNvSpPr>
          <p:nvPr/>
        </p:nvSpPr>
        <p:spPr bwMode="auto">
          <a:xfrm>
            <a:off x="1145586" y="3425780"/>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0" name="Content Placeholder 2"/>
          <p:cNvSpPr txBox="1">
            <a:spLocks/>
          </p:cNvSpPr>
          <p:nvPr/>
        </p:nvSpPr>
        <p:spPr bwMode="auto">
          <a:xfrm>
            <a:off x="5599216" y="1369167"/>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1" name="Content Placeholder 2"/>
          <p:cNvSpPr txBox="1">
            <a:spLocks/>
          </p:cNvSpPr>
          <p:nvPr/>
        </p:nvSpPr>
        <p:spPr bwMode="auto">
          <a:xfrm>
            <a:off x="6102136" y="2435967"/>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2" name="Content Placeholder 2"/>
          <p:cNvSpPr txBox="1">
            <a:spLocks/>
          </p:cNvSpPr>
          <p:nvPr/>
        </p:nvSpPr>
        <p:spPr bwMode="auto">
          <a:xfrm>
            <a:off x="5622076" y="3472287"/>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23" name="矩形 22"/>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24" name="Group 371"/>
          <p:cNvGrpSpPr>
            <a:grpSpLocks noChangeAspect="1"/>
          </p:cNvGrpSpPr>
          <p:nvPr/>
        </p:nvGrpSpPr>
        <p:grpSpPr bwMode="auto">
          <a:xfrm>
            <a:off x="1115616" y="549930"/>
            <a:ext cx="6912769" cy="59962"/>
            <a:chOff x="936" y="3880"/>
            <a:chExt cx="5806" cy="168"/>
          </a:xfrm>
          <a:solidFill>
            <a:schemeClr val="bg1"/>
          </a:solidFill>
        </p:grpSpPr>
        <p:sp>
          <p:nvSpPr>
            <p:cNvPr id="25"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408938290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par>
                          <p:cTn id="10" fill="hold">
                            <p:stCondLst>
                              <p:cond delay="500"/>
                            </p:stCondLst>
                            <p:childTnLst>
                              <p:par>
                                <p:cTn id="11" presetID="23"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 fill="hold"/>
                                        <p:tgtEl>
                                          <p:spTgt spid="2"/>
                                        </p:tgtEl>
                                        <p:attrNameLst>
                                          <p:attrName>ppt_w</p:attrName>
                                        </p:attrNameLst>
                                      </p:cBhvr>
                                      <p:tavLst>
                                        <p:tav tm="0">
                                          <p:val>
                                            <p:fltVal val="0"/>
                                          </p:val>
                                        </p:tav>
                                        <p:tav tm="100000">
                                          <p:val>
                                            <p:strVal val="#ppt_w"/>
                                          </p:val>
                                        </p:tav>
                                      </p:tavLst>
                                    </p:anim>
                                    <p:anim calcmode="lin" valueType="num">
                                      <p:cBhvr>
                                        <p:cTn id="14" dur="100" fill="hold"/>
                                        <p:tgtEl>
                                          <p:spTgt spid="2"/>
                                        </p:tgtEl>
                                        <p:attrNameLst>
                                          <p:attrName>ppt_h</p:attrName>
                                        </p:attrNameLst>
                                      </p:cBhvr>
                                      <p:tavLst>
                                        <p:tav tm="0">
                                          <p:val>
                                            <p:fltVal val="0"/>
                                          </p:val>
                                        </p:tav>
                                        <p:tav tm="100000">
                                          <p:val>
                                            <p:strVal val="#ppt_h"/>
                                          </p:val>
                                        </p:tav>
                                      </p:tavLst>
                                    </p:anim>
                                  </p:childTnLst>
                                </p:cTn>
                              </p:par>
                            </p:childTnLst>
                          </p:cTn>
                        </p:par>
                        <p:par>
                          <p:cTn id="15" fill="hold">
                            <p:stCondLst>
                              <p:cond delay="600"/>
                            </p:stCondLst>
                            <p:childTnLst>
                              <p:par>
                                <p:cTn id="16" presetID="1"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childTnLst>
                                </p:cTn>
                              </p:par>
                            </p:childTnLst>
                          </p:cTn>
                        </p:par>
                        <p:par>
                          <p:cTn id="18" fill="hold">
                            <p:stCondLst>
                              <p:cond delay="600"/>
                            </p:stCondLst>
                            <p:childTnLst>
                              <p:par>
                                <p:cTn id="19" presetID="10" presetClass="entr" presetSubtype="0" fill="hold" grpId="0" nodeType="after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childTnLst>
                          </p:cTn>
                        </p:par>
                        <p:par>
                          <p:cTn id="22" fill="hold">
                            <p:stCondLst>
                              <p:cond delay="1100"/>
                            </p:stCondLst>
                            <p:childTnLst>
                              <p:par>
                                <p:cTn id="23" presetID="23" presetClass="entr" presetSubtype="16"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p:cTn id="25" dur="100" fill="hold"/>
                                        <p:tgtEl>
                                          <p:spTgt spid="8"/>
                                        </p:tgtEl>
                                        <p:attrNameLst>
                                          <p:attrName>ppt_w</p:attrName>
                                        </p:attrNameLst>
                                      </p:cBhvr>
                                      <p:tavLst>
                                        <p:tav tm="0">
                                          <p:val>
                                            <p:fltVal val="0"/>
                                          </p:val>
                                        </p:tav>
                                        <p:tav tm="100000">
                                          <p:val>
                                            <p:strVal val="#ppt_w"/>
                                          </p:val>
                                        </p:tav>
                                      </p:tavLst>
                                    </p:anim>
                                    <p:anim calcmode="lin" valueType="num">
                                      <p:cBhvr>
                                        <p:cTn id="26" dur="100" fill="hold"/>
                                        <p:tgtEl>
                                          <p:spTgt spid="8"/>
                                        </p:tgtEl>
                                        <p:attrNameLst>
                                          <p:attrName>ppt_h</p:attrName>
                                        </p:attrNameLst>
                                      </p:cBhvr>
                                      <p:tavLst>
                                        <p:tav tm="0">
                                          <p:val>
                                            <p:fltVal val="0"/>
                                          </p:val>
                                        </p:tav>
                                        <p:tav tm="100000">
                                          <p:val>
                                            <p:strVal val="#ppt_h"/>
                                          </p:val>
                                        </p:tav>
                                      </p:tavLst>
                                    </p:anim>
                                  </p:childTnLst>
                                </p:cTn>
                              </p:par>
                            </p:childTnLst>
                          </p:cTn>
                        </p:par>
                        <p:par>
                          <p:cTn id="27" fill="hold">
                            <p:stCondLst>
                              <p:cond delay="1200"/>
                            </p:stCondLst>
                            <p:childTnLst>
                              <p:par>
                                <p:cTn id="28" presetID="1" presetClass="entr" presetSubtype="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childTnLst>
                                </p:cTn>
                              </p:par>
                            </p:childTnLst>
                          </p:cTn>
                        </p:par>
                        <p:par>
                          <p:cTn id="30" fill="hold">
                            <p:stCondLst>
                              <p:cond delay="1200"/>
                            </p:stCondLst>
                            <p:childTnLst>
                              <p:par>
                                <p:cTn id="31" presetID="10" presetClass="entr" presetSubtype="0" fill="hold" grpId="0" nodeType="after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childTnLst>
                          </p:cTn>
                        </p:par>
                        <p:par>
                          <p:cTn id="34" fill="hold">
                            <p:stCondLst>
                              <p:cond delay="1700"/>
                            </p:stCondLst>
                            <p:childTnLst>
                              <p:par>
                                <p:cTn id="35" presetID="23" presetClass="entr" presetSubtype="16"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100" fill="hold"/>
                                        <p:tgtEl>
                                          <p:spTgt spid="10"/>
                                        </p:tgtEl>
                                        <p:attrNameLst>
                                          <p:attrName>ppt_w</p:attrName>
                                        </p:attrNameLst>
                                      </p:cBhvr>
                                      <p:tavLst>
                                        <p:tav tm="0">
                                          <p:val>
                                            <p:fltVal val="0"/>
                                          </p:val>
                                        </p:tav>
                                        <p:tav tm="100000">
                                          <p:val>
                                            <p:strVal val="#ppt_w"/>
                                          </p:val>
                                        </p:tav>
                                      </p:tavLst>
                                    </p:anim>
                                    <p:anim calcmode="lin" valueType="num">
                                      <p:cBhvr>
                                        <p:cTn id="38" dur="100" fill="hold"/>
                                        <p:tgtEl>
                                          <p:spTgt spid="10"/>
                                        </p:tgtEl>
                                        <p:attrNameLst>
                                          <p:attrName>ppt_h</p:attrName>
                                        </p:attrNameLst>
                                      </p:cBhvr>
                                      <p:tavLst>
                                        <p:tav tm="0">
                                          <p:val>
                                            <p:fltVal val="0"/>
                                          </p:val>
                                        </p:tav>
                                        <p:tav tm="100000">
                                          <p:val>
                                            <p:strVal val="#ppt_h"/>
                                          </p:val>
                                        </p:tav>
                                      </p:tavLst>
                                    </p:anim>
                                  </p:childTnLst>
                                </p:cTn>
                              </p:par>
                            </p:childTnLst>
                          </p:cTn>
                        </p:par>
                        <p:par>
                          <p:cTn id="39" fill="hold">
                            <p:stCondLst>
                              <p:cond delay="1800"/>
                            </p:stCondLst>
                            <p:childTnLst>
                              <p:par>
                                <p:cTn id="40" presetID="1" presetClass="entr" presetSubtype="0" fill="hold" grpId="0" nodeType="afterEffect">
                                  <p:stCondLst>
                                    <p:cond delay="0"/>
                                  </p:stCondLst>
                                  <p:childTnLst>
                                    <p:set>
                                      <p:cBhvr>
                                        <p:cTn id="41" dur="1" fill="hold">
                                          <p:stCondLst>
                                            <p:cond delay="0"/>
                                          </p:stCondLst>
                                        </p:cTn>
                                        <p:tgtEl>
                                          <p:spTgt spid="12"/>
                                        </p:tgtEl>
                                        <p:attrNameLst>
                                          <p:attrName>style.visibility</p:attrName>
                                        </p:attrNameLst>
                                      </p:cBhvr>
                                      <p:to>
                                        <p:strVal val="visible"/>
                                      </p:to>
                                    </p:set>
                                  </p:childTnLst>
                                </p:cTn>
                              </p:par>
                            </p:childTnLst>
                          </p:cTn>
                        </p:par>
                        <p:par>
                          <p:cTn id="42" fill="hold">
                            <p:stCondLst>
                              <p:cond delay="1800"/>
                            </p:stCondLst>
                            <p:childTnLst>
                              <p:par>
                                <p:cTn id="43" presetID="10" presetClass="entr" presetSubtype="0" fill="hold" grpId="0" nodeType="after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childTnLst>
                          </p:cTn>
                        </p:par>
                        <p:par>
                          <p:cTn id="46" fill="hold">
                            <p:stCondLst>
                              <p:cond delay="2300"/>
                            </p:stCondLst>
                            <p:childTnLst>
                              <p:par>
                                <p:cTn id="47" presetID="23" presetClass="entr" presetSubtype="16" fill="hold" grpId="0" nodeType="afterEffect">
                                  <p:stCondLst>
                                    <p:cond delay="0"/>
                                  </p:stCondLst>
                                  <p:childTnLst>
                                    <p:set>
                                      <p:cBhvr>
                                        <p:cTn id="48" dur="1" fill="hold">
                                          <p:stCondLst>
                                            <p:cond delay="0"/>
                                          </p:stCondLst>
                                        </p:cTn>
                                        <p:tgtEl>
                                          <p:spTgt spid="3"/>
                                        </p:tgtEl>
                                        <p:attrNameLst>
                                          <p:attrName>style.visibility</p:attrName>
                                        </p:attrNameLst>
                                      </p:cBhvr>
                                      <p:to>
                                        <p:strVal val="visible"/>
                                      </p:to>
                                    </p:set>
                                    <p:anim calcmode="lin" valueType="num">
                                      <p:cBhvr>
                                        <p:cTn id="49" dur="100" fill="hold"/>
                                        <p:tgtEl>
                                          <p:spTgt spid="3"/>
                                        </p:tgtEl>
                                        <p:attrNameLst>
                                          <p:attrName>ppt_w</p:attrName>
                                        </p:attrNameLst>
                                      </p:cBhvr>
                                      <p:tavLst>
                                        <p:tav tm="0">
                                          <p:val>
                                            <p:fltVal val="0"/>
                                          </p:val>
                                        </p:tav>
                                        <p:tav tm="100000">
                                          <p:val>
                                            <p:strVal val="#ppt_w"/>
                                          </p:val>
                                        </p:tav>
                                      </p:tavLst>
                                    </p:anim>
                                    <p:anim calcmode="lin" valueType="num">
                                      <p:cBhvr>
                                        <p:cTn id="50" dur="100" fill="hold"/>
                                        <p:tgtEl>
                                          <p:spTgt spid="3"/>
                                        </p:tgtEl>
                                        <p:attrNameLst>
                                          <p:attrName>ppt_h</p:attrName>
                                        </p:attrNameLst>
                                      </p:cBhvr>
                                      <p:tavLst>
                                        <p:tav tm="0">
                                          <p:val>
                                            <p:fltVal val="0"/>
                                          </p:val>
                                        </p:tav>
                                        <p:tav tm="100000">
                                          <p:val>
                                            <p:strVal val="#ppt_h"/>
                                          </p:val>
                                        </p:tav>
                                      </p:tavLst>
                                    </p:anim>
                                  </p:childTnLst>
                                </p:cTn>
                              </p:par>
                            </p:childTnLst>
                          </p:cTn>
                        </p:par>
                        <p:par>
                          <p:cTn id="51" fill="hold">
                            <p:stCondLst>
                              <p:cond delay="2400"/>
                            </p:stCondLst>
                            <p:childTnLst>
                              <p:par>
                                <p:cTn id="52" presetID="1" presetClass="entr" presetSubtype="0" fill="hold" grpId="0" nodeType="afterEffect">
                                  <p:stCondLst>
                                    <p:cond delay="0"/>
                                  </p:stCondLst>
                                  <p:childTnLst>
                                    <p:set>
                                      <p:cBhvr>
                                        <p:cTn id="53" dur="1" fill="hold">
                                          <p:stCondLst>
                                            <p:cond delay="0"/>
                                          </p:stCondLst>
                                        </p:cTn>
                                        <p:tgtEl>
                                          <p:spTgt spid="6"/>
                                        </p:tgtEl>
                                        <p:attrNameLst>
                                          <p:attrName>style.visibility</p:attrName>
                                        </p:attrNameLst>
                                      </p:cBhvr>
                                      <p:to>
                                        <p:strVal val="visible"/>
                                      </p:to>
                                    </p:set>
                                  </p:childTnLst>
                                </p:cTn>
                              </p:par>
                            </p:childTnLst>
                          </p:cTn>
                        </p:par>
                        <p:par>
                          <p:cTn id="54" fill="hold">
                            <p:stCondLst>
                              <p:cond delay="2400"/>
                            </p:stCondLst>
                            <p:childTnLst>
                              <p:par>
                                <p:cTn id="55" presetID="10" presetClass="entr" presetSubtype="0" fill="hold" grpId="0" nodeType="after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childTnLst>
                          </p:cTn>
                        </p:par>
                        <p:par>
                          <p:cTn id="58" fill="hold">
                            <p:stCondLst>
                              <p:cond delay="2900"/>
                            </p:stCondLst>
                            <p:childTnLst>
                              <p:par>
                                <p:cTn id="59" presetID="23" presetClass="entr" presetSubtype="16" fill="hold" grpId="0" nodeType="afterEffect">
                                  <p:stCondLst>
                                    <p:cond delay="0"/>
                                  </p:stCondLst>
                                  <p:childTnLst>
                                    <p:set>
                                      <p:cBhvr>
                                        <p:cTn id="60" dur="1" fill="hold">
                                          <p:stCondLst>
                                            <p:cond delay="0"/>
                                          </p:stCondLst>
                                        </p:cTn>
                                        <p:tgtEl>
                                          <p:spTgt spid="4"/>
                                        </p:tgtEl>
                                        <p:attrNameLst>
                                          <p:attrName>style.visibility</p:attrName>
                                        </p:attrNameLst>
                                      </p:cBhvr>
                                      <p:to>
                                        <p:strVal val="visible"/>
                                      </p:to>
                                    </p:set>
                                    <p:anim calcmode="lin" valueType="num">
                                      <p:cBhvr>
                                        <p:cTn id="61" dur="100" fill="hold"/>
                                        <p:tgtEl>
                                          <p:spTgt spid="4"/>
                                        </p:tgtEl>
                                        <p:attrNameLst>
                                          <p:attrName>ppt_w</p:attrName>
                                        </p:attrNameLst>
                                      </p:cBhvr>
                                      <p:tavLst>
                                        <p:tav tm="0">
                                          <p:val>
                                            <p:fltVal val="0"/>
                                          </p:val>
                                        </p:tav>
                                        <p:tav tm="100000">
                                          <p:val>
                                            <p:strVal val="#ppt_w"/>
                                          </p:val>
                                        </p:tav>
                                      </p:tavLst>
                                    </p:anim>
                                    <p:anim calcmode="lin" valueType="num">
                                      <p:cBhvr>
                                        <p:cTn id="62" dur="100" fill="hold"/>
                                        <p:tgtEl>
                                          <p:spTgt spid="4"/>
                                        </p:tgtEl>
                                        <p:attrNameLst>
                                          <p:attrName>ppt_h</p:attrName>
                                        </p:attrNameLst>
                                      </p:cBhvr>
                                      <p:tavLst>
                                        <p:tav tm="0">
                                          <p:val>
                                            <p:fltVal val="0"/>
                                          </p:val>
                                        </p:tav>
                                        <p:tav tm="100000">
                                          <p:val>
                                            <p:strVal val="#ppt_h"/>
                                          </p:val>
                                        </p:tav>
                                      </p:tavLst>
                                    </p:anim>
                                  </p:childTnLst>
                                </p:cTn>
                              </p:par>
                            </p:childTnLst>
                          </p:cTn>
                        </p:par>
                        <p:par>
                          <p:cTn id="63" fill="hold">
                            <p:stCondLst>
                              <p:cond delay="3000"/>
                            </p:stCondLst>
                            <p:childTnLst>
                              <p:par>
                                <p:cTn id="64" presetID="1" presetClass="entr" presetSubtype="0" fill="hold" grpId="0" nodeType="afterEffect">
                                  <p:stCondLst>
                                    <p:cond delay="0"/>
                                  </p:stCondLst>
                                  <p:childTnLst>
                                    <p:set>
                                      <p:cBhvr>
                                        <p:cTn id="65" dur="1" fill="hold">
                                          <p:stCondLst>
                                            <p:cond delay="0"/>
                                          </p:stCondLst>
                                        </p:cTn>
                                        <p:tgtEl>
                                          <p:spTgt spid="5"/>
                                        </p:tgtEl>
                                        <p:attrNameLst>
                                          <p:attrName>style.visibility</p:attrName>
                                        </p:attrNameLst>
                                      </p:cBhvr>
                                      <p:to>
                                        <p:strVal val="visible"/>
                                      </p:to>
                                    </p:set>
                                  </p:childTnLst>
                                </p:cTn>
                              </p:par>
                            </p:childTnLst>
                          </p:cTn>
                        </p:par>
                        <p:par>
                          <p:cTn id="66" fill="hold">
                            <p:stCondLst>
                              <p:cond delay="3000"/>
                            </p:stCondLst>
                            <p:childTnLst>
                              <p:par>
                                <p:cTn id="67" presetID="10" presetClass="entr" presetSubtype="0" fill="hold" grpId="0" nodeType="afterEffect">
                                  <p:stCondLst>
                                    <p:cond delay="0"/>
                                  </p:stCondLst>
                                  <p:childTnLst>
                                    <p:set>
                                      <p:cBhvr>
                                        <p:cTn id="68" dur="1" fill="hold">
                                          <p:stCondLst>
                                            <p:cond delay="0"/>
                                          </p:stCondLst>
                                        </p:cTn>
                                        <p:tgtEl>
                                          <p:spTgt spid="19"/>
                                        </p:tgtEl>
                                        <p:attrNameLst>
                                          <p:attrName>style.visibility</p:attrName>
                                        </p:attrNameLst>
                                      </p:cBhvr>
                                      <p:to>
                                        <p:strVal val="visible"/>
                                      </p:to>
                                    </p:set>
                                    <p:animEffect transition="in" filter="fade">
                                      <p:cBhvr>
                                        <p:cTn id="69" dur="500"/>
                                        <p:tgtEl>
                                          <p:spTgt spid="19"/>
                                        </p:tgtEl>
                                      </p:cBhvr>
                                    </p:animEffect>
                                  </p:childTnLst>
                                </p:cTn>
                              </p:par>
                            </p:childTnLst>
                          </p:cTn>
                        </p:par>
                        <p:par>
                          <p:cTn id="70" fill="hold">
                            <p:stCondLst>
                              <p:cond delay="3500"/>
                            </p:stCondLst>
                            <p:childTnLst>
                              <p:par>
                                <p:cTn id="71" presetID="23" presetClass="entr" presetSubtype="16" fill="hold" grpId="0" nodeType="afterEffect">
                                  <p:stCondLst>
                                    <p:cond delay="0"/>
                                  </p:stCondLst>
                                  <p:childTnLst>
                                    <p:set>
                                      <p:cBhvr>
                                        <p:cTn id="72" dur="1" fill="hold">
                                          <p:stCondLst>
                                            <p:cond delay="0"/>
                                          </p:stCondLst>
                                        </p:cTn>
                                        <p:tgtEl>
                                          <p:spTgt spid="9"/>
                                        </p:tgtEl>
                                        <p:attrNameLst>
                                          <p:attrName>style.visibility</p:attrName>
                                        </p:attrNameLst>
                                      </p:cBhvr>
                                      <p:to>
                                        <p:strVal val="visible"/>
                                      </p:to>
                                    </p:set>
                                    <p:anim calcmode="lin" valueType="num">
                                      <p:cBhvr>
                                        <p:cTn id="73" dur="100" fill="hold"/>
                                        <p:tgtEl>
                                          <p:spTgt spid="9"/>
                                        </p:tgtEl>
                                        <p:attrNameLst>
                                          <p:attrName>ppt_w</p:attrName>
                                        </p:attrNameLst>
                                      </p:cBhvr>
                                      <p:tavLst>
                                        <p:tav tm="0">
                                          <p:val>
                                            <p:fltVal val="0"/>
                                          </p:val>
                                        </p:tav>
                                        <p:tav tm="100000">
                                          <p:val>
                                            <p:strVal val="#ppt_w"/>
                                          </p:val>
                                        </p:tav>
                                      </p:tavLst>
                                    </p:anim>
                                    <p:anim calcmode="lin" valueType="num">
                                      <p:cBhvr>
                                        <p:cTn id="74" dur="100" fill="hold"/>
                                        <p:tgtEl>
                                          <p:spTgt spid="9"/>
                                        </p:tgtEl>
                                        <p:attrNameLst>
                                          <p:attrName>ppt_h</p:attrName>
                                        </p:attrNameLst>
                                      </p:cBhvr>
                                      <p:tavLst>
                                        <p:tav tm="0">
                                          <p:val>
                                            <p:fltVal val="0"/>
                                          </p:val>
                                        </p:tav>
                                        <p:tav tm="100000">
                                          <p:val>
                                            <p:strVal val="#ppt_h"/>
                                          </p:val>
                                        </p:tav>
                                      </p:tavLst>
                                    </p:anim>
                                  </p:childTnLst>
                                </p:cTn>
                              </p:par>
                            </p:childTnLst>
                          </p:cTn>
                        </p:par>
                        <p:par>
                          <p:cTn id="75" fill="hold">
                            <p:stCondLst>
                              <p:cond delay="3600"/>
                            </p:stCondLst>
                            <p:childTnLst>
                              <p:par>
                                <p:cTn id="76" presetID="1" presetClass="entr" presetSubtype="0" fill="hold" grpId="0" nodeType="afterEffect">
                                  <p:stCondLst>
                                    <p:cond delay="0"/>
                                  </p:stCondLst>
                                  <p:childTnLst>
                                    <p:set>
                                      <p:cBhvr>
                                        <p:cTn id="77" dur="1" fill="hold">
                                          <p:stCondLst>
                                            <p:cond delay="0"/>
                                          </p:stCondLst>
                                        </p:cTn>
                                        <p:tgtEl>
                                          <p:spTgt spid="14"/>
                                        </p:tgtEl>
                                        <p:attrNameLst>
                                          <p:attrName>style.visibility</p:attrName>
                                        </p:attrNameLst>
                                      </p:cBhvr>
                                      <p:to>
                                        <p:strVal val="visible"/>
                                      </p:to>
                                    </p:set>
                                  </p:childTnLst>
                                </p:cTn>
                              </p:par>
                            </p:childTnLst>
                          </p:cTn>
                        </p:par>
                        <p:par>
                          <p:cTn id="78" fill="hold">
                            <p:stCondLst>
                              <p:cond delay="3600"/>
                            </p:stCondLst>
                            <p:childTnLst>
                              <p:par>
                                <p:cTn id="79" presetID="10" presetClass="entr" presetSubtype="0" fill="hold" grpId="0" nodeType="afterEffect">
                                  <p:stCondLst>
                                    <p:cond delay="0"/>
                                  </p:stCondLst>
                                  <p:childTnLst>
                                    <p:set>
                                      <p:cBhvr>
                                        <p:cTn id="80" dur="1" fill="hold">
                                          <p:stCondLst>
                                            <p:cond delay="0"/>
                                          </p:stCondLst>
                                        </p:cTn>
                                        <p:tgtEl>
                                          <p:spTgt spid="22"/>
                                        </p:tgtEl>
                                        <p:attrNameLst>
                                          <p:attrName>style.visibility</p:attrName>
                                        </p:attrNameLst>
                                      </p:cBhvr>
                                      <p:to>
                                        <p:strVal val="visible"/>
                                      </p:to>
                                    </p:set>
                                    <p:animEffect transition="in" filter="fade">
                                      <p:cBhvr>
                                        <p:cTn id="8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2" grpId="0" animBg="1"/>
      <p:bldP spid="13" grpId="0" animBg="1"/>
      <p:bldP spid="14" grpId="0" animBg="1"/>
      <p:bldP spid="16" grpId="0"/>
      <p:bldP spid="18" grpId="0"/>
      <p:bldP spid="19" grpId="0"/>
      <p:bldP spid="20" grpId="0"/>
      <p:bldP spid="21" grpId="0"/>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7"/>
          <p:cNvSpPr>
            <a:spLocks noEditPoints="1"/>
          </p:cNvSpPr>
          <p:nvPr/>
        </p:nvSpPr>
        <p:spPr bwMode="auto">
          <a:xfrm>
            <a:off x="6228789" y="2353417"/>
            <a:ext cx="345052" cy="542381"/>
          </a:xfrm>
          <a:custGeom>
            <a:avLst/>
            <a:gdLst>
              <a:gd name="T0" fmla="*/ 3 w 223"/>
              <a:gd name="T1" fmla="*/ 196 h 351"/>
              <a:gd name="T2" fmla="*/ 10 w 223"/>
              <a:gd name="T3" fmla="*/ 177 h 351"/>
              <a:gd name="T4" fmla="*/ 53 w 223"/>
              <a:gd name="T5" fmla="*/ 157 h 351"/>
              <a:gd name="T6" fmla="*/ 76 w 223"/>
              <a:gd name="T7" fmla="*/ 97 h 351"/>
              <a:gd name="T8" fmla="*/ 90 w 223"/>
              <a:gd name="T9" fmla="*/ 88 h 351"/>
              <a:gd name="T10" fmla="*/ 90 w 223"/>
              <a:gd name="T11" fmla="*/ 88 h 351"/>
              <a:gd name="T12" fmla="*/ 119 w 223"/>
              <a:gd name="T13" fmla="*/ 88 h 351"/>
              <a:gd name="T14" fmla="*/ 119 w 223"/>
              <a:gd name="T15" fmla="*/ 88 h 351"/>
              <a:gd name="T16" fmla="*/ 125 w 223"/>
              <a:gd name="T17" fmla="*/ 89 h 351"/>
              <a:gd name="T18" fmla="*/ 184 w 223"/>
              <a:gd name="T19" fmla="*/ 118 h 351"/>
              <a:gd name="T20" fmla="*/ 190 w 223"/>
              <a:gd name="T21" fmla="*/ 123 h 351"/>
              <a:gd name="T22" fmla="*/ 219 w 223"/>
              <a:gd name="T23" fmla="*/ 167 h 351"/>
              <a:gd name="T24" fmla="*/ 215 w 223"/>
              <a:gd name="T25" fmla="*/ 187 h 351"/>
              <a:gd name="T26" fmla="*/ 207 w 223"/>
              <a:gd name="T27" fmla="*/ 190 h 351"/>
              <a:gd name="T28" fmla="*/ 195 w 223"/>
              <a:gd name="T29" fmla="*/ 183 h 351"/>
              <a:gd name="T30" fmla="*/ 167 w 223"/>
              <a:gd name="T31" fmla="*/ 143 h 351"/>
              <a:gd name="T32" fmla="*/ 134 w 223"/>
              <a:gd name="T33" fmla="*/ 126 h 351"/>
              <a:gd name="T34" fmla="*/ 135 w 223"/>
              <a:gd name="T35" fmla="*/ 131 h 351"/>
              <a:gd name="T36" fmla="*/ 148 w 223"/>
              <a:gd name="T37" fmla="*/ 190 h 351"/>
              <a:gd name="T38" fmla="*/ 138 w 223"/>
              <a:gd name="T39" fmla="*/ 222 h 351"/>
              <a:gd name="T40" fmla="*/ 87 w 223"/>
              <a:gd name="T41" fmla="*/ 273 h 351"/>
              <a:gd name="T42" fmla="*/ 59 w 223"/>
              <a:gd name="T43" fmla="*/ 342 h 351"/>
              <a:gd name="T44" fmla="*/ 46 w 223"/>
              <a:gd name="T45" fmla="*/ 351 h 351"/>
              <a:gd name="T46" fmla="*/ 40 w 223"/>
              <a:gd name="T47" fmla="*/ 350 h 351"/>
              <a:gd name="T48" fmla="*/ 32 w 223"/>
              <a:gd name="T49" fmla="*/ 331 h 351"/>
              <a:gd name="T50" fmla="*/ 61 w 223"/>
              <a:gd name="T51" fmla="*/ 258 h 351"/>
              <a:gd name="T52" fmla="*/ 63 w 223"/>
              <a:gd name="T53" fmla="*/ 254 h 351"/>
              <a:gd name="T54" fmla="*/ 72 w 223"/>
              <a:gd name="T55" fmla="*/ 242 h 351"/>
              <a:gd name="T56" fmla="*/ 97 w 223"/>
              <a:gd name="T57" fmla="*/ 203 h 351"/>
              <a:gd name="T58" fmla="*/ 86 w 223"/>
              <a:gd name="T59" fmla="*/ 152 h 351"/>
              <a:gd name="T60" fmla="*/ 78 w 223"/>
              <a:gd name="T61" fmla="*/ 173 h 351"/>
              <a:gd name="T62" fmla="*/ 71 w 223"/>
              <a:gd name="T63" fmla="*/ 181 h 351"/>
              <a:gd name="T64" fmla="*/ 22 w 223"/>
              <a:gd name="T65" fmla="*/ 203 h 351"/>
              <a:gd name="T66" fmla="*/ 16 w 223"/>
              <a:gd name="T67" fmla="*/ 205 h 351"/>
              <a:gd name="T68" fmla="*/ 3 w 223"/>
              <a:gd name="T69" fmla="*/ 196 h 351"/>
              <a:gd name="T70" fmla="*/ 82 w 223"/>
              <a:gd name="T71" fmla="*/ 73 h 351"/>
              <a:gd name="T72" fmla="*/ 119 w 223"/>
              <a:gd name="T73" fmla="*/ 36 h 351"/>
              <a:gd name="T74" fmla="*/ 82 w 223"/>
              <a:gd name="T75" fmla="*/ 0 h 351"/>
              <a:gd name="T76" fmla="*/ 46 w 223"/>
              <a:gd name="T77" fmla="*/ 36 h 351"/>
              <a:gd name="T78" fmla="*/ 82 w 223"/>
              <a:gd name="T79" fmla="*/ 73 h 351"/>
              <a:gd name="T80" fmla="*/ 153 w 223"/>
              <a:gd name="T81" fmla="*/ 225 h 351"/>
              <a:gd name="T82" fmla="*/ 147 w 223"/>
              <a:gd name="T83" fmla="*/ 232 h 351"/>
              <a:gd name="T84" fmla="*/ 123 w 223"/>
              <a:gd name="T85" fmla="*/ 256 h 351"/>
              <a:gd name="T86" fmla="*/ 133 w 223"/>
              <a:gd name="T87" fmla="*/ 281 h 351"/>
              <a:gd name="T88" fmla="*/ 138 w 223"/>
              <a:gd name="T89" fmla="*/ 288 h 351"/>
              <a:gd name="T90" fmla="*/ 180 w 223"/>
              <a:gd name="T91" fmla="*/ 345 h 351"/>
              <a:gd name="T92" fmla="*/ 192 w 223"/>
              <a:gd name="T93" fmla="*/ 351 h 351"/>
              <a:gd name="T94" fmla="*/ 201 w 223"/>
              <a:gd name="T95" fmla="*/ 348 h 351"/>
              <a:gd name="T96" fmla="*/ 204 w 223"/>
              <a:gd name="T97" fmla="*/ 328 h 351"/>
              <a:gd name="T98" fmla="*/ 162 w 223"/>
              <a:gd name="T99" fmla="*/ 272 h 351"/>
              <a:gd name="T100" fmla="*/ 153 w 223"/>
              <a:gd name="T101" fmla="*/ 225 h 351"/>
              <a:gd name="T102" fmla="*/ 153 w 223"/>
              <a:gd name="T103" fmla="*/ 225 h 351"/>
              <a:gd name="T104" fmla="*/ 153 w 223"/>
              <a:gd name="T105" fmla="*/ 22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3" h="351">
                <a:moveTo>
                  <a:pt x="3" y="196"/>
                </a:moveTo>
                <a:cubicBezTo>
                  <a:pt x="0" y="189"/>
                  <a:pt x="3" y="180"/>
                  <a:pt x="10" y="177"/>
                </a:cubicBezTo>
                <a:cubicBezTo>
                  <a:pt x="53" y="157"/>
                  <a:pt x="53" y="157"/>
                  <a:pt x="53" y="157"/>
                </a:cubicBezTo>
                <a:cubicBezTo>
                  <a:pt x="76" y="97"/>
                  <a:pt x="76" y="97"/>
                  <a:pt x="76" y="97"/>
                </a:cubicBezTo>
                <a:cubicBezTo>
                  <a:pt x="78" y="91"/>
                  <a:pt x="84" y="88"/>
                  <a:pt x="90" y="88"/>
                </a:cubicBezTo>
                <a:cubicBezTo>
                  <a:pt x="90" y="88"/>
                  <a:pt x="90" y="88"/>
                  <a:pt x="90" y="88"/>
                </a:cubicBezTo>
                <a:cubicBezTo>
                  <a:pt x="119" y="88"/>
                  <a:pt x="119" y="88"/>
                  <a:pt x="119" y="88"/>
                </a:cubicBezTo>
                <a:cubicBezTo>
                  <a:pt x="119" y="88"/>
                  <a:pt x="119" y="88"/>
                  <a:pt x="119" y="88"/>
                </a:cubicBezTo>
                <a:cubicBezTo>
                  <a:pt x="121" y="88"/>
                  <a:pt x="123" y="88"/>
                  <a:pt x="125" y="89"/>
                </a:cubicBezTo>
                <a:cubicBezTo>
                  <a:pt x="184" y="118"/>
                  <a:pt x="184" y="118"/>
                  <a:pt x="184" y="118"/>
                </a:cubicBezTo>
                <a:cubicBezTo>
                  <a:pt x="186" y="119"/>
                  <a:pt x="188" y="121"/>
                  <a:pt x="190" y="123"/>
                </a:cubicBezTo>
                <a:cubicBezTo>
                  <a:pt x="219" y="167"/>
                  <a:pt x="219" y="167"/>
                  <a:pt x="219" y="167"/>
                </a:cubicBezTo>
                <a:cubicBezTo>
                  <a:pt x="223" y="174"/>
                  <a:pt x="222" y="183"/>
                  <a:pt x="215" y="187"/>
                </a:cubicBezTo>
                <a:cubicBezTo>
                  <a:pt x="212" y="189"/>
                  <a:pt x="209" y="190"/>
                  <a:pt x="207" y="190"/>
                </a:cubicBezTo>
                <a:cubicBezTo>
                  <a:pt x="202" y="190"/>
                  <a:pt x="197" y="188"/>
                  <a:pt x="195" y="183"/>
                </a:cubicBezTo>
                <a:cubicBezTo>
                  <a:pt x="167" y="143"/>
                  <a:pt x="167" y="143"/>
                  <a:pt x="167" y="143"/>
                </a:cubicBezTo>
                <a:cubicBezTo>
                  <a:pt x="134" y="126"/>
                  <a:pt x="134" y="126"/>
                  <a:pt x="134" y="126"/>
                </a:cubicBezTo>
                <a:cubicBezTo>
                  <a:pt x="135" y="129"/>
                  <a:pt x="135" y="131"/>
                  <a:pt x="135" y="131"/>
                </a:cubicBezTo>
                <a:cubicBezTo>
                  <a:pt x="139" y="153"/>
                  <a:pt x="145" y="181"/>
                  <a:pt x="148" y="190"/>
                </a:cubicBezTo>
                <a:cubicBezTo>
                  <a:pt x="153" y="210"/>
                  <a:pt x="138" y="222"/>
                  <a:pt x="138" y="222"/>
                </a:cubicBezTo>
                <a:cubicBezTo>
                  <a:pt x="87" y="273"/>
                  <a:pt x="87" y="273"/>
                  <a:pt x="87" y="273"/>
                </a:cubicBezTo>
                <a:cubicBezTo>
                  <a:pt x="59" y="342"/>
                  <a:pt x="59" y="342"/>
                  <a:pt x="59" y="342"/>
                </a:cubicBezTo>
                <a:cubicBezTo>
                  <a:pt x="57" y="348"/>
                  <a:pt x="52" y="351"/>
                  <a:pt x="46" y="351"/>
                </a:cubicBezTo>
                <a:cubicBezTo>
                  <a:pt x="44" y="351"/>
                  <a:pt x="42" y="351"/>
                  <a:pt x="40" y="350"/>
                </a:cubicBezTo>
                <a:cubicBezTo>
                  <a:pt x="33" y="347"/>
                  <a:pt x="29" y="338"/>
                  <a:pt x="32" y="331"/>
                </a:cubicBezTo>
                <a:cubicBezTo>
                  <a:pt x="61" y="258"/>
                  <a:pt x="61" y="258"/>
                  <a:pt x="61" y="258"/>
                </a:cubicBezTo>
                <a:cubicBezTo>
                  <a:pt x="62" y="256"/>
                  <a:pt x="62" y="255"/>
                  <a:pt x="63" y="254"/>
                </a:cubicBezTo>
                <a:cubicBezTo>
                  <a:pt x="72" y="242"/>
                  <a:pt x="72" y="242"/>
                  <a:pt x="72" y="242"/>
                </a:cubicBezTo>
                <a:cubicBezTo>
                  <a:pt x="97" y="203"/>
                  <a:pt x="97" y="203"/>
                  <a:pt x="97" y="203"/>
                </a:cubicBezTo>
                <a:cubicBezTo>
                  <a:pt x="86" y="152"/>
                  <a:pt x="86" y="152"/>
                  <a:pt x="86" y="152"/>
                </a:cubicBezTo>
                <a:cubicBezTo>
                  <a:pt x="78" y="173"/>
                  <a:pt x="78" y="173"/>
                  <a:pt x="78" y="173"/>
                </a:cubicBezTo>
                <a:cubicBezTo>
                  <a:pt x="77" y="177"/>
                  <a:pt x="74" y="180"/>
                  <a:pt x="71" y="181"/>
                </a:cubicBezTo>
                <a:cubicBezTo>
                  <a:pt x="22" y="203"/>
                  <a:pt x="22" y="203"/>
                  <a:pt x="22" y="203"/>
                </a:cubicBezTo>
                <a:cubicBezTo>
                  <a:pt x="20" y="204"/>
                  <a:pt x="18" y="205"/>
                  <a:pt x="16" y="205"/>
                </a:cubicBezTo>
                <a:cubicBezTo>
                  <a:pt x="11" y="205"/>
                  <a:pt x="6" y="201"/>
                  <a:pt x="3" y="196"/>
                </a:cubicBezTo>
                <a:close/>
                <a:moveTo>
                  <a:pt x="82" y="73"/>
                </a:moveTo>
                <a:cubicBezTo>
                  <a:pt x="102" y="73"/>
                  <a:pt x="119" y="56"/>
                  <a:pt x="119" y="36"/>
                </a:cubicBezTo>
                <a:cubicBezTo>
                  <a:pt x="119" y="16"/>
                  <a:pt x="102" y="0"/>
                  <a:pt x="82" y="0"/>
                </a:cubicBezTo>
                <a:cubicBezTo>
                  <a:pt x="62" y="0"/>
                  <a:pt x="46" y="16"/>
                  <a:pt x="46" y="36"/>
                </a:cubicBezTo>
                <a:cubicBezTo>
                  <a:pt x="46" y="56"/>
                  <a:pt x="62" y="73"/>
                  <a:pt x="82" y="73"/>
                </a:cubicBezTo>
                <a:close/>
                <a:moveTo>
                  <a:pt x="153" y="225"/>
                </a:moveTo>
                <a:cubicBezTo>
                  <a:pt x="151" y="228"/>
                  <a:pt x="148" y="231"/>
                  <a:pt x="147" y="232"/>
                </a:cubicBezTo>
                <a:cubicBezTo>
                  <a:pt x="123" y="256"/>
                  <a:pt x="123" y="256"/>
                  <a:pt x="123" y="256"/>
                </a:cubicBezTo>
                <a:cubicBezTo>
                  <a:pt x="133" y="281"/>
                  <a:pt x="133" y="281"/>
                  <a:pt x="133" y="281"/>
                </a:cubicBezTo>
                <a:cubicBezTo>
                  <a:pt x="134" y="284"/>
                  <a:pt x="136" y="286"/>
                  <a:pt x="138" y="288"/>
                </a:cubicBezTo>
                <a:cubicBezTo>
                  <a:pt x="180" y="345"/>
                  <a:pt x="180" y="345"/>
                  <a:pt x="180" y="345"/>
                </a:cubicBezTo>
                <a:cubicBezTo>
                  <a:pt x="183" y="349"/>
                  <a:pt x="188" y="351"/>
                  <a:pt x="192" y="351"/>
                </a:cubicBezTo>
                <a:cubicBezTo>
                  <a:pt x="195" y="351"/>
                  <a:pt x="198" y="350"/>
                  <a:pt x="201" y="348"/>
                </a:cubicBezTo>
                <a:cubicBezTo>
                  <a:pt x="207" y="343"/>
                  <a:pt x="209" y="334"/>
                  <a:pt x="204" y="328"/>
                </a:cubicBezTo>
                <a:cubicBezTo>
                  <a:pt x="162" y="272"/>
                  <a:pt x="162" y="272"/>
                  <a:pt x="162" y="272"/>
                </a:cubicBezTo>
                <a:cubicBezTo>
                  <a:pt x="153" y="225"/>
                  <a:pt x="153" y="225"/>
                  <a:pt x="153" y="225"/>
                </a:cubicBezTo>
                <a:close/>
                <a:moveTo>
                  <a:pt x="153" y="225"/>
                </a:moveTo>
                <a:cubicBezTo>
                  <a:pt x="153" y="225"/>
                  <a:pt x="153" y="225"/>
                  <a:pt x="153" y="225"/>
                </a:cubicBezTo>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solidFill>
                <a:schemeClr val="bg1">
                  <a:lumMod val="85000"/>
                </a:schemeClr>
              </a:solidFill>
            </a:endParaRPr>
          </a:p>
        </p:txBody>
      </p:sp>
      <p:grpSp>
        <p:nvGrpSpPr>
          <p:cNvPr id="5" name="组合 4"/>
          <p:cNvGrpSpPr/>
          <p:nvPr/>
        </p:nvGrpSpPr>
        <p:grpSpPr>
          <a:xfrm>
            <a:off x="5204159" y="1461158"/>
            <a:ext cx="463008" cy="500490"/>
            <a:chOff x="6902450" y="3638551"/>
            <a:chExt cx="666750" cy="720725"/>
          </a:xfrm>
          <a:solidFill>
            <a:schemeClr val="bg1">
              <a:lumMod val="85000"/>
            </a:schemeClr>
          </a:solidFill>
        </p:grpSpPr>
        <p:sp>
          <p:nvSpPr>
            <p:cNvPr id="6" name="Oval 8"/>
            <p:cNvSpPr>
              <a:spLocks noChangeArrowheads="1"/>
            </p:cNvSpPr>
            <p:nvPr/>
          </p:nvSpPr>
          <p:spPr bwMode="auto">
            <a:xfrm>
              <a:off x="6996112" y="3638551"/>
              <a:ext cx="150813" cy="150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7" name="Freeform 9"/>
            <p:cNvSpPr>
              <a:spLocks/>
            </p:cNvSpPr>
            <p:nvPr/>
          </p:nvSpPr>
          <p:spPr bwMode="auto">
            <a:xfrm>
              <a:off x="7286625" y="4048126"/>
              <a:ext cx="282575" cy="134938"/>
            </a:xfrm>
            <a:custGeom>
              <a:avLst/>
              <a:gdLst>
                <a:gd name="T0" fmla="*/ 27 w 127"/>
                <a:gd name="T1" fmla="*/ 0 h 61"/>
                <a:gd name="T2" fmla="*/ 0 w 127"/>
                <a:gd name="T3" fmla="*/ 26 h 61"/>
                <a:gd name="T4" fmla="*/ 17 w 127"/>
                <a:gd name="T5" fmla="*/ 51 h 61"/>
                <a:gd name="T6" fmla="*/ 34 w 127"/>
                <a:gd name="T7" fmla="*/ 61 h 61"/>
                <a:gd name="T8" fmla="*/ 108 w 127"/>
                <a:gd name="T9" fmla="*/ 61 h 61"/>
                <a:gd name="T10" fmla="*/ 127 w 127"/>
                <a:gd name="T11" fmla="*/ 42 h 61"/>
                <a:gd name="T12" fmla="*/ 108 w 127"/>
                <a:gd name="T13" fmla="*/ 24 h 61"/>
                <a:gd name="T14" fmla="*/ 44 w 127"/>
                <a:gd name="T15" fmla="*/ 24 h 61"/>
                <a:gd name="T16" fmla="*/ 27 w 127"/>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61">
                  <a:moveTo>
                    <a:pt x="27" y="0"/>
                  </a:moveTo>
                  <a:cubicBezTo>
                    <a:pt x="25" y="9"/>
                    <a:pt x="1" y="26"/>
                    <a:pt x="0" y="26"/>
                  </a:cubicBezTo>
                  <a:cubicBezTo>
                    <a:pt x="17" y="51"/>
                    <a:pt x="17" y="51"/>
                    <a:pt x="17" y="51"/>
                  </a:cubicBezTo>
                  <a:cubicBezTo>
                    <a:pt x="21" y="58"/>
                    <a:pt x="27" y="61"/>
                    <a:pt x="34" y="61"/>
                  </a:cubicBezTo>
                  <a:cubicBezTo>
                    <a:pt x="108" y="61"/>
                    <a:pt x="108" y="61"/>
                    <a:pt x="108" y="61"/>
                  </a:cubicBezTo>
                  <a:cubicBezTo>
                    <a:pt x="119" y="61"/>
                    <a:pt x="127" y="53"/>
                    <a:pt x="127" y="42"/>
                  </a:cubicBezTo>
                  <a:cubicBezTo>
                    <a:pt x="127" y="32"/>
                    <a:pt x="118" y="24"/>
                    <a:pt x="108" y="24"/>
                  </a:cubicBezTo>
                  <a:cubicBezTo>
                    <a:pt x="44" y="24"/>
                    <a:pt x="44" y="24"/>
                    <a:pt x="44" y="24"/>
                  </a:cubicBezTo>
                  <a:cubicBezTo>
                    <a:pt x="27" y="0"/>
                    <a:pt x="27"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8" name="Freeform 10"/>
            <p:cNvSpPr>
              <a:spLocks/>
            </p:cNvSpPr>
            <p:nvPr/>
          </p:nvSpPr>
          <p:spPr bwMode="auto">
            <a:xfrm>
              <a:off x="6902450" y="3729038"/>
              <a:ext cx="549275" cy="630238"/>
            </a:xfrm>
            <a:custGeom>
              <a:avLst/>
              <a:gdLst>
                <a:gd name="T0" fmla="*/ 14 w 247"/>
                <a:gd name="T1" fmla="*/ 106 h 283"/>
                <a:gd name="T2" fmla="*/ 3 w 247"/>
                <a:gd name="T3" fmla="*/ 125 h 283"/>
                <a:gd name="T4" fmla="*/ 19 w 247"/>
                <a:gd name="T5" fmla="*/ 137 h 283"/>
                <a:gd name="T6" fmla="*/ 20 w 247"/>
                <a:gd name="T7" fmla="*/ 137 h 283"/>
                <a:gd name="T8" fmla="*/ 79 w 247"/>
                <a:gd name="T9" fmla="*/ 122 h 283"/>
                <a:gd name="T10" fmla="*/ 90 w 247"/>
                <a:gd name="T11" fmla="*/ 112 h 283"/>
                <a:gd name="T12" fmla="*/ 99 w 247"/>
                <a:gd name="T13" fmla="*/ 83 h 283"/>
                <a:gd name="T14" fmla="*/ 131 w 247"/>
                <a:gd name="T15" fmla="*/ 136 h 283"/>
                <a:gd name="T16" fmla="*/ 91 w 247"/>
                <a:gd name="T17" fmla="*/ 166 h 283"/>
                <a:gd name="T18" fmla="*/ 86 w 247"/>
                <a:gd name="T19" fmla="*/ 188 h 283"/>
                <a:gd name="T20" fmla="*/ 122 w 247"/>
                <a:gd name="T21" fmla="*/ 272 h 283"/>
                <a:gd name="T22" fmla="*/ 139 w 247"/>
                <a:gd name="T23" fmla="*/ 283 h 283"/>
                <a:gd name="T24" fmla="*/ 147 w 247"/>
                <a:gd name="T25" fmla="*/ 281 h 283"/>
                <a:gd name="T26" fmla="*/ 156 w 247"/>
                <a:gd name="T27" fmla="*/ 257 h 283"/>
                <a:gd name="T28" fmla="*/ 125 w 247"/>
                <a:gd name="T29" fmla="*/ 188 h 283"/>
                <a:gd name="T30" fmla="*/ 177 w 247"/>
                <a:gd name="T31" fmla="*/ 150 h 283"/>
                <a:gd name="T32" fmla="*/ 183 w 247"/>
                <a:gd name="T33" fmla="*/ 143 h 283"/>
                <a:gd name="T34" fmla="*/ 179 w 247"/>
                <a:gd name="T35" fmla="*/ 106 h 283"/>
                <a:gd name="T36" fmla="*/ 139 w 247"/>
                <a:gd name="T37" fmla="*/ 44 h 283"/>
                <a:gd name="T38" fmla="*/ 170 w 247"/>
                <a:gd name="T39" fmla="*/ 33 h 283"/>
                <a:gd name="T40" fmla="*/ 223 w 247"/>
                <a:gd name="T41" fmla="*/ 60 h 283"/>
                <a:gd name="T42" fmla="*/ 231 w 247"/>
                <a:gd name="T43" fmla="*/ 61 h 283"/>
                <a:gd name="T44" fmla="*/ 243 w 247"/>
                <a:gd name="T45" fmla="*/ 53 h 283"/>
                <a:gd name="T46" fmla="*/ 236 w 247"/>
                <a:gd name="T47" fmla="*/ 33 h 283"/>
                <a:gd name="T48" fmla="*/ 178 w 247"/>
                <a:gd name="T49" fmla="*/ 1 h 283"/>
                <a:gd name="T50" fmla="*/ 166 w 247"/>
                <a:gd name="T51" fmla="*/ 1 h 283"/>
                <a:gd name="T52" fmla="*/ 114 w 247"/>
                <a:gd name="T53" fmla="*/ 19 h 283"/>
                <a:gd name="T54" fmla="*/ 108 w 247"/>
                <a:gd name="T55" fmla="*/ 23 h 283"/>
                <a:gd name="T56" fmla="*/ 86 w 247"/>
                <a:gd name="T57" fmla="*/ 38 h 283"/>
                <a:gd name="T58" fmla="*/ 80 w 247"/>
                <a:gd name="T59" fmla="*/ 45 h 283"/>
                <a:gd name="T60" fmla="*/ 79 w 247"/>
                <a:gd name="T61" fmla="*/ 48 h 283"/>
                <a:gd name="T62" fmla="*/ 64 w 247"/>
                <a:gd name="T63" fmla="*/ 94 h 283"/>
                <a:gd name="T64" fmla="*/ 14 w 247"/>
                <a:gd name="T65" fmla="*/ 10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7" h="283">
                  <a:moveTo>
                    <a:pt x="14" y="106"/>
                  </a:moveTo>
                  <a:cubicBezTo>
                    <a:pt x="5" y="107"/>
                    <a:pt x="0" y="116"/>
                    <a:pt x="3" y="125"/>
                  </a:cubicBezTo>
                  <a:cubicBezTo>
                    <a:pt x="4" y="133"/>
                    <a:pt x="11" y="139"/>
                    <a:pt x="19" y="137"/>
                  </a:cubicBezTo>
                  <a:cubicBezTo>
                    <a:pt x="20" y="137"/>
                    <a:pt x="20" y="137"/>
                    <a:pt x="20" y="137"/>
                  </a:cubicBezTo>
                  <a:cubicBezTo>
                    <a:pt x="79" y="122"/>
                    <a:pt x="79" y="122"/>
                    <a:pt x="79" y="122"/>
                  </a:cubicBezTo>
                  <a:cubicBezTo>
                    <a:pt x="84" y="121"/>
                    <a:pt x="88" y="117"/>
                    <a:pt x="90" y="112"/>
                  </a:cubicBezTo>
                  <a:cubicBezTo>
                    <a:pt x="99" y="83"/>
                    <a:pt x="99" y="83"/>
                    <a:pt x="99" y="83"/>
                  </a:cubicBezTo>
                  <a:cubicBezTo>
                    <a:pt x="131" y="136"/>
                    <a:pt x="131" y="136"/>
                    <a:pt x="131" y="136"/>
                  </a:cubicBezTo>
                  <a:cubicBezTo>
                    <a:pt x="91" y="166"/>
                    <a:pt x="91" y="166"/>
                    <a:pt x="91" y="166"/>
                  </a:cubicBezTo>
                  <a:cubicBezTo>
                    <a:pt x="84" y="171"/>
                    <a:pt x="82" y="181"/>
                    <a:pt x="86" y="188"/>
                  </a:cubicBezTo>
                  <a:cubicBezTo>
                    <a:pt x="122" y="272"/>
                    <a:pt x="122" y="272"/>
                    <a:pt x="122" y="272"/>
                  </a:cubicBezTo>
                  <a:cubicBezTo>
                    <a:pt x="125" y="279"/>
                    <a:pt x="132" y="283"/>
                    <a:pt x="139" y="283"/>
                  </a:cubicBezTo>
                  <a:cubicBezTo>
                    <a:pt x="141" y="283"/>
                    <a:pt x="144" y="283"/>
                    <a:pt x="147" y="281"/>
                  </a:cubicBezTo>
                  <a:cubicBezTo>
                    <a:pt x="156" y="277"/>
                    <a:pt x="160" y="266"/>
                    <a:pt x="156" y="257"/>
                  </a:cubicBezTo>
                  <a:cubicBezTo>
                    <a:pt x="125" y="188"/>
                    <a:pt x="125" y="188"/>
                    <a:pt x="125" y="188"/>
                  </a:cubicBezTo>
                  <a:cubicBezTo>
                    <a:pt x="177" y="150"/>
                    <a:pt x="177" y="150"/>
                    <a:pt x="177" y="150"/>
                  </a:cubicBezTo>
                  <a:cubicBezTo>
                    <a:pt x="180" y="148"/>
                    <a:pt x="182" y="145"/>
                    <a:pt x="183" y="143"/>
                  </a:cubicBezTo>
                  <a:cubicBezTo>
                    <a:pt x="191" y="132"/>
                    <a:pt x="187" y="119"/>
                    <a:pt x="179" y="106"/>
                  </a:cubicBezTo>
                  <a:cubicBezTo>
                    <a:pt x="139" y="44"/>
                    <a:pt x="139" y="44"/>
                    <a:pt x="139" y="44"/>
                  </a:cubicBezTo>
                  <a:cubicBezTo>
                    <a:pt x="170" y="33"/>
                    <a:pt x="170" y="33"/>
                    <a:pt x="170" y="33"/>
                  </a:cubicBezTo>
                  <a:cubicBezTo>
                    <a:pt x="223" y="60"/>
                    <a:pt x="223" y="60"/>
                    <a:pt x="223" y="60"/>
                  </a:cubicBezTo>
                  <a:cubicBezTo>
                    <a:pt x="226" y="61"/>
                    <a:pt x="228" y="61"/>
                    <a:pt x="231" y="61"/>
                  </a:cubicBezTo>
                  <a:cubicBezTo>
                    <a:pt x="236" y="61"/>
                    <a:pt x="241" y="58"/>
                    <a:pt x="243" y="53"/>
                  </a:cubicBezTo>
                  <a:cubicBezTo>
                    <a:pt x="247" y="46"/>
                    <a:pt x="245" y="37"/>
                    <a:pt x="236" y="33"/>
                  </a:cubicBezTo>
                  <a:cubicBezTo>
                    <a:pt x="178" y="1"/>
                    <a:pt x="178" y="1"/>
                    <a:pt x="178" y="1"/>
                  </a:cubicBezTo>
                  <a:cubicBezTo>
                    <a:pt x="175" y="0"/>
                    <a:pt x="170" y="0"/>
                    <a:pt x="166" y="1"/>
                  </a:cubicBezTo>
                  <a:cubicBezTo>
                    <a:pt x="114" y="19"/>
                    <a:pt x="114" y="19"/>
                    <a:pt x="114" y="19"/>
                  </a:cubicBezTo>
                  <a:cubicBezTo>
                    <a:pt x="112" y="20"/>
                    <a:pt x="110" y="21"/>
                    <a:pt x="108" y="23"/>
                  </a:cubicBezTo>
                  <a:cubicBezTo>
                    <a:pt x="86" y="38"/>
                    <a:pt x="86" y="38"/>
                    <a:pt x="86" y="38"/>
                  </a:cubicBezTo>
                  <a:cubicBezTo>
                    <a:pt x="83" y="40"/>
                    <a:pt x="81" y="43"/>
                    <a:pt x="80" y="45"/>
                  </a:cubicBezTo>
                  <a:cubicBezTo>
                    <a:pt x="80" y="46"/>
                    <a:pt x="79" y="47"/>
                    <a:pt x="79" y="48"/>
                  </a:cubicBezTo>
                  <a:cubicBezTo>
                    <a:pt x="64" y="94"/>
                    <a:pt x="64" y="94"/>
                    <a:pt x="64" y="94"/>
                  </a:cubicBezTo>
                  <a:cubicBezTo>
                    <a:pt x="14" y="106"/>
                    <a:pt x="14" y="106"/>
                    <a:pt x="14"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9" name="组合 8"/>
          <p:cNvGrpSpPr/>
          <p:nvPr/>
        </p:nvGrpSpPr>
        <p:grpSpPr>
          <a:xfrm>
            <a:off x="4028157" y="2286435"/>
            <a:ext cx="510412" cy="456394"/>
            <a:chOff x="5514975" y="2330451"/>
            <a:chExt cx="735013" cy="657225"/>
          </a:xfrm>
          <a:solidFill>
            <a:schemeClr val="bg1">
              <a:lumMod val="85000"/>
            </a:schemeClr>
          </a:solidFill>
        </p:grpSpPr>
        <p:sp>
          <p:nvSpPr>
            <p:cNvPr id="10" name="Freeform 11"/>
            <p:cNvSpPr>
              <a:spLocks noEditPoints="1"/>
            </p:cNvSpPr>
            <p:nvPr/>
          </p:nvSpPr>
          <p:spPr bwMode="auto">
            <a:xfrm>
              <a:off x="5962650" y="2709863"/>
              <a:ext cx="287338" cy="174625"/>
            </a:xfrm>
            <a:custGeom>
              <a:avLst/>
              <a:gdLst>
                <a:gd name="T0" fmla="*/ 52 w 129"/>
                <a:gd name="T1" fmla="*/ 35 h 79"/>
                <a:gd name="T2" fmla="*/ 24 w 129"/>
                <a:gd name="T3" fmla="*/ 0 h 79"/>
                <a:gd name="T4" fmla="*/ 10 w 129"/>
                <a:gd name="T5" fmla="*/ 18 h 79"/>
                <a:gd name="T6" fmla="*/ 0 w 129"/>
                <a:gd name="T7" fmla="*/ 23 h 79"/>
                <a:gd name="T8" fmla="*/ 29 w 129"/>
                <a:gd name="T9" fmla="*/ 60 h 79"/>
                <a:gd name="T10" fmla="*/ 39 w 129"/>
                <a:gd name="T11" fmla="*/ 66 h 79"/>
                <a:gd name="T12" fmla="*/ 107 w 129"/>
                <a:gd name="T13" fmla="*/ 79 h 79"/>
                <a:gd name="T14" fmla="*/ 111 w 129"/>
                <a:gd name="T15" fmla="*/ 79 h 79"/>
                <a:gd name="T16" fmla="*/ 127 w 129"/>
                <a:gd name="T17" fmla="*/ 66 h 79"/>
                <a:gd name="T18" fmla="*/ 114 w 129"/>
                <a:gd name="T19" fmla="*/ 47 h 79"/>
                <a:gd name="T20" fmla="*/ 52 w 129"/>
                <a:gd name="T21" fmla="*/ 35 h 79"/>
                <a:gd name="T22" fmla="*/ 114 w 129"/>
                <a:gd name="T23" fmla="*/ 47 h 79"/>
                <a:gd name="T24" fmla="*/ 114 w 129"/>
                <a:gd name="T25" fmla="*/ 4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9" h="79">
                  <a:moveTo>
                    <a:pt x="52" y="35"/>
                  </a:moveTo>
                  <a:cubicBezTo>
                    <a:pt x="24" y="0"/>
                    <a:pt x="24" y="0"/>
                    <a:pt x="24" y="0"/>
                  </a:cubicBezTo>
                  <a:cubicBezTo>
                    <a:pt x="22" y="8"/>
                    <a:pt x="17" y="14"/>
                    <a:pt x="10" y="18"/>
                  </a:cubicBezTo>
                  <a:cubicBezTo>
                    <a:pt x="0" y="23"/>
                    <a:pt x="0" y="23"/>
                    <a:pt x="0" y="23"/>
                  </a:cubicBezTo>
                  <a:cubicBezTo>
                    <a:pt x="29" y="60"/>
                    <a:pt x="29" y="60"/>
                    <a:pt x="29" y="60"/>
                  </a:cubicBezTo>
                  <a:cubicBezTo>
                    <a:pt x="32" y="63"/>
                    <a:pt x="35" y="65"/>
                    <a:pt x="39" y="66"/>
                  </a:cubicBezTo>
                  <a:cubicBezTo>
                    <a:pt x="107" y="79"/>
                    <a:pt x="107" y="79"/>
                    <a:pt x="107" y="79"/>
                  </a:cubicBezTo>
                  <a:cubicBezTo>
                    <a:pt x="108" y="79"/>
                    <a:pt x="110" y="79"/>
                    <a:pt x="111" y="79"/>
                  </a:cubicBezTo>
                  <a:cubicBezTo>
                    <a:pt x="118" y="79"/>
                    <a:pt x="125" y="74"/>
                    <a:pt x="127" y="66"/>
                  </a:cubicBezTo>
                  <a:cubicBezTo>
                    <a:pt x="129" y="57"/>
                    <a:pt x="123" y="48"/>
                    <a:pt x="114" y="47"/>
                  </a:cubicBezTo>
                  <a:lnTo>
                    <a:pt x="52" y="35"/>
                  </a:lnTo>
                  <a:close/>
                  <a:moveTo>
                    <a:pt x="114" y="47"/>
                  </a:moveTo>
                  <a:cubicBezTo>
                    <a:pt x="114" y="47"/>
                    <a:pt x="114" y="47"/>
                    <a:pt x="114" y="4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1" name="Freeform 12"/>
            <p:cNvSpPr>
              <a:spLocks noEditPoints="1"/>
            </p:cNvSpPr>
            <p:nvPr/>
          </p:nvSpPr>
          <p:spPr bwMode="auto">
            <a:xfrm>
              <a:off x="5594350" y="2330451"/>
              <a:ext cx="160338" cy="161925"/>
            </a:xfrm>
            <a:custGeom>
              <a:avLst/>
              <a:gdLst>
                <a:gd name="T0" fmla="*/ 0 w 72"/>
                <a:gd name="T1" fmla="*/ 36 h 73"/>
                <a:gd name="T2" fmla="*/ 36 w 72"/>
                <a:gd name="T3" fmla="*/ 0 h 73"/>
                <a:gd name="T4" fmla="*/ 72 w 72"/>
                <a:gd name="T5" fmla="*/ 36 h 73"/>
                <a:gd name="T6" fmla="*/ 36 w 72"/>
                <a:gd name="T7" fmla="*/ 73 h 73"/>
                <a:gd name="T8" fmla="*/ 0 w 72"/>
                <a:gd name="T9" fmla="*/ 36 h 73"/>
                <a:gd name="T10" fmla="*/ 0 w 72"/>
                <a:gd name="T11" fmla="*/ 36 h 73"/>
                <a:gd name="T12" fmla="*/ 0 w 72"/>
                <a:gd name="T13" fmla="*/ 36 h 73"/>
              </a:gdLst>
              <a:ahLst/>
              <a:cxnLst>
                <a:cxn ang="0">
                  <a:pos x="T0" y="T1"/>
                </a:cxn>
                <a:cxn ang="0">
                  <a:pos x="T2" y="T3"/>
                </a:cxn>
                <a:cxn ang="0">
                  <a:pos x="T4" y="T5"/>
                </a:cxn>
                <a:cxn ang="0">
                  <a:pos x="T6" y="T7"/>
                </a:cxn>
                <a:cxn ang="0">
                  <a:pos x="T8" y="T9"/>
                </a:cxn>
                <a:cxn ang="0">
                  <a:pos x="T10" y="T11"/>
                </a:cxn>
                <a:cxn ang="0">
                  <a:pos x="T12" y="T13"/>
                </a:cxn>
              </a:cxnLst>
              <a:rect l="0" t="0" r="r" b="b"/>
              <a:pathLst>
                <a:path w="72" h="73">
                  <a:moveTo>
                    <a:pt x="0" y="36"/>
                  </a:moveTo>
                  <a:cubicBezTo>
                    <a:pt x="0" y="16"/>
                    <a:pt x="16" y="0"/>
                    <a:pt x="36" y="0"/>
                  </a:cubicBezTo>
                  <a:cubicBezTo>
                    <a:pt x="56" y="0"/>
                    <a:pt x="72" y="16"/>
                    <a:pt x="72" y="36"/>
                  </a:cubicBezTo>
                  <a:cubicBezTo>
                    <a:pt x="72" y="56"/>
                    <a:pt x="56" y="73"/>
                    <a:pt x="36" y="73"/>
                  </a:cubicBezTo>
                  <a:cubicBezTo>
                    <a:pt x="16" y="73"/>
                    <a:pt x="0" y="56"/>
                    <a:pt x="0" y="36"/>
                  </a:cubicBezTo>
                  <a:close/>
                  <a:moveTo>
                    <a:pt x="0" y="36"/>
                  </a:moveTo>
                  <a:cubicBezTo>
                    <a:pt x="0" y="36"/>
                    <a:pt x="0" y="36"/>
                    <a:pt x="0" y="3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2" name="Freeform 13"/>
            <p:cNvSpPr>
              <a:spLocks noEditPoints="1"/>
            </p:cNvSpPr>
            <p:nvPr/>
          </p:nvSpPr>
          <p:spPr bwMode="auto">
            <a:xfrm>
              <a:off x="5514975" y="2379663"/>
              <a:ext cx="541338" cy="608013"/>
            </a:xfrm>
            <a:custGeom>
              <a:avLst/>
              <a:gdLst>
                <a:gd name="T0" fmla="*/ 151 w 243"/>
                <a:gd name="T1" fmla="*/ 5 h 273"/>
                <a:gd name="T2" fmla="*/ 60 w 243"/>
                <a:gd name="T3" fmla="*/ 92 h 273"/>
                <a:gd name="T4" fmla="*/ 29 w 243"/>
                <a:gd name="T5" fmla="*/ 64 h 273"/>
                <a:gd name="T6" fmla="*/ 18 w 243"/>
                <a:gd name="T7" fmla="*/ 59 h 273"/>
                <a:gd name="T8" fmla="*/ 6 w 243"/>
                <a:gd name="T9" fmla="*/ 64 h 273"/>
                <a:gd name="T10" fmla="*/ 7 w 243"/>
                <a:gd name="T11" fmla="*/ 87 h 273"/>
                <a:gd name="T12" fmla="*/ 48 w 243"/>
                <a:gd name="T13" fmla="*/ 126 h 273"/>
                <a:gd name="T14" fmla="*/ 59 w 243"/>
                <a:gd name="T15" fmla="*/ 130 h 273"/>
                <a:gd name="T16" fmla="*/ 70 w 243"/>
                <a:gd name="T17" fmla="*/ 126 h 273"/>
                <a:gd name="T18" fmla="*/ 106 w 243"/>
                <a:gd name="T19" fmla="*/ 95 h 273"/>
                <a:gd name="T20" fmla="*/ 154 w 243"/>
                <a:gd name="T21" fmla="*/ 147 h 273"/>
                <a:gd name="T22" fmla="*/ 108 w 243"/>
                <a:gd name="T23" fmla="*/ 170 h 273"/>
                <a:gd name="T24" fmla="*/ 100 w 243"/>
                <a:gd name="T25" fmla="*/ 180 h 273"/>
                <a:gd name="T26" fmla="*/ 101 w 243"/>
                <a:gd name="T27" fmla="*/ 193 h 273"/>
                <a:gd name="T28" fmla="*/ 146 w 243"/>
                <a:gd name="T29" fmla="*/ 265 h 273"/>
                <a:gd name="T30" fmla="*/ 160 w 243"/>
                <a:gd name="T31" fmla="*/ 273 h 273"/>
                <a:gd name="T32" fmla="*/ 169 w 243"/>
                <a:gd name="T33" fmla="*/ 270 h 273"/>
                <a:gd name="T34" fmla="*/ 174 w 243"/>
                <a:gd name="T35" fmla="*/ 248 h 273"/>
                <a:gd name="T36" fmla="*/ 139 w 243"/>
                <a:gd name="T37" fmla="*/ 191 h 273"/>
                <a:gd name="T38" fmla="*/ 195 w 243"/>
                <a:gd name="T39" fmla="*/ 163 h 273"/>
                <a:gd name="T40" fmla="*/ 206 w 243"/>
                <a:gd name="T41" fmla="*/ 157 h 273"/>
                <a:gd name="T42" fmla="*/ 211 w 243"/>
                <a:gd name="T43" fmla="*/ 131 h 273"/>
                <a:gd name="T44" fmla="*/ 210 w 243"/>
                <a:gd name="T45" fmla="*/ 130 h 273"/>
                <a:gd name="T46" fmla="*/ 145 w 243"/>
                <a:gd name="T47" fmla="*/ 60 h 273"/>
                <a:gd name="T48" fmla="*/ 169 w 243"/>
                <a:gd name="T49" fmla="*/ 34 h 273"/>
                <a:gd name="T50" fmla="*/ 222 w 243"/>
                <a:gd name="T51" fmla="*/ 46 h 273"/>
                <a:gd name="T52" fmla="*/ 225 w 243"/>
                <a:gd name="T53" fmla="*/ 47 h 273"/>
                <a:gd name="T54" fmla="*/ 241 w 243"/>
                <a:gd name="T55" fmla="*/ 34 h 273"/>
                <a:gd name="T56" fmla="*/ 229 w 243"/>
                <a:gd name="T57" fmla="*/ 15 h 273"/>
                <a:gd name="T58" fmla="*/ 167 w 243"/>
                <a:gd name="T59" fmla="*/ 0 h 273"/>
                <a:gd name="T60" fmla="*/ 162 w 243"/>
                <a:gd name="T61" fmla="*/ 0 h 273"/>
                <a:gd name="T62" fmla="*/ 151 w 243"/>
                <a:gd name="T63" fmla="*/ 5 h 273"/>
                <a:gd name="T64" fmla="*/ 151 w 243"/>
                <a:gd name="T65" fmla="*/ 5 h 273"/>
                <a:gd name="T66" fmla="*/ 151 w 243"/>
                <a:gd name="T67" fmla="*/ 5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3" h="273">
                  <a:moveTo>
                    <a:pt x="151" y="5"/>
                  </a:moveTo>
                  <a:cubicBezTo>
                    <a:pt x="137" y="19"/>
                    <a:pt x="60" y="92"/>
                    <a:pt x="60" y="92"/>
                  </a:cubicBezTo>
                  <a:cubicBezTo>
                    <a:pt x="29" y="64"/>
                    <a:pt x="29" y="64"/>
                    <a:pt x="29" y="64"/>
                  </a:cubicBezTo>
                  <a:cubicBezTo>
                    <a:pt x="26" y="61"/>
                    <a:pt x="22" y="59"/>
                    <a:pt x="18" y="59"/>
                  </a:cubicBezTo>
                  <a:cubicBezTo>
                    <a:pt x="13" y="59"/>
                    <a:pt x="9" y="61"/>
                    <a:pt x="6" y="64"/>
                  </a:cubicBezTo>
                  <a:cubicBezTo>
                    <a:pt x="0" y="71"/>
                    <a:pt x="0" y="81"/>
                    <a:pt x="7" y="87"/>
                  </a:cubicBezTo>
                  <a:cubicBezTo>
                    <a:pt x="48" y="126"/>
                    <a:pt x="48" y="126"/>
                    <a:pt x="48" y="126"/>
                  </a:cubicBezTo>
                  <a:cubicBezTo>
                    <a:pt x="51" y="128"/>
                    <a:pt x="55" y="130"/>
                    <a:pt x="59" y="130"/>
                  </a:cubicBezTo>
                  <a:cubicBezTo>
                    <a:pt x="63" y="130"/>
                    <a:pt x="67" y="129"/>
                    <a:pt x="70" y="126"/>
                  </a:cubicBezTo>
                  <a:cubicBezTo>
                    <a:pt x="106" y="95"/>
                    <a:pt x="106" y="95"/>
                    <a:pt x="106" y="95"/>
                  </a:cubicBezTo>
                  <a:cubicBezTo>
                    <a:pt x="154" y="147"/>
                    <a:pt x="154" y="147"/>
                    <a:pt x="154" y="147"/>
                  </a:cubicBezTo>
                  <a:cubicBezTo>
                    <a:pt x="108" y="170"/>
                    <a:pt x="108" y="170"/>
                    <a:pt x="108" y="170"/>
                  </a:cubicBezTo>
                  <a:cubicBezTo>
                    <a:pt x="104" y="172"/>
                    <a:pt x="101" y="176"/>
                    <a:pt x="100" y="180"/>
                  </a:cubicBezTo>
                  <a:cubicBezTo>
                    <a:pt x="98" y="185"/>
                    <a:pt x="99" y="189"/>
                    <a:pt x="101" y="193"/>
                  </a:cubicBezTo>
                  <a:cubicBezTo>
                    <a:pt x="146" y="265"/>
                    <a:pt x="146" y="265"/>
                    <a:pt x="146" y="265"/>
                  </a:cubicBezTo>
                  <a:cubicBezTo>
                    <a:pt x="149" y="270"/>
                    <a:pt x="154" y="273"/>
                    <a:pt x="160" y="273"/>
                  </a:cubicBezTo>
                  <a:cubicBezTo>
                    <a:pt x="163" y="273"/>
                    <a:pt x="166" y="272"/>
                    <a:pt x="169" y="270"/>
                  </a:cubicBezTo>
                  <a:cubicBezTo>
                    <a:pt x="176" y="266"/>
                    <a:pt x="179" y="255"/>
                    <a:pt x="174" y="248"/>
                  </a:cubicBezTo>
                  <a:cubicBezTo>
                    <a:pt x="139" y="191"/>
                    <a:pt x="139" y="191"/>
                    <a:pt x="139" y="191"/>
                  </a:cubicBezTo>
                  <a:cubicBezTo>
                    <a:pt x="195" y="163"/>
                    <a:pt x="195" y="163"/>
                    <a:pt x="195" y="163"/>
                  </a:cubicBezTo>
                  <a:cubicBezTo>
                    <a:pt x="206" y="157"/>
                    <a:pt x="206" y="157"/>
                    <a:pt x="206" y="157"/>
                  </a:cubicBezTo>
                  <a:cubicBezTo>
                    <a:pt x="216" y="152"/>
                    <a:pt x="218" y="139"/>
                    <a:pt x="211" y="131"/>
                  </a:cubicBezTo>
                  <a:cubicBezTo>
                    <a:pt x="211" y="131"/>
                    <a:pt x="211" y="130"/>
                    <a:pt x="210" y="130"/>
                  </a:cubicBezTo>
                  <a:cubicBezTo>
                    <a:pt x="189" y="106"/>
                    <a:pt x="167" y="83"/>
                    <a:pt x="145" y="60"/>
                  </a:cubicBezTo>
                  <a:cubicBezTo>
                    <a:pt x="148" y="56"/>
                    <a:pt x="165" y="38"/>
                    <a:pt x="169" y="34"/>
                  </a:cubicBezTo>
                  <a:cubicBezTo>
                    <a:pt x="222" y="46"/>
                    <a:pt x="222" y="46"/>
                    <a:pt x="222" y="46"/>
                  </a:cubicBezTo>
                  <a:cubicBezTo>
                    <a:pt x="223" y="47"/>
                    <a:pt x="224" y="47"/>
                    <a:pt x="225" y="47"/>
                  </a:cubicBezTo>
                  <a:cubicBezTo>
                    <a:pt x="233" y="47"/>
                    <a:pt x="239" y="42"/>
                    <a:pt x="241" y="34"/>
                  </a:cubicBezTo>
                  <a:cubicBezTo>
                    <a:pt x="243" y="26"/>
                    <a:pt x="238" y="17"/>
                    <a:pt x="229" y="15"/>
                  </a:cubicBezTo>
                  <a:cubicBezTo>
                    <a:pt x="167" y="0"/>
                    <a:pt x="167" y="0"/>
                    <a:pt x="167" y="0"/>
                  </a:cubicBezTo>
                  <a:cubicBezTo>
                    <a:pt x="165" y="0"/>
                    <a:pt x="164" y="0"/>
                    <a:pt x="162" y="0"/>
                  </a:cubicBezTo>
                  <a:cubicBezTo>
                    <a:pt x="158" y="0"/>
                    <a:pt x="155" y="1"/>
                    <a:pt x="151" y="5"/>
                  </a:cubicBezTo>
                  <a:close/>
                  <a:moveTo>
                    <a:pt x="151" y="5"/>
                  </a:moveTo>
                  <a:cubicBezTo>
                    <a:pt x="151" y="5"/>
                    <a:pt x="151" y="5"/>
                    <a:pt x="151"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13" name="组合 12"/>
          <p:cNvGrpSpPr/>
          <p:nvPr/>
        </p:nvGrpSpPr>
        <p:grpSpPr>
          <a:xfrm>
            <a:off x="3044737" y="1024015"/>
            <a:ext cx="357178" cy="513719"/>
            <a:chOff x="4256087" y="1109663"/>
            <a:chExt cx="514350" cy="739775"/>
          </a:xfrm>
          <a:solidFill>
            <a:schemeClr val="bg1">
              <a:lumMod val="85000"/>
            </a:schemeClr>
          </a:solidFill>
        </p:grpSpPr>
        <p:sp>
          <p:nvSpPr>
            <p:cNvPr id="14" name="Freeform 14"/>
            <p:cNvSpPr>
              <a:spLocks noEditPoints="1"/>
            </p:cNvSpPr>
            <p:nvPr/>
          </p:nvSpPr>
          <p:spPr bwMode="auto">
            <a:xfrm>
              <a:off x="4427537" y="1130301"/>
              <a:ext cx="171450" cy="168275"/>
            </a:xfrm>
            <a:custGeom>
              <a:avLst/>
              <a:gdLst>
                <a:gd name="T0" fmla="*/ 39 w 77"/>
                <a:gd name="T1" fmla="*/ 76 h 76"/>
                <a:gd name="T2" fmla="*/ 52 w 77"/>
                <a:gd name="T3" fmla="*/ 74 h 76"/>
                <a:gd name="T4" fmla="*/ 73 w 77"/>
                <a:gd name="T5" fmla="*/ 53 h 76"/>
                <a:gd name="T6" fmla="*/ 72 w 77"/>
                <a:gd name="T7" fmla="*/ 22 h 76"/>
                <a:gd name="T8" fmla="*/ 48 w 77"/>
                <a:gd name="T9" fmla="*/ 3 h 76"/>
                <a:gd name="T10" fmla="*/ 17 w 77"/>
                <a:gd name="T11" fmla="*/ 8 h 76"/>
                <a:gd name="T12" fmla="*/ 2 w 77"/>
                <a:gd name="T13" fmla="*/ 34 h 76"/>
                <a:gd name="T14" fmla="*/ 11 w 77"/>
                <a:gd name="T15" fmla="*/ 64 h 76"/>
                <a:gd name="T16" fmla="*/ 39 w 77"/>
                <a:gd name="T17" fmla="*/ 76 h 76"/>
                <a:gd name="T18" fmla="*/ 39 w 77"/>
                <a:gd name="T19" fmla="*/ 76 h 76"/>
                <a:gd name="T20" fmla="*/ 39 w 77"/>
                <a:gd name="T2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 h="76">
                  <a:moveTo>
                    <a:pt x="39" y="76"/>
                  </a:moveTo>
                  <a:cubicBezTo>
                    <a:pt x="43" y="76"/>
                    <a:pt x="48" y="75"/>
                    <a:pt x="52" y="74"/>
                  </a:cubicBezTo>
                  <a:cubicBezTo>
                    <a:pt x="62" y="70"/>
                    <a:pt x="69" y="62"/>
                    <a:pt x="73" y="53"/>
                  </a:cubicBezTo>
                  <a:cubicBezTo>
                    <a:pt x="77" y="43"/>
                    <a:pt x="77" y="31"/>
                    <a:pt x="72" y="22"/>
                  </a:cubicBezTo>
                  <a:cubicBezTo>
                    <a:pt x="67" y="12"/>
                    <a:pt x="58" y="5"/>
                    <a:pt x="48" y="3"/>
                  </a:cubicBezTo>
                  <a:cubicBezTo>
                    <a:pt x="38" y="0"/>
                    <a:pt x="26" y="2"/>
                    <a:pt x="17" y="8"/>
                  </a:cubicBezTo>
                  <a:cubicBezTo>
                    <a:pt x="9" y="14"/>
                    <a:pt x="3" y="24"/>
                    <a:pt x="2" y="34"/>
                  </a:cubicBezTo>
                  <a:cubicBezTo>
                    <a:pt x="0" y="45"/>
                    <a:pt x="4" y="56"/>
                    <a:pt x="11" y="64"/>
                  </a:cubicBezTo>
                  <a:cubicBezTo>
                    <a:pt x="18" y="71"/>
                    <a:pt x="28" y="76"/>
                    <a:pt x="39" y="76"/>
                  </a:cubicBezTo>
                  <a:close/>
                  <a:moveTo>
                    <a:pt x="39" y="76"/>
                  </a:moveTo>
                  <a:cubicBezTo>
                    <a:pt x="39" y="76"/>
                    <a:pt x="39" y="76"/>
                    <a:pt x="39"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5" name="Freeform 15"/>
            <p:cNvSpPr>
              <a:spLocks noEditPoints="1"/>
            </p:cNvSpPr>
            <p:nvPr/>
          </p:nvSpPr>
          <p:spPr bwMode="auto">
            <a:xfrm>
              <a:off x="4256087" y="1109663"/>
              <a:ext cx="514350" cy="739775"/>
            </a:xfrm>
            <a:custGeom>
              <a:avLst/>
              <a:gdLst>
                <a:gd name="T0" fmla="*/ 7 w 231"/>
                <a:gd name="T1" fmla="*/ 4 h 332"/>
                <a:gd name="T2" fmla="*/ 7 w 231"/>
                <a:gd name="T3" fmla="*/ 4 h 332"/>
                <a:gd name="T4" fmla="*/ 3 w 231"/>
                <a:gd name="T5" fmla="*/ 21 h 332"/>
                <a:gd name="T6" fmla="*/ 50 w 231"/>
                <a:gd name="T7" fmla="*/ 108 h 332"/>
                <a:gd name="T8" fmla="*/ 43 w 231"/>
                <a:gd name="T9" fmla="*/ 121 h 332"/>
                <a:gd name="T10" fmla="*/ 29 w 231"/>
                <a:gd name="T11" fmla="*/ 172 h 332"/>
                <a:gd name="T12" fmla="*/ 25 w 231"/>
                <a:gd name="T13" fmla="*/ 197 h 332"/>
                <a:gd name="T14" fmla="*/ 24 w 231"/>
                <a:gd name="T15" fmla="*/ 208 h 332"/>
                <a:gd name="T16" fmla="*/ 24 w 231"/>
                <a:gd name="T17" fmla="*/ 219 h 332"/>
                <a:gd name="T18" fmla="*/ 23 w 231"/>
                <a:gd name="T19" fmla="*/ 222 h 332"/>
                <a:gd name="T20" fmla="*/ 17 w 231"/>
                <a:gd name="T21" fmla="*/ 238 h 332"/>
                <a:gd name="T22" fmla="*/ 10 w 231"/>
                <a:gd name="T23" fmla="*/ 264 h 332"/>
                <a:gd name="T24" fmla="*/ 6 w 231"/>
                <a:gd name="T25" fmla="*/ 312 h 332"/>
                <a:gd name="T26" fmla="*/ 21 w 231"/>
                <a:gd name="T27" fmla="*/ 327 h 332"/>
                <a:gd name="T28" fmla="*/ 31 w 231"/>
                <a:gd name="T29" fmla="*/ 326 h 332"/>
                <a:gd name="T30" fmla="*/ 48 w 231"/>
                <a:gd name="T31" fmla="*/ 315 h 332"/>
                <a:gd name="T32" fmla="*/ 57 w 231"/>
                <a:gd name="T33" fmla="*/ 300 h 332"/>
                <a:gd name="T34" fmla="*/ 48 w 231"/>
                <a:gd name="T35" fmla="*/ 279 h 332"/>
                <a:gd name="T36" fmla="*/ 59 w 231"/>
                <a:gd name="T37" fmla="*/ 255 h 332"/>
                <a:gd name="T38" fmla="*/ 65 w 231"/>
                <a:gd name="T39" fmla="*/ 256 h 332"/>
                <a:gd name="T40" fmla="*/ 69 w 231"/>
                <a:gd name="T41" fmla="*/ 272 h 332"/>
                <a:gd name="T42" fmla="*/ 76 w 231"/>
                <a:gd name="T43" fmla="*/ 296 h 332"/>
                <a:gd name="T44" fmla="*/ 81 w 231"/>
                <a:gd name="T45" fmla="*/ 308 h 332"/>
                <a:gd name="T46" fmla="*/ 85 w 231"/>
                <a:gd name="T47" fmla="*/ 313 h 332"/>
                <a:gd name="T48" fmla="*/ 87 w 231"/>
                <a:gd name="T49" fmla="*/ 316 h 332"/>
                <a:gd name="T50" fmla="*/ 87 w 231"/>
                <a:gd name="T51" fmla="*/ 316 h 332"/>
                <a:gd name="T52" fmla="*/ 87 w 231"/>
                <a:gd name="T53" fmla="*/ 316 h 332"/>
                <a:gd name="T54" fmla="*/ 91 w 231"/>
                <a:gd name="T55" fmla="*/ 321 h 332"/>
                <a:gd name="T56" fmla="*/ 112 w 231"/>
                <a:gd name="T57" fmla="*/ 331 h 332"/>
                <a:gd name="T58" fmla="*/ 136 w 231"/>
                <a:gd name="T59" fmla="*/ 330 h 332"/>
                <a:gd name="T60" fmla="*/ 176 w 231"/>
                <a:gd name="T61" fmla="*/ 314 h 332"/>
                <a:gd name="T62" fmla="*/ 184 w 231"/>
                <a:gd name="T63" fmla="*/ 304 h 332"/>
                <a:gd name="T64" fmla="*/ 178 w 231"/>
                <a:gd name="T65" fmla="*/ 287 h 332"/>
                <a:gd name="T66" fmla="*/ 170 w 231"/>
                <a:gd name="T67" fmla="*/ 284 h 332"/>
                <a:gd name="T68" fmla="*/ 165 w 231"/>
                <a:gd name="T69" fmla="*/ 284 h 332"/>
                <a:gd name="T70" fmla="*/ 161 w 231"/>
                <a:gd name="T71" fmla="*/ 286 h 332"/>
                <a:gd name="T72" fmla="*/ 153 w 231"/>
                <a:gd name="T73" fmla="*/ 289 h 332"/>
                <a:gd name="T74" fmla="*/ 142 w 231"/>
                <a:gd name="T75" fmla="*/ 293 h 332"/>
                <a:gd name="T76" fmla="*/ 129 w 231"/>
                <a:gd name="T77" fmla="*/ 296 h 332"/>
                <a:gd name="T78" fmla="*/ 117 w 231"/>
                <a:gd name="T79" fmla="*/ 296 h 332"/>
                <a:gd name="T80" fmla="*/ 112 w 231"/>
                <a:gd name="T81" fmla="*/ 280 h 332"/>
                <a:gd name="T82" fmla="*/ 109 w 231"/>
                <a:gd name="T83" fmla="*/ 254 h 332"/>
                <a:gd name="T84" fmla="*/ 107 w 231"/>
                <a:gd name="T85" fmla="*/ 229 h 332"/>
                <a:gd name="T86" fmla="*/ 111 w 231"/>
                <a:gd name="T87" fmla="*/ 211 h 332"/>
                <a:gd name="T88" fmla="*/ 111 w 231"/>
                <a:gd name="T89" fmla="*/ 192 h 332"/>
                <a:gd name="T90" fmla="*/ 114 w 231"/>
                <a:gd name="T91" fmla="*/ 166 h 332"/>
                <a:gd name="T92" fmla="*/ 122 w 231"/>
                <a:gd name="T93" fmla="*/ 137 h 332"/>
                <a:gd name="T94" fmla="*/ 221 w 231"/>
                <a:gd name="T95" fmla="*/ 101 h 332"/>
                <a:gd name="T96" fmla="*/ 222 w 231"/>
                <a:gd name="T97" fmla="*/ 100 h 332"/>
                <a:gd name="T98" fmla="*/ 229 w 231"/>
                <a:gd name="T99" fmla="*/ 84 h 332"/>
                <a:gd name="T100" fmla="*/ 213 w 231"/>
                <a:gd name="T101" fmla="*/ 76 h 332"/>
                <a:gd name="T102" fmla="*/ 115 w 231"/>
                <a:gd name="T103" fmla="*/ 100 h 332"/>
                <a:gd name="T104" fmla="*/ 80 w 231"/>
                <a:gd name="T105" fmla="*/ 86 h 332"/>
                <a:gd name="T106" fmla="*/ 26 w 231"/>
                <a:gd name="T107" fmla="*/ 8 h 332"/>
                <a:gd name="T108" fmla="*/ 7 w 231"/>
                <a:gd name="T109" fmla="*/ 4 h 332"/>
                <a:gd name="T110" fmla="*/ 7 w 231"/>
                <a:gd name="T111" fmla="*/ 4 h 332"/>
                <a:gd name="T112" fmla="*/ 7 w 231"/>
                <a:gd name="T113" fmla="*/ 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1" h="332">
                  <a:moveTo>
                    <a:pt x="7" y="4"/>
                  </a:moveTo>
                  <a:cubicBezTo>
                    <a:pt x="2" y="8"/>
                    <a:pt x="13" y="0"/>
                    <a:pt x="7" y="4"/>
                  </a:cubicBezTo>
                  <a:cubicBezTo>
                    <a:pt x="2" y="8"/>
                    <a:pt x="0" y="15"/>
                    <a:pt x="3" y="21"/>
                  </a:cubicBezTo>
                  <a:cubicBezTo>
                    <a:pt x="50" y="108"/>
                    <a:pt x="50" y="108"/>
                    <a:pt x="50" y="108"/>
                  </a:cubicBezTo>
                  <a:cubicBezTo>
                    <a:pt x="47" y="112"/>
                    <a:pt x="45" y="116"/>
                    <a:pt x="43" y="121"/>
                  </a:cubicBezTo>
                  <a:cubicBezTo>
                    <a:pt x="37" y="137"/>
                    <a:pt x="32" y="154"/>
                    <a:pt x="29" y="172"/>
                  </a:cubicBezTo>
                  <a:cubicBezTo>
                    <a:pt x="27" y="180"/>
                    <a:pt x="26" y="189"/>
                    <a:pt x="25" y="197"/>
                  </a:cubicBezTo>
                  <a:cubicBezTo>
                    <a:pt x="25" y="201"/>
                    <a:pt x="24" y="204"/>
                    <a:pt x="24" y="208"/>
                  </a:cubicBezTo>
                  <a:cubicBezTo>
                    <a:pt x="24" y="211"/>
                    <a:pt x="24" y="215"/>
                    <a:pt x="24" y="219"/>
                  </a:cubicBezTo>
                  <a:cubicBezTo>
                    <a:pt x="24" y="220"/>
                    <a:pt x="23" y="221"/>
                    <a:pt x="23" y="222"/>
                  </a:cubicBezTo>
                  <a:cubicBezTo>
                    <a:pt x="21" y="227"/>
                    <a:pt x="19" y="233"/>
                    <a:pt x="17" y="238"/>
                  </a:cubicBezTo>
                  <a:cubicBezTo>
                    <a:pt x="14" y="247"/>
                    <a:pt x="12" y="255"/>
                    <a:pt x="10" y="264"/>
                  </a:cubicBezTo>
                  <a:cubicBezTo>
                    <a:pt x="6" y="279"/>
                    <a:pt x="4" y="296"/>
                    <a:pt x="6" y="312"/>
                  </a:cubicBezTo>
                  <a:cubicBezTo>
                    <a:pt x="8" y="320"/>
                    <a:pt x="14" y="325"/>
                    <a:pt x="21" y="327"/>
                  </a:cubicBezTo>
                  <a:cubicBezTo>
                    <a:pt x="24" y="327"/>
                    <a:pt x="28" y="327"/>
                    <a:pt x="31" y="326"/>
                  </a:cubicBezTo>
                  <a:cubicBezTo>
                    <a:pt x="38" y="324"/>
                    <a:pt x="43" y="320"/>
                    <a:pt x="48" y="315"/>
                  </a:cubicBezTo>
                  <a:cubicBezTo>
                    <a:pt x="52" y="311"/>
                    <a:pt x="55" y="306"/>
                    <a:pt x="57" y="300"/>
                  </a:cubicBezTo>
                  <a:cubicBezTo>
                    <a:pt x="61" y="292"/>
                    <a:pt x="57" y="282"/>
                    <a:pt x="48" y="279"/>
                  </a:cubicBezTo>
                  <a:cubicBezTo>
                    <a:pt x="51" y="271"/>
                    <a:pt x="55" y="263"/>
                    <a:pt x="59" y="255"/>
                  </a:cubicBezTo>
                  <a:cubicBezTo>
                    <a:pt x="61" y="255"/>
                    <a:pt x="63" y="255"/>
                    <a:pt x="65" y="256"/>
                  </a:cubicBezTo>
                  <a:cubicBezTo>
                    <a:pt x="67" y="261"/>
                    <a:pt x="68" y="266"/>
                    <a:pt x="69" y="272"/>
                  </a:cubicBezTo>
                  <a:cubicBezTo>
                    <a:pt x="71" y="280"/>
                    <a:pt x="73" y="288"/>
                    <a:pt x="76" y="296"/>
                  </a:cubicBezTo>
                  <a:cubicBezTo>
                    <a:pt x="78" y="300"/>
                    <a:pt x="79" y="304"/>
                    <a:pt x="81" y="308"/>
                  </a:cubicBezTo>
                  <a:cubicBezTo>
                    <a:pt x="82" y="310"/>
                    <a:pt x="83" y="311"/>
                    <a:pt x="85" y="313"/>
                  </a:cubicBezTo>
                  <a:cubicBezTo>
                    <a:pt x="85" y="314"/>
                    <a:pt x="86" y="315"/>
                    <a:pt x="87" y="316"/>
                  </a:cubicBezTo>
                  <a:cubicBezTo>
                    <a:pt x="87" y="316"/>
                    <a:pt x="87" y="316"/>
                    <a:pt x="87" y="316"/>
                  </a:cubicBezTo>
                  <a:cubicBezTo>
                    <a:pt x="87" y="316"/>
                    <a:pt x="87" y="316"/>
                    <a:pt x="87" y="316"/>
                  </a:cubicBezTo>
                  <a:cubicBezTo>
                    <a:pt x="88" y="318"/>
                    <a:pt x="89" y="319"/>
                    <a:pt x="91" y="321"/>
                  </a:cubicBezTo>
                  <a:cubicBezTo>
                    <a:pt x="96" y="326"/>
                    <a:pt x="104" y="330"/>
                    <a:pt x="112" y="331"/>
                  </a:cubicBezTo>
                  <a:cubicBezTo>
                    <a:pt x="120" y="332"/>
                    <a:pt x="128" y="331"/>
                    <a:pt x="136" y="330"/>
                  </a:cubicBezTo>
                  <a:cubicBezTo>
                    <a:pt x="150" y="327"/>
                    <a:pt x="163" y="321"/>
                    <a:pt x="176" y="314"/>
                  </a:cubicBezTo>
                  <a:cubicBezTo>
                    <a:pt x="180" y="312"/>
                    <a:pt x="183" y="308"/>
                    <a:pt x="184" y="304"/>
                  </a:cubicBezTo>
                  <a:cubicBezTo>
                    <a:pt x="185" y="298"/>
                    <a:pt x="183" y="291"/>
                    <a:pt x="178" y="287"/>
                  </a:cubicBezTo>
                  <a:cubicBezTo>
                    <a:pt x="176" y="285"/>
                    <a:pt x="173" y="284"/>
                    <a:pt x="170" y="284"/>
                  </a:cubicBezTo>
                  <a:cubicBezTo>
                    <a:pt x="168" y="284"/>
                    <a:pt x="167" y="284"/>
                    <a:pt x="165" y="284"/>
                  </a:cubicBezTo>
                  <a:cubicBezTo>
                    <a:pt x="164" y="285"/>
                    <a:pt x="162" y="285"/>
                    <a:pt x="161" y="286"/>
                  </a:cubicBezTo>
                  <a:cubicBezTo>
                    <a:pt x="158" y="287"/>
                    <a:pt x="155" y="288"/>
                    <a:pt x="153" y="289"/>
                  </a:cubicBezTo>
                  <a:cubicBezTo>
                    <a:pt x="149" y="291"/>
                    <a:pt x="145" y="292"/>
                    <a:pt x="142" y="293"/>
                  </a:cubicBezTo>
                  <a:cubicBezTo>
                    <a:pt x="137" y="294"/>
                    <a:pt x="133" y="295"/>
                    <a:pt x="129" y="296"/>
                  </a:cubicBezTo>
                  <a:cubicBezTo>
                    <a:pt x="125" y="296"/>
                    <a:pt x="121" y="297"/>
                    <a:pt x="117" y="296"/>
                  </a:cubicBezTo>
                  <a:cubicBezTo>
                    <a:pt x="117" y="295"/>
                    <a:pt x="114" y="291"/>
                    <a:pt x="112" y="280"/>
                  </a:cubicBezTo>
                  <a:cubicBezTo>
                    <a:pt x="111" y="271"/>
                    <a:pt x="109" y="262"/>
                    <a:pt x="109" y="254"/>
                  </a:cubicBezTo>
                  <a:cubicBezTo>
                    <a:pt x="108" y="245"/>
                    <a:pt x="108" y="237"/>
                    <a:pt x="107" y="229"/>
                  </a:cubicBezTo>
                  <a:cubicBezTo>
                    <a:pt x="110" y="223"/>
                    <a:pt x="111" y="217"/>
                    <a:pt x="111" y="211"/>
                  </a:cubicBezTo>
                  <a:cubicBezTo>
                    <a:pt x="111" y="204"/>
                    <a:pt x="111" y="198"/>
                    <a:pt x="111" y="192"/>
                  </a:cubicBezTo>
                  <a:cubicBezTo>
                    <a:pt x="112" y="183"/>
                    <a:pt x="112" y="174"/>
                    <a:pt x="114" y="166"/>
                  </a:cubicBezTo>
                  <a:cubicBezTo>
                    <a:pt x="117" y="152"/>
                    <a:pt x="122" y="139"/>
                    <a:pt x="122" y="137"/>
                  </a:cubicBezTo>
                  <a:cubicBezTo>
                    <a:pt x="221" y="101"/>
                    <a:pt x="221" y="101"/>
                    <a:pt x="221" y="101"/>
                  </a:cubicBezTo>
                  <a:cubicBezTo>
                    <a:pt x="221" y="101"/>
                    <a:pt x="222" y="100"/>
                    <a:pt x="222" y="100"/>
                  </a:cubicBezTo>
                  <a:cubicBezTo>
                    <a:pt x="228" y="97"/>
                    <a:pt x="231" y="90"/>
                    <a:pt x="229" y="84"/>
                  </a:cubicBezTo>
                  <a:cubicBezTo>
                    <a:pt x="226" y="78"/>
                    <a:pt x="220" y="74"/>
                    <a:pt x="213" y="76"/>
                  </a:cubicBezTo>
                  <a:cubicBezTo>
                    <a:pt x="213" y="76"/>
                    <a:pt x="122" y="99"/>
                    <a:pt x="115" y="100"/>
                  </a:cubicBezTo>
                  <a:cubicBezTo>
                    <a:pt x="100" y="102"/>
                    <a:pt x="90" y="98"/>
                    <a:pt x="80" y="86"/>
                  </a:cubicBezTo>
                  <a:cubicBezTo>
                    <a:pt x="66" y="69"/>
                    <a:pt x="26" y="8"/>
                    <a:pt x="26" y="8"/>
                  </a:cubicBezTo>
                  <a:cubicBezTo>
                    <a:pt x="21" y="2"/>
                    <a:pt x="13" y="0"/>
                    <a:pt x="7" y="4"/>
                  </a:cubicBezTo>
                  <a:close/>
                  <a:moveTo>
                    <a:pt x="7" y="4"/>
                  </a:moveTo>
                  <a:cubicBezTo>
                    <a:pt x="7" y="4"/>
                    <a:pt x="7" y="4"/>
                    <a:pt x="7"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sp>
        <p:nvSpPr>
          <p:cNvPr id="16" name="Freeform 16"/>
          <p:cNvSpPr>
            <a:spLocks noEditPoints="1"/>
          </p:cNvSpPr>
          <p:nvPr/>
        </p:nvSpPr>
        <p:spPr bwMode="auto">
          <a:xfrm>
            <a:off x="3354365" y="2821272"/>
            <a:ext cx="1751069" cy="1741348"/>
          </a:xfrm>
          <a:custGeom>
            <a:avLst/>
            <a:gdLst>
              <a:gd name="T0" fmla="*/ 880 w 899"/>
              <a:gd name="T1" fmla="*/ 316 h 894"/>
              <a:gd name="T2" fmla="*/ 809 w 899"/>
              <a:gd name="T3" fmla="*/ 177 h 894"/>
              <a:gd name="T4" fmla="*/ 695 w 899"/>
              <a:gd name="T5" fmla="*/ 70 h 894"/>
              <a:gd name="T6" fmla="*/ 551 w 899"/>
              <a:gd name="T7" fmla="*/ 9 h 894"/>
              <a:gd name="T8" fmla="*/ 395 w 899"/>
              <a:gd name="T9" fmla="*/ 0 h 894"/>
              <a:gd name="T10" fmla="*/ 245 w 899"/>
              <a:gd name="T11" fmla="*/ 46 h 894"/>
              <a:gd name="T12" fmla="*/ 120 w 899"/>
              <a:gd name="T13" fmla="*/ 140 h 894"/>
              <a:gd name="T14" fmla="*/ 35 w 899"/>
              <a:gd name="T15" fmla="*/ 271 h 894"/>
              <a:gd name="T16" fmla="*/ 0 w 899"/>
              <a:gd name="T17" fmla="*/ 423 h 894"/>
              <a:gd name="T18" fmla="*/ 0 w 899"/>
              <a:gd name="T19" fmla="*/ 471 h 894"/>
              <a:gd name="T20" fmla="*/ 35 w 899"/>
              <a:gd name="T21" fmla="*/ 623 h 894"/>
              <a:gd name="T22" fmla="*/ 120 w 899"/>
              <a:gd name="T23" fmla="*/ 754 h 894"/>
              <a:gd name="T24" fmla="*/ 245 w 899"/>
              <a:gd name="T25" fmla="*/ 849 h 894"/>
              <a:gd name="T26" fmla="*/ 395 w 899"/>
              <a:gd name="T27" fmla="*/ 894 h 894"/>
              <a:gd name="T28" fmla="*/ 551 w 899"/>
              <a:gd name="T29" fmla="*/ 886 h 894"/>
              <a:gd name="T30" fmla="*/ 695 w 899"/>
              <a:gd name="T31" fmla="*/ 825 h 894"/>
              <a:gd name="T32" fmla="*/ 809 w 899"/>
              <a:gd name="T33" fmla="*/ 718 h 894"/>
              <a:gd name="T34" fmla="*/ 880 w 899"/>
              <a:gd name="T35" fmla="*/ 579 h 894"/>
              <a:gd name="T36" fmla="*/ 499 w 899"/>
              <a:gd name="T37" fmla="*/ 149 h 894"/>
              <a:gd name="T38" fmla="*/ 499 w 899"/>
              <a:gd name="T39" fmla="*/ 149 h 894"/>
              <a:gd name="T40" fmla="*/ 577 w 899"/>
              <a:gd name="T41" fmla="*/ 348 h 894"/>
              <a:gd name="T42" fmla="*/ 544 w 899"/>
              <a:gd name="T43" fmla="*/ 560 h 894"/>
              <a:gd name="T44" fmla="*/ 576 w 899"/>
              <a:gd name="T45" fmla="*/ 372 h 894"/>
              <a:gd name="T46" fmla="*/ 605 w 899"/>
              <a:gd name="T47" fmla="*/ 402 h 894"/>
              <a:gd name="T48" fmla="*/ 605 w 899"/>
              <a:gd name="T49" fmla="*/ 402 h 894"/>
              <a:gd name="T50" fmla="*/ 569 w 899"/>
              <a:gd name="T51" fmla="*/ 533 h 894"/>
              <a:gd name="T52" fmla="*/ 606 w 899"/>
              <a:gd name="T53" fmla="*/ 487 h 894"/>
              <a:gd name="T54" fmla="*/ 597 w 899"/>
              <a:gd name="T55" fmla="*/ 447 h 894"/>
              <a:gd name="T56" fmla="*/ 610 w 899"/>
              <a:gd name="T57" fmla="*/ 467 h 894"/>
              <a:gd name="T58" fmla="*/ 525 w 899"/>
              <a:gd name="T59" fmla="*/ 321 h 894"/>
              <a:gd name="T60" fmla="*/ 514 w 899"/>
              <a:gd name="T61" fmla="*/ 299 h 894"/>
              <a:gd name="T62" fmla="*/ 455 w 899"/>
              <a:gd name="T63" fmla="*/ 286 h 894"/>
              <a:gd name="T64" fmla="*/ 455 w 899"/>
              <a:gd name="T65" fmla="*/ 286 h 894"/>
              <a:gd name="T66" fmla="*/ 449 w 899"/>
              <a:gd name="T67" fmla="*/ 342 h 894"/>
              <a:gd name="T68" fmla="*/ 513 w 899"/>
              <a:gd name="T69" fmla="*/ 580 h 894"/>
              <a:gd name="T70" fmla="*/ 382 w 899"/>
              <a:gd name="T71" fmla="*/ 594 h 894"/>
              <a:gd name="T72" fmla="*/ 306 w 899"/>
              <a:gd name="T73" fmla="*/ 413 h 894"/>
              <a:gd name="T74" fmla="*/ 306 w 899"/>
              <a:gd name="T75" fmla="*/ 413 h 894"/>
              <a:gd name="T76" fmla="*/ 311 w 899"/>
              <a:gd name="T77" fmla="*/ 396 h 894"/>
              <a:gd name="T78" fmla="*/ 289 w 899"/>
              <a:gd name="T79" fmla="*/ 470 h 894"/>
              <a:gd name="T80" fmla="*/ 313 w 899"/>
              <a:gd name="T81" fmla="*/ 504 h 894"/>
              <a:gd name="T82" fmla="*/ 321 w 899"/>
              <a:gd name="T83" fmla="*/ 520 h 894"/>
              <a:gd name="T84" fmla="*/ 321 w 899"/>
              <a:gd name="T85" fmla="*/ 520 h 894"/>
              <a:gd name="T86" fmla="*/ 340 w 899"/>
              <a:gd name="T87" fmla="*/ 349 h 894"/>
              <a:gd name="T88" fmla="*/ 348 w 899"/>
              <a:gd name="T89" fmla="*/ 573 h 894"/>
              <a:gd name="T90" fmla="*/ 359 w 899"/>
              <a:gd name="T91" fmla="*/ 313 h 894"/>
              <a:gd name="T92" fmla="*/ 435 w 899"/>
              <a:gd name="T93" fmla="*/ 286 h 894"/>
              <a:gd name="T94" fmla="*/ 435 w 899"/>
              <a:gd name="T95" fmla="*/ 286 h 894"/>
              <a:gd name="T96" fmla="*/ 400 w 899"/>
              <a:gd name="T97" fmla="*/ 308 h 894"/>
              <a:gd name="T98" fmla="*/ 312 w 899"/>
              <a:gd name="T99" fmla="*/ 311 h 894"/>
              <a:gd name="T100" fmla="*/ 147 w 899"/>
              <a:gd name="T101" fmla="*/ 447 h 894"/>
              <a:gd name="T102" fmla="*/ 263 w 899"/>
              <a:gd name="T103" fmla="*/ 498 h 894"/>
              <a:gd name="T104" fmla="*/ 312 w 899"/>
              <a:gd name="T105" fmla="*/ 583 h 894"/>
              <a:gd name="T106" fmla="*/ 401 w 899"/>
              <a:gd name="T107" fmla="*/ 602 h 894"/>
              <a:gd name="T108" fmla="*/ 449 w 899"/>
              <a:gd name="T109" fmla="*/ 609 h 894"/>
              <a:gd name="T110" fmla="*/ 461 w 899"/>
              <a:gd name="T111" fmla="*/ 609 h 894"/>
              <a:gd name="T112" fmla="*/ 500 w 899"/>
              <a:gd name="T113" fmla="*/ 601 h 894"/>
              <a:gd name="T114" fmla="*/ 499 w 899"/>
              <a:gd name="T115" fmla="*/ 634 h 894"/>
              <a:gd name="T116" fmla="*/ 732 w 899"/>
              <a:gd name="T117" fmla="*/ 554 h 894"/>
              <a:gd name="T118" fmla="*/ 732 w 899"/>
              <a:gd name="T119" fmla="*/ 341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99" h="894">
                <a:moveTo>
                  <a:pt x="828" y="447"/>
                </a:moveTo>
                <a:cubicBezTo>
                  <a:pt x="828" y="443"/>
                  <a:pt x="828" y="440"/>
                  <a:pt x="828" y="436"/>
                </a:cubicBezTo>
                <a:cubicBezTo>
                  <a:pt x="899" y="423"/>
                  <a:pt x="899" y="423"/>
                  <a:pt x="899" y="423"/>
                </a:cubicBezTo>
                <a:cubicBezTo>
                  <a:pt x="880" y="316"/>
                  <a:pt x="880" y="316"/>
                  <a:pt x="880" y="316"/>
                </a:cubicBezTo>
                <a:cubicBezTo>
                  <a:pt x="809" y="328"/>
                  <a:pt x="809" y="328"/>
                  <a:pt x="809" y="328"/>
                </a:cubicBezTo>
                <a:cubicBezTo>
                  <a:pt x="806" y="321"/>
                  <a:pt x="804" y="314"/>
                  <a:pt x="801" y="307"/>
                </a:cubicBezTo>
                <a:cubicBezTo>
                  <a:pt x="864" y="271"/>
                  <a:pt x="864" y="271"/>
                  <a:pt x="864" y="271"/>
                </a:cubicBezTo>
                <a:cubicBezTo>
                  <a:pt x="809" y="177"/>
                  <a:pt x="809" y="177"/>
                  <a:pt x="809" y="177"/>
                </a:cubicBezTo>
                <a:cubicBezTo>
                  <a:pt x="746" y="213"/>
                  <a:pt x="746" y="213"/>
                  <a:pt x="746" y="213"/>
                </a:cubicBezTo>
                <a:cubicBezTo>
                  <a:pt x="742" y="207"/>
                  <a:pt x="737" y="201"/>
                  <a:pt x="732" y="195"/>
                </a:cubicBezTo>
                <a:cubicBezTo>
                  <a:pt x="778" y="140"/>
                  <a:pt x="778" y="140"/>
                  <a:pt x="778" y="140"/>
                </a:cubicBezTo>
                <a:cubicBezTo>
                  <a:pt x="695" y="70"/>
                  <a:pt x="695" y="70"/>
                  <a:pt x="695" y="70"/>
                </a:cubicBezTo>
                <a:cubicBezTo>
                  <a:pt x="648" y="125"/>
                  <a:pt x="648" y="125"/>
                  <a:pt x="648" y="125"/>
                </a:cubicBezTo>
                <a:cubicBezTo>
                  <a:pt x="642" y="121"/>
                  <a:pt x="635" y="117"/>
                  <a:pt x="629" y="114"/>
                </a:cubicBezTo>
                <a:cubicBezTo>
                  <a:pt x="653" y="46"/>
                  <a:pt x="653" y="46"/>
                  <a:pt x="653" y="46"/>
                </a:cubicBezTo>
                <a:cubicBezTo>
                  <a:pt x="551" y="9"/>
                  <a:pt x="551" y="9"/>
                  <a:pt x="551" y="9"/>
                </a:cubicBezTo>
                <a:cubicBezTo>
                  <a:pt x="526" y="76"/>
                  <a:pt x="526" y="76"/>
                  <a:pt x="526" y="76"/>
                </a:cubicBezTo>
                <a:cubicBezTo>
                  <a:pt x="519" y="75"/>
                  <a:pt x="511" y="74"/>
                  <a:pt x="504" y="73"/>
                </a:cubicBezTo>
                <a:cubicBezTo>
                  <a:pt x="504" y="0"/>
                  <a:pt x="504" y="0"/>
                  <a:pt x="504" y="0"/>
                </a:cubicBezTo>
                <a:cubicBezTo>
                  <a:pt x="395" y="0"/>
                  <a:pt x="395" y="0"/>
                  <a:pt x="395" y="0"/>
                </a:cubicBezTo>
                <a:cubicBezTo>
                  <a:pt x="395" y="73"/>
                  <a:pt x="395" y="73"/>
                  <a:pt x="395" y="73"/>
                </a:cubicBezTo>
                <a:cubicBezTo>
                  <a:pt x="387" y="74"/>
                  <a:pt x="380" y="75"/>
                  <a:pt x="372" y="76"/>
                </a:cubicBezTo>
                <a:cubicBezTo>
                  <a:pt x="348" y="9"/>
                  <a:pt x="348" y="9"/>
                  <a:pt x="348" y="9"/>
                </a:cubicBezTo>
                <a:cubicBezTo>
                  <a:pt x="245" y="46"/>
                  <a:pt x="245" y="46"/>
                  <a:pt x="245" y="46"/>
                </a:cubicBezTo>
                <a:cubicBezTo>
                  <a:pt x="270" y="114"/>
                  <a:pt x="270" y="114"/>
                  <a:pt x="270" y="114"/>
                </a:cubicBezTo>
                <a:cubicBezTo>
                  <a:pt x="263" y="117"/>
                  <a:pt x="257" y="121"/>
                  <a:pt x="250" y="125"/>
                </a:cubicBezTo>
                <a:cubicBezTo>
                  <a:pt x="204" y="70"/>
                  <a:pt x="204" y="70"/>
                  <a:pt x="204" y="70"/>
                </a:cubicBezTo>
                <a:cubicBezTo>
                  <a:pt x="120" y="140"/>
                  <a:pt x="120" y="140"/>
                  <a:pt x="120" y="140"/>
                </a:cubicBezTo>
                <a:cubicBezTo>
                  <a:pt x="167" y="195"/>
                  <a:pt x="167" y="195"/>
                  <a:pt x="167" y="195"/>
                </a:cubicBezTo>
                <a:cubicBezTo>
                  <a:pt x="162" y="201"/>
                  <a:pt x="157" y="207"/>
                  <a:pt x="152" y="213"/>
                </a:cubicBezTo>
                <a:cubicBezTo>
                  <a:pt x="90" y="177"/>
                  <a:pt x="90" y="177"/>
                  <a:pt x="90" y="177"/>
                </a:cubicBezTo>
                <a:cubicBezTo>
                  <a:pt x="35" y="271"/>
                  <a:pt x="35" y="271"/>
                  <a:pt x="35" y="271"/>
                </a:cubicBezTo>
                <a:cubicBezTo>
                  <a:pt x="97" y="307"/>
                  <a:pt x="97" y="307"/>
                  <a:pt x="97" y="307"/>
                </a:cubicBezTo>
                <a:cubicBezTo>
                  <a:pt x="95" y="314"/>
                  <a:pt x="92" y="321"/>
                  <a:pt x="90" y="328"/>
                </a:cubicBezTo>
                <a:cubicBezTo>
                  <a:pt x="19" y="316"/>
                  <a:pt x="19" y="316"/>
                  <a:pt x="19" y="316"/>
                </a:cubicBezTo>
                <a:cubicBezTo>
                  <a:pt x="0" y="423"/>
                  <a:pt x="0" y="423"/>
                  <a:pt x="0" y="423"/>
                </a:cubicBezTo>
                <a:cubicBezTo>
                  <a:pt x="71" y="436"/>
                  <a:pt x="71" y="436"/>
                  <a:pt x="71" y="436"/>
                </a:cubicBezTo>
                <a:cubicBezTo>
                  <a:pt x="71" y="440"/>
                  <a:pt x="71" y="443"/>
                  <a:pt x="71" y="447"/>
                </a:cubicBezTo>
                <a:cubicBezTo>
                  <a:pt x="71" y="451"/>
                  <a:pt x="71" y="455"/>
                  <a:pt x="71" y="459"/>
                </a:cubicBezTo>
                <a:cubicBezTo>
                  <a:pt x="0" y="471"/>
                  <a:pt x="0" y="471"/>
                  <a:pt x="0" y="471"/>
                </a:cubicBezTo>
                <a:cubicBezTo>
                  <a:pt x="19" y="579"/>
                  <a:pt x="19" y="579"/>
                  <a:pt x="19" y="579"/>
                </a:cubicBezTo>
                <a:cubicBezTo>
                  <a:pt x="90" y="566"/>
                  <a:pt x="90" y="566"/>
                  <a:pt x="90" y="566"/>
                </a:cubicBezTo>
                <a:cubicBezTo>
                  <a:pt x="92" y="573"/>
                  <a:pt x="95" y="580"/>
                  <a:pt x="97" y="587"/>
                </a:cubicBezTo>
                <a:cubicBezTo>
                  <a:pt x="35" y="623"/>
                  <a:pt x="35" y="623"/>
                  <a:pt x="35" y="623"/>
                </a:cubicBezTo>
                <a:cubicBezTo>
                  <a:pt x="90" y="718"/>
                  <a:pt x="90" y="718"/>
                  <a:pt x="90" y="718"/>
                </a:cubicBezTo>
                <a:cubicBezTo>
                  <a:pt x="152" y="682"/>
                  <a:pt x="152" y="682"/>
                  <a:pt x="152" y="682"/>
                </a:cubicBezTo>
                <a:cubicBezTo>
                  <a:pt x="157" y="688"/>
                  <a:pt x="162" y="694"/>
                  <a:pt x="167" y="699"/>
                </a:cubicBezTo>
                <a:cubicBezTo>
                  <a:pt x="120" y="754"/>
                  <a:pt x="120" y="754"/>
                  <a:pt x="120" y="754"/>
                </a:cubicBezTo>
                <a:cubicBezTo>
                  <a:pt x="204" y="825"/>
                  <a:pt x="204" y="825"/>
                  <a:pt x="204" y="825"/>
                </a:cubicBezTo>
                <a:cubicBezTo>
                  <a:pt x="250" y="769"/>
                  <a:pt x="250" y="769"/>
                  <a:pt x="250" y="769"/>
                </a:cubicBezTo>
                <a:cubicBezTo>
                  <a:pt x="257" y="773"/>
                  <a:pt x="263" y="777"/>
                  <a:pt x="270" y="781"/>
                </a:cubicBezTo>
                <a:cubicBezTo>
                  <a:pt x="245" y="849"/>
                  <a:pt x="245" y="849"/>
                  <a:pt x="245" y="849"/>
                </a:cubicBezTo>
                <a:cubicBezTo>
                  <a:pt x="348" y="886"/>
                  <a:pt x="348" y="886"/>
                  <a:pt x="348" y="886"/>
                </a:cubicBezTo>
                <a:cubicBezTo>
                  <a:pt x="372" y="818"/>
                  <a:pt x="372" y="818"/>
                  <a:pt x="372" y="818"/>
                </a:cubicBezTo>
                <a:cubicBezTo>
                  <a:pt x="380" y="820"/>
                  <a:pt x="387" y="821"/>
                  <a:pt x="395" y="822"/>
                </a:cubicBezTo>
                <a:cubicBezTo>
                  <a:pt x="395" y="894"/>
                  <a:pt x="395" y="894"/>
                  <a:pt x="395" y="894"/>
                </a:cubicBezTo>
                <a:cubicBezTo>
                  <a:pt x="504" y="894"/>
                  <a:pt x="504" y="894"/>
                  <a:pt x="504" y="894"/>
                </a:cubicBezTo>
                <a:cubicBezTo>
                  <a:pt x="504" y="822"/>
                  <a:pt x="504" y="822"/>
                  <a:pt x="504" y="822"/>
                </a:cubicBezTo>
                <a:cubicBezTo>
                  <a:pt x="511" y="821"/>
                  <a:pt x="519" y="820"/>
                  <a:pt x="526" y="818"/>
                </a:cubicBezTo>
                <a:cubicBezTo>
                  <a:pt x="551" y="886"/>
                  <a:pt x="551" y="886"/>
                  <a:pt x="551" y="886"/>
                </a:cubicBezTo>
                <a:cubicBezTo>
                  <a:pt x="653" y="848"/>
                  <a:pt x="653" y="848"/>
                  <a:pt x="653" y="848"/>
                </a:cubicBezTo>
                <a:cubicBezTo>
                  <a:pt x="629" y="781"/>
                  <a:pt x="629" y="781"/>
                  <a:pt x="629" y="781"/>
                </a:cubicBezTo>
                <a:cubicBezTo>
                  <a:pt x="635" y="777"/>
                  <a:pt x="642" y="773"/>
                  <a:pt x="648" y="769"/>
                </a:cubicBezTo>
                <a:cubicBezTo>
                  <a:pt x="695" y="825"/>
                  <a:pt x="695" y="825"/>
                  <a:pt x="695" y="825"/>
                </a:cubicBezTo>
                <a:cubicBezTo>
                  <a:pt x="778" y="754"/>
                  <a:pt x="778" y="754"/>
                  <a:pt x="778" y="754"/>
                </a:cubicBezTo>
                <a:cubicBezTo>
                  <a:pt x="732" y="699"/>
                  <a:pt x="732" y="699"/>
                  <a:pt x="732" y="699"/>
                </a:cubicBezTo>
                <a:cubicBezTo>
                  <a:pt x="737" y="694"/>
                  <a:pt x="742" y="688"/>
                  <a:pt x="746" y="682"/>
                </a:cubicBezTo>
                <a:cubicBezTo>
                  <a:pt x="809" y="718"/>
                  <a:pt x="809" y="718"/>
                  <a:pt x="809" y="718"/>
                </a:cubicBezTo>
                <a:cubicBezTo>
                  <a:pt x="864" y="623"/>
                  <a:pt x="864" y="623"/>
                  <a:pt x="864" y="623"/>
                </a:cubicBezTo>
                <a:cubicBezTo>
                  <a:pt x="801" y="587"/>
                  <a:pt x="801" y="587"/>
                  <a:pt x="801" y="587"/>
                </a:cubicBezTo>
                <a:cubicBezTo>
                  <a:pt x="804" y="580"/>
                  <a:pt x="806" y="573"/>
                  <a:pt x="809" y="566"/>
                </a:cubicBezTo>
                <a:cubicBezTo>
                  <a:pt x="880" y="579"/>
                  <a:pt x="880" y="579"/>
                  <a:pt x="880" y="579"/>
                </a:cubicBezTo>
                <a:cubicBezTo>
                  <a:pt x="899" y="471"/>
                  <a:pt x="899" y="471"/>
                  <a:pt x="899" y="471"/>
                </a:cubicBezTo>
                <a:cubicBezTo>
                  <a:pt x="828" y="459"/>
                  <a:pt x="828" y="459"/>
                  <a:pt x="828" y="459"/>
                </a:cubicBezTo>
                <a:cubicBezTo>
                  <a:pt x="828" y="455"/>
                  <a:pt x="828" y="451"/>
                  <a:pt x="828" y="447"/>
                </a:cubicBezTo>
                <a:close/>
                <a:moveTo>
                  <a:pt x="499" y="149"/>
                </a:moveTo>
                <a:cubicBezTo>
                  <a:pt x="572" y="161"/>
                  <a:pt x="637" y="200"/>
                  <a:pt x="683" y="255"/>
                </a:cubicBezTo>
                <a:cubicBezTo>
                  <a:pt x="586" y="311"/>
                  <a:pt x="586" y="311"/>
                  <a:pt x="586" y="311"/>
                </a:cubicBezTo>
                <a:cubicBezTo>
                  <a:pt x="562" y="287"/>
                  <a:pt x="532" y="270"/>
                  <a:pt x="499" y="261"/>
                </a:cubicBezTo>
                <a:lnTo>
                  <a:pt x="499" y="149"/>
                </a:lnTo>
                <a:close/>
                <a:moveTo>
                  <a:pt x="566" y="357"/>
                </a:moveTo>
                <a:cubicBezTo>
                  <a:pt x="562" y="352"/>
                  <a:pt x="558" y="348"/>
                  <a:pt x="554" y="343"/>
                </a:cubicBezTo>
                <a:cubicBezTo>
                  <a:pt x="564" y="333"/>
                  <a:pt x="564" y="333"/>
                  <a:pt x="564" y="333"/>
                </a:cubicBezTo>
                <a:cubicBezTo>
                  <a:pt x="568" y="338"/>
                  <a:pt x="573" y="343"/>
                  <a:pt x="577" y="348"/>
                </a:cubicBezTo>
                <a:lnTo>
                  <a:pt x="566" y="357"/>
                </a:lnTo>
                <a:close/>
                <a:moveTo>
                  <a:pt x="568" y="558"/>
                </a:moveTo>
                <a:cubicBezTo>
                  <a:pt x="563" y="562"/>
                  <a:pt x="558" y="567"/>
                  <a:pt x="553" y="571"/>
                </a:cubicBezTo>
                <a:cubicBezTo>
                  <a:pt x="544" y="560"/>
                  <a:pt x="544" y="560"/>
                  <a:pt x="544" y="560"/>
                </a:cubicBezTo>
                <a:cubicBezTo>
                  <a:pt x="548" y="556"/>
                  <a:pt x="553" y="552"/>
                  <a:pt x="557" y="548"/>
                </a:cubicBezTo>
                <a:lnTo>
                  <a:pt x="568" y="558"/>
                </a:lnTo>
                <a:close/>
                <a:moveTo>
                  <a:pt x="584" y="389"/>
                </a:moveTo>
                <a:cubicBezTo>
                  <a:pt x="582" y="383"/>
                  <a:pt x="579" y="377"/>
                  <a:pt x="576" y="372"/>
                </a:cubicBezTo>
                <a:cubicBezTo>
                  <a:pt x="588" y="365"/>
                  <a:pt x="588" y="365"/>
                  <a:pt x="588" y="365"/>
                </a:cubicBezTo>
                <a:cubicBezTo>
                  <a:pt x="592" y="371"/>
                  <a:pt x="595" y="377"/>
                  <a:pt x="598" y="383"/>
                </a:cubicBezTo>
                <a:lnTo>
                  <a:pt x="584" y="389"/>
                </a:lnTo>
                <a:close/>
                <a:moveTo>
                  <a:pt x="605" y="402"/>
                </a:moveTo>
                <a:cubicBezTo>
                  <a:pt x="606" y="408"/>
                  <a:pt x="608" y="415"/>
                  <a:pt x="609" y="422"/>
                </a:cubicBezTo>
                <a:cubicBezTo>
                  <a:pt x="595" y="424"/>
                  <a:pt x="595" y="424"/>
                  <a:pt x="595" y="424"/>
                </a:cubicBezTo>
                <a:cubicBezTo>
                  <a:pt x="594" y="418"/>
                  <a:pt x="592" y="412"/>
                  <a:pt x="591" y="406"/>
                </a:cubicBezTo>
                <a:lnTo>
                  <a:pt x="605" y="402"/>
                </a:lnTo>
                <a:close/>
                <a:moveTo>
                  <a:pt x="579" y="518"/>
                </a:moveTo>
                <a:cubicBezTo>
                  <a:pt x="591" y="525"/>
                  <a:pt x="591" y="525"/>
                  <a:pt x="591" y="525"/>
                </a:cubicBezTo>
                <a:cubicBezTo>
                  <a:pt x="588" y="531"/>
                  <a:pt x="584" y="536"/>
                  <a:pt x="580" y="542"/>
                </a:cubicBezTo>
                <a:cubicBezTo>
                  <a:pt x="569" y="533"/>
                  <a:pt x="569" y="533"/>
                  <a:pt x="569" y="533"/>
                </a:cubicBezTo>
                <a:cubicBezTo>
                  <a:pt x="572" y="528"/>
                  <a:pt x="576" y="523"/>
                  <a:pt x="579" y="518"/>
                </a:cubicBezTo>
                <a:close/>
                <a:moveTo>
                  <a:pt x="586" y="501"/>
                </a:moveTo>
                <a:cubicBezTo>
                  <a:pt x="589" y="495"/>
                  <a:pt x="590" y="490"/>
                  <a:pt x="592" y="484"/>
                </a:cubicBezTo>
                <a:cubicBezTo>
                  <a:pt x="606" y="487"/>
                  <a:pt x="606" y="487"/>
                  <a:pt x="606" y="487"/>
                </a:cubicBezTo>
                <a:cubicBezTo>
                  <a:pt x="604" y="494"/>
                  <a:pt x="602" y="500"/>
                  <a:pt x="600" y="507"/>
                </a:cubicBezTo>
                <a:lnTo>
                  <a:pt x="586" y="501"/>
                </a:lnTo>
                <a:close/>
                <a:moveTo>
                  <a:pt x="595" y="466"/>
                </a:moveTo>
                <a:cubicBezTo>
                  <a:pt x="596" y="460"/>
                  <a:pt x="597" y="453"/>
                  <a:pt x="597" y="447"/>
                </a:cubicBezTo>
                <a:cubicBezTo>
                  <a:pt x="597" y="446"/>
                  <a:pt x="596" y="444"/>
                  <a:pt x="596" y="442"/>
                </a:cubicBezTo>
                <a:cubicBezTo>
                  <a:pt x="611" y="442"/>
                  <a:pt x="611" y="442"/>
                  <a:pt x="611" y="442"/>
                </a:cubicBezTo>
                <a:cubicBezTo>
                  <a:pt x="611" y="444"/>
                  <a:pt x="611" y="445"/>
                  <a:pt x="611" y="447"/>
                </a:cubicBezTo>
                <a:cubicBezTo>
                  <a:pt x="611" y="454"/>
                  <a:pt x="611" y="461"/>
                  <a:pt x="610" y="467"/>
                </a:cubicBezTo>
                <a:lnTo>
                  <a:pt x="595" y="466"/>
                </a:lnTo>
                <a:close/>
                <a:moveTo>
                  <a:pt x="549" y="320"/>
                </a:moveTo>
                <a:cubicBezTo>
                  <a:pt x="540" y="331"/>
                  <a:pt x="540" y="331"/>
                  <a:pt x="540" y="331"/>
                </a:cubicBezTo>
                <a:cubicBezTo>
                  <a:pt x="535" y="327"/>
                  <a:pt x="530" y="324"/>
                  <a:pt x="525" y="321"/>
                </a:cubicBezTo>
                <a:cubicBezTo>
                  <a:pt x="532" y="308"/>
                  <a:pt x="532" y="308"/>
                  <a:pt x="532" y="308"/>
                </a:cubicBezTo>
                <a:cubicBezTo>
                  <a:pt x="538" y="312"/>
                  <a:pt x="543" y="315"/>
                  <a:pt x="549" y="320"/>
                </a:cubicBezTo>
                <a:close/>
                <a:moveTo>
                  <a:pt x="495" y="292"/>
                </a:moveTo>
                <a:cubicBezTo>
                  <a:pt x="501" y="294"/>
                  <a:pt x="508" y="296"/>
                  <a:pt x="514" y="299"/>
                </a:cubicBezTo>
                <a:cubicBezTo>
                  <a:pt x="508" y="312"/>
                  <a:pt x="508" y="312"/>
                  <a:pt x="508" y="312"/>
                </a:cubicBezTo>
                <a:cubicBezTo>
                  <a:pt x="503" y="310"/>
                  <a:pt x="497" y="308"/>
                  <a:pt x="491" y="306"/>
                </a:cubicBezTo>
                <a:lnTo>
                  <a:pt x="495" y="292"/>
                </a:lnTo>
                <a:close/>
                <a:moveTo>
                  <a:pt x="455" y="286"/>
                </a:moveTo>
                <a:cubicBezTo>
                  <a:pt x="462" y="286"/>
                  <a:pt x="469" y="286"/>
                  <a:pt x="475" y="288"/>
                </a:cubicBezTo>
                <a:cubicBezTo>
                  <a:pt x="473" y="302"/>
                  <a:pt x="473" y="302"/>
                  <a:pt x="473" y="302"/>
                </a:cubicBezTo>
                <a:cubicBezTo>
                  <a:pt x="467" y="301"/>
                  <a:pt x="461" y="300"/>
                  <a:pt x="455" y="300"/>
                </a:cubicBezTo>
                <a:lnTo>
                  <a:pt x="455" y="286"/>
                </a:lnTo>
                <a:close/>
                <a:moveTo>
                  <a:pt x="554" y="447"/>
                </a:moveTo>
                <a:cubicBezTo>
                  <a:pt x="554" y="505"/>
                  <a:pt x="507" y="552"/>
                  <a:pt x="449" y="552"/>
                </a:cubicBezTo>
                <a:cubicBezTo>
                  <a:pt x="391" y="552"/>
                  <a:pt x="344" y="505"/>
                  <a:pt x="344" y="447"/>
                </a:cubicBezTo>
                <a:cubicBezTo>
                  <a:pt x="344" y="389"/>
                  <a:pt x="391" y="342"/>
                  <a:pt x="449" y="342"/>
                </a:cubicBezTo>
                <a:cubicBezTo>
                  <a:pt x="507" y="342"/>
                  <a:pt x="554" y="389"/>
                  <a:pt x="554" y="447"/>
                </a:cubicBezTo>
                <a:close/>
                <a:moveTo>
                  <a:pt x="537" y="583"/>
                </a:moveTo>
                <a:cubicBezTo>
                  <a:pt x="531" y="587"/>
                  <a:pt x="525" y="590"/>
                  <a:pt x="519" y="593"/>
                </a:cubicBezTo>
                <a:cubicBezTo>
                  <a:pt x="513" y="580"/>
                  <a:pt x="513" y="580"/>
                  <a:pt x="513" y="580"/>
                </a:cubicBezTo>
                <a:cubicBezTo>
                  <a:pt x="518" y="578"/>
                  <a:pt x="524" y="575"/>
                  <a:pt x="529" y="571"/>
                </a:cubicBezTo>
                <a:lnTo>
                  <a:pt x="537" y="583"/>
                </a:lnTo>
                <a:close/>
                <a:moveTo>
                  <a:pt x="388" y="581"/>
                </a:moveTo>
                <a:cubicBezTo>
                  <a:pt x="382" y="594"/>
                  <a:pt x="382" y="594"/>
                  <a:pt x="382" y="594"/>
                </a:cubicBezTo>
                <a:cubicBezTo>
                  <a:pt x="376" y="592"/>
                  <a:pt x="370" y="588"/>
                  <a:pt x="364" y="585"/>
                </a:cubicBezTo>
                <a:cubicBezTo>
                  <a:pt x="372" y="573"/>
                  <a:pt x="372" y="573"/>
                  <a:pt x="372" y="573"/>
                </a:cubicBezTo>
                <a:cubicBezTo>
                  <a:pt x="377" y="576"/>
                  <a:pt x="382" y="579"/>
                  <a:pt x="388" y="581"/>
                </a:cubicBezTo>
                <a:close/>
                <a:moveTo>
                  <a:pt x="306" y="413"/>
                </a:moveTo>
                <a:cubicBezTo>
                  <a:pt x="305" y="419"/>
                  <a:pt x="303" y="425"/>
                  <a:pt x="303" y="431"/>
                </a:cubicBezTo>
                <a:cubicBezTo>
                  <a:pt x="288" y="430"/>
                  <a:pt x="288" y="430"/>
                  <a:pt x="288" y="430"/>
                </a:cubicBezTo>
                <a:cubicBezTo>
                  <a:pt x="289" y="423"/>
                  <a:pt x="290" y="416"/>
                  <a:pt x="292" y="410"/>
                </a:cubicBezTo>
                <a:lnTo>
                  <a:pt x="306" y="413"/>
                </a:lnTo>
                <a:close/>
                <a:moveTo>
                  <a:pt x="298" y="391"/>
                </a:moveTo>
                <a:cubicBezTo>
                  <a:pt x="300" y="384"/>
                  <a:pt x="303" y="378"/>
                  <a:pt x="306" y="372"/>
                </a:cubicBezTo>
                <a:cubicBezTo>
                  <a:pt x="319" y="379"/>
                  <a:pt x="319" y="379"/>
                  <a:pt x="319" y="379"/>
                </a:cubicBezTo>
                <a:cubicBezTo>
                  <a:pt x="316" y="384"/>
                  <a:pt x="313" y="390"/>
                  <a:pt x="311" y="396"/>
                </a:cubicBezTo>
                <a:lnTo>
                  <a:pt x="298" y="391"/>
                </a:lnTo>
                <a:close/>
                <a:moveTo>
                  <a:pt x="302" y="450"/>
                </a:moveTo>
                <a:cubicBezTo>
                  <a:pt x="302" y="456"/>
                  <a:pt x="303" y="462"/>
                  <a:pt x="303" y="468"/>
                </a:cubicBezTo>
                <a:cubicBezTo>
                  <a:pt x="289" y="470"/>
                  <a:pt x="289" y="470"/>
                  <a:pt x="289" y="470"/>
                </a:cubicBezTo>
                <a:cubicBezTo>
                  <a:pt x="288" y="464"/>
                  <a:pt x="288" y="457"/>
                  <a:pt x="288" y="450"/>
                </a:cubicBezTo>
                <a:lnTo>
                  <a:pt x="302" y="450"/>
                </a:lnTo>
                <a:close/>
                <a:moveTo>
                  <a:pt x="307" y="486"/>
                </a:moveTo>
                <a:cubicBezTo>
                  <a:pt x="309" y="492"/>
                  <a:pt x="311" y="498"/>
                  <a:pt x="313" y="504"/>
                </a:cubicBezTo>
                <a:cubicBezTo>
                  <a:pt x="300" y="509"/>
                  <a:pt x="300" y="509"/>
                  <a:pt x="300" y="509"/>
                </a:cubicBezTo>
                <a:cubicBezTo>
                  <a:pt x="297" y="503"/>
                  <a:pt x="295" y="496"/>
                  <a:pt x="293" y="490"/>
                </a:cubicBezTo>
                <a:lnTo>
                  <a:pt x="307" y="486"/>
                </a:lnTo>
                <a:close/>
                <a:moveTo>
                  <a:pt x="321" y="520"/>
                </a:moveTo>
                <a:cubicBezTo>
                  <a:pt x="324" y="525"/>
                  <a:pt x="328" y="531"/>
                  <a:pt x="331" y="535"/>
                </a:cubicBezTo>
                <a:cubicBezTo>
                  <a:pt x="320" y="544"/>
                  <a:pt x="320" y="544"/>
                  <a:pt x="320" y="544"/>
                </a:cubicBezTo>
                <a:cubicBezTo>
                  <a:pt x="316" y="539"/>
                  <a:pt x="312" y="533"/>
                  <a:pt x="309" y="527"/>
                </a:cubicBezTo>
                <a:lnTo>
                  <a:pt x="321" y="520"/>
                </a:lnTo>
                <a:close/>
                <a:moveTo>
                  <a:pt x="328" y="363"/>
                </a:moveTo>
                <a:cubicBezTo>
                  <a:pt x="316" y="355"/>
                  <a:pt x="316" y="355"/>
                  <a:pt x="316" y="355"/>
                </a:cubicBezTo>
                <a:cubicBezTo>
                  <a:pt x="320" y="349"/>
                  <a:pt x="325" y="344"/>
                  <a:pt x="329" y="339"/>
                </a:cubicBezTo>
                <a:cubicBezTo>
                  <a:pt x="340" y="349"/>
                  <a:pt x="340" y="349"/>
                  <a:pt x="340" y="349"/>
                </a:cubicBezTo>
                <a:cubicBezTo>
                  <a:pt x="336" y="353"/>
                  <a:pt x="332" y="358"/>
                  <a:pt x="328" y="363"/>
                </a:cubicBezTo>
                <a:close/>
                <a:moveTo>
                  <a:pt x="343" y="549"/>
                </a:moveTo>
                <a:cubicBezTo>
                  <a:pt x="347" y="554"/>
                  <a:pt x="352" y="558"/>
                  <a:pt x="357" y="562"/>
                </a:cubicBezTo>
                <a:cubicBezTo>
                  <a:pt x="348" y="573"/>
                  <a:pt x="348" y="573"/>
                  <a:pt x="348" y="573"/>
                </a:cubicBezTo>
                <a:cubicBezTo>
                  <a:pt x="342" y="569"/>
                  <a:pt x="337" y="564"/>
                  <a:pt x="333" y="559"/>
                </a:cubicBezTo>
                <a:lnTo>
                  <a:pt x="343" y="549"/>
                </a:lnTo>
                <a:close/>
                <a:moveTo>
                  <a:pt x="343" y="325"/>
                </a:moveTo>
                <a:cubicBezTo>
                  <a:pt x="349" y="320"/>
                  <a:pt x="354" y="316"/>
                  <a:pt x="359" y="313"/>
                </a:cubicBezTo>
                <a:cubicBezTo>
                  <a:pt x="368" y="325"/>
                  <a:pt x="368" y="325"/>
                  <a:pt x="368" y="325"/>
                </a:cubicBezTo>
                <a:cubicBezTo>
                  <a:pt x="362" y="328"/>
                  <a:pt x="358" y="332"/>
                  <a:pt x="353" y="336"/>
                </a:cubicBezTo>
                <a:lnTo>
                  <a:pt x="343" y="325"/>
                </a:lnTo>
                <a:close/>
                <a:moveTo>
                  <a:pt x="435" y="286"/>
                </a:moveTo>
                <a:cubicBezTo>
                  <a:pt x="436" y="301"/>
                  <a:pt x="436" y="301"/>
                  <a:pt x="436" y="301"/>
                </a:cubicBezTo>
                <a:cubicBezTo>
                  <a:pt x="430" y="301"/>
                  <a:pt x="424" y="302"/>
                  <a:pt x="418" y="303"/>
                </a:cubicBezTo>
                <a:cubicBezTo>
                  <a:pt x="415" y="289"/>
                  <a:pt x="415" y="289"/>
                  <a:pt x="415" y="289"/>
                </a:cubicBezTo>
                <a:cubicBezTo>
                  <a:pt x="422" y="288"/>
                  <a:pt x="428" y="287"/>
                  <a:pt x="435" y="286"/>
                </a:cubicBezTo>
                <a:close/>
                <a:moveTo>
                  <a:pt x="383" y="315"/>
                </a:moveTo>
                <a:cubicBezTo>
                  <a:pt x="377" y="302"/>
                  <a:pt x="377" y="302"/>
                  <a:pt x="377" y="302"/>
                </a:cubicBezTo>
                <a:cubicBezTo>
                  <a:pt x="383" y="299"/>
                  <a:pt x="389" y="297"/>
                  <a:pt x="396" y="295"/>
                </a:cubicBezTo>
                <a:cubicBezTo>
                  <a:pt x="400" y="308"/>
                  <a:pt x="400" y="308"/>
                  <a:pt x="400" y="308"/>
                </a:cubicBezTo>
                <a:cubicBezTo>
                  <a:pt x="395" y="310"/>
                  <a:pt x="389" y="313"/>
                  <a:pt x="383" y="315"/>
                </a:cubicBezTo>
                <a:close/>
                <a:moveTo>
                  <a:pt x="400" y="149"/>
                </a:moveTo>
                <a:cubicBezTo>
                  <a:pt x="400" y="261"/>
                  <a:pt x="400" y="261"/>
                  <a:pt x="400" y="261"/>
                </a:cubicBezTo>
                <a:cubicBezTo>
                  <a:pt x="366" y="270"/>
                  <a:pt x="336" y="287"/>
                  <a:pt x="312" y="311"/>
                </a:cubicBezTo>
                <a:cubicBezTo>
                  <a:pt x="216" y="255"/>
                  <a:pt x="216" y="255"/>
                  <a:pt x="216" y="255"/>
                </a:cubicBezTo>
                <a:cubicBezTo>
                  <a:pt x="261" y="200"/>
                  <a:pt x="326" y="161"/>
                  <a:pt x="400" y="149"/>
                </a:cubicBezTo>
                <a:close/>
                <a:moveTo>
                  <a:pt x="166" y="554"/>
                </a:moveTo>
                <a:cubicBezTo>
                  <a:pt x="154" y="520"/>
                  <a:pt x="147" y="485"/>
                  <a:pt x="147" y="447"/>
                </a:cubicBezTo>
                <a:cubicBezTo>
                  <a:pt x="147" y="410"/>
                  <a:pt x="154" y="374"/>
                  <a:pt x="166" y="341"/>
                </a:cubicBezTo>
                <a:cubicBezTo>
                  <a:pt x="263" y="397"/>
                  <a:pt x="263" y="397"/>
                  <a:pt x="263" y="397"/>
                </a:cubicBezTo>
                <a:cubicBezTo>
                  <a:pt x="259" y="413"/>
                  <a:pt x="256" y="430"/>
                  <a:pt x="256" y="447"/>
                </a:cubicBezTo>
                <a:cubicBezTo>
                  <a:pt x="256" y="465"/>
                  <a:pt x="259" y="482"/>
                  <a:pt x="263" y="498"/>
                </a:cubicBezTo>
                <a:lnTo>
                  <a:pt x="166" y="554"/>
                </a:lnTo>
                <a:close/>
                <a:moveTo>
                  <a:pt x="400" y="745"/>
                </a:moveTo>
                <a:cubicBezTo>
                  <a:pt x="326" y="733"/>
                  <a:pt x="261" y="695"/>
                  <a:pt x="216" y="639"/>
                </a:cubicBezTo>
                <a:cubicBezTo>
                  <a:pt x="312" y="583"/>
                  <a:pt x="312" y="583"/>
                  <a:pt x="312" y="583"/>
                </a:cubicBezTo>
                <a:cubicBezTo>
                  <a:pt x="336" y="607"/>
                  <a:pt x="366" y="625"/>
                  <a:pt x="400" y="634"/>
                </a:cubicBezTo>
                <a:lnTo>
                  <a:pt x="400" y="745"/>
                </a:lnTo>
                <a:close/>
                <a:moveTo>
                  <a:pt x="420" y="606"/>
                </a:moveTo>
                <a:cubicBezTo>
                  <a:pt x="414" y="605"/>
                  <a:pt x="407" y="604"/>
                  <a:pt x="401" y="602"/>
                </a:cubicBezTo>
                <a:cubicBezTo>
                  <a:pt x="405" y="588"/>
                  <a:pt x="405" y="588"/>
                  <a:pt x="405" y="588"/>
                </a:cubicBezTo>
                <a:cubicBezTo>
                  <a:pt x="411" y="590"/>
                  <a:pt x="417" y="591"/>
                  <a:pt x="423" y="592"/>
                </a:cubicBezTo>
                <a:lnTo>
                  <a:pt x="420" y="606"/>
                </a:lnTo>
                <a:close/>
                <a:moveTo>
                  <a:pt x="449" y="609"/>
                </a:moveTo>
                <a:cubicBezTo>
                  <a:pt x="446" y="609"/>
                  <a:pt x="443" y="609"/>
                  <a:pt x="441" y="609"/>
                </a:cubicBezTo>
                <a:cubicBezTo>
                  <a:pt x="441" y="594"/>
                  <a:pt x="441" y="594"/>
                  <a:pt x="441" y="594"/>
                </a:cubicBezTo>
                <a:cubicBezTo>
                  <a:pt x="447" y="595"/>
                  <a:pt x="454" y="595"/>
                  <a:pt x="460" y="594"/>
                </a:cubicBezTo>
                <a:cubicBezTo>
                  <a:pt x="461" y="609"/>
                  <a:pt x="461" y="609"/>
                  <a:pt x="461" y="609"/>
                </a:cubicBezTo>
                <a:cubicBezTo>
                  <a:pt x="457" y="609"/>
                  <a:pt x="453" y="609"/>
                  <a:pt x="449" y="609"/>
                </a:cubicBezTo>
                <a:close/>
                <a:moveTo>
                  <a:pt x="478" y="592"/>
                </a:moveTo>
                <a:cubicBezTo>
                  <a:pt x="484" y="591"/>
                  <a:pt x="490" y="589"/>
                  <a:pt x="496" y="587"/>
                </a:cubicBezTo>
                <a:cubicBezTo>
                  <a:pt x="500" y="601"/>
                  <a:pt x="500" y="601"/>
                  <a:pt x="500" y="601"/>
                </a:cubicBezTo>
                <a:cubicBezTo>
                  <a:pt x="494" y="603"/>
                  <a:pt x="487" y="605"/>
                  <a:pt x="481" y="606"/>
                </a:cubicBezTo>
                <a:lnTo>
                  <a:pt x="478" y="592"/>
                </a:lnTo>
                <a:close/>
                <a:moveTo>
                  <a:pt x="499" y="745"/>
                </a:moveTo>
                <a:cubicBezTo>
                  <a:pt x="499" y="634"/>
                  <a:pt x="499" y="634"/>
                  <a:pt x="499" y="634"/>
                </a:cubicBezTo>
                <a:cubicBezTo>
                  <a:pt x="532" y="625"/>
                  <a:pt x="562" y="607"/>
                  <a:pt x="586" y="583"/>
                </a:cubicBezTo>
                <a:cubicBezTo>
                  <a:pt x="683" y="639"/>
                  <a:pt x="683" y="639"/>
                  <a:pt x="683" y="639"/>
                </a:cubicBezTo>
                <a:cubicBezTo>
                  <a:pt x="637" y="695"/>
                  <a:pt x="572" y="733"/>
                  <a:pt x="499" y="745"/>
                </a:cubicBezTo>
                <a:close/>
                <a:moveTo>
                  <a:pt x="732" y="554"/>
                </a:moveTo>
                <a:cubicBezTo>
                  <a:pt x="636" y="498"/>
                  <a:pt x="636" y="498"/>
                  <a:pt x="636" y="498"/>
                </a:cubicBezTo>
                <a:cubicBezTo>
                  <a:pt x="640" y="482"/>
                  <a:pt x="642" y="465"/>
                  <a:pt x="642" y="447"/>
                </a:cubicBezTo>
                <a:cubicBezTo>
                  <a:pt x="642" y="430"/>
                  <a:pt x="640" y="413"/>
                  <a:pt x="636" y="397"/>
                </a:cubicBezTo>
                <a:cubicBezTo>
                  <a:pt x="732" y="341"/>
                  <a:pt x="732" y="341"/>
                  <a:pt x="732" y="341"/>
                </a:cubicBezTo>
                <a:cubicBezTo>
                  <a:pt x="745" y="374"/>
                  <a:pt x="752" y="410"/>
                  <a:pt x="752" y="447"/>
                </a:cubicBezTo>
                <a:cubicBezTo>
                  <a:pt x="752" y="485"/>
                  <a:pt x="745" y="520"/>
                  <a:pt x="732" y="554"/>
                </a:cubicBezTo>
                <a:close/>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sp>
        <p:nvSpPr>
          <p:cNvPr id="17" name="Freeform 18"/>
          <p:cNvSpPr>
            <a:spLocks noEditPoints="1"/>
          </p:cNvSpPr>
          <p:nvPr/>
        </p:nvSpPr>
        <p:spPr bwMode="auto">
          <a:xfrm>
            <a:off x="4734668" y="2021417"/>
            <a:ext cx="1294208" cy="1284488"/>
          </a:xfrm>
          <a:custGeom>
            <a:avLst/>
            <a:gdLst>
              <a:gd name="T0" fmla="*/ 664 w 664"/>
              <a:gd name="T1" fmla="*/ 312 h 659"/>
              <a:gd name="T2" fmla="*/ 592 w 664"/>
              <a:gd name="T3" fmla="*/ 226 h 659"/>
              <a:gd name="T4" fmla="*/ 551 w 664"/>
              <a:gd name="T5" fmla="*/ 156 h 659"/>
              <a:gd name="T6" fmla="*/ 513 w 664"/>
              <a:gd name="T7" fmla="*/ 51 h 659"/>
              <a:gd name="T8" fmla="*/ 483 w 664"/>
              <a:gd name="T9" fmla="*/ 33 h 659"/>
              <a:gd name="T10" fmla="*/ 372 w 664"/>
              <a:gd name="T11" fmla="*/ 53 h 659"/>
              <a:gd name="T12" fmla="*/ 292 w 664"/>
              <a:gd name="T13" fmla="*/ 53 h 659"/>
              <a:gd name="T14" fmla="*/ 181 w 664"/>
              <a:gd name="T15" fmla="*/ 33 h 659"/>
              <a:gd name="T16" fmla="*/ 151 w 664"/>
              <a:gd name="T17" fmla="*/ 51 h 659"/>
              <a:gd name="T18" fmla="*/ 113 w 664"/>
              <a:gd name="T19" fmla="*/ 156 h 659"/>
              <a:gd name="T20" fmla="*/ 73 w 664"/>
              <a:gd name="T21" fmla="*/ 226 h 659"/>
              <a:gd name="T22" fmla="*/ 0 w 664"/>
              <a:gd name="T23" fmla="*/ 312 h 659"/>
              <a:gd name="T24" fmla="*/ 53 w 664"/>
              <a:gd name="T25" fmla="*/ 337 h 659"/>
              <a:gd name="T26" fmla="*/ 67 w 664"/>
              <a:gd name="T27" fmla="*/ 417 h 659"/>
              <a:gd name="T28" fmla="*/ 67 w 664"/>
              <a:gd name="T29" fmla="*/ 529 h 659"/>
              <a:gd name="T30" fmla="*/ 89 w 664"/>
              <a:gd name="T31" fmla="*/ 556 h 659"/>
              <a:gd name="T32" fmla="*/ 200 w 664"/>
              <a:gd name="T33" fmla="*/ 575 h 659"/>
              <a:gd name="T34" fmla="*/ 275 w 664"/>
              <a:gd name="T35" fmla="*/ 603 h 659"/>
              <a:gd name="T36" fmla="*/ 372 w 664"/>
              <a:gd name="T37" fmla="*/ 659 h 659"/>
              <a:gd name="T38" fmla="*/ 407 w 664"/>
              <a:gd name="T39" fmla="*/ 653 h 659"/>
              <a:gd name="T40" fmla="*/ 479 w 664"/>
              <a:gd name="T41" fmla="*/ 567 h 659"/>
              <a:gd name="T42" fmla="*/ 540 w 664"/>
              <a:gd name="T43" fmla="*/ 515 h 659"/>
              <a:gd name="T44" fmla="*/ 638 w 664"/>
              <a:gd name="T45" fmla="*/ 459 h 659"/>
              <a:gd name="T46" fmla="*/ 650 w 664"/>
              <a:gd name="T47" fmla="*/ 426 h 659"/>
              <a:gd name="T48" fmla="*/ 611 w 664"/>
              <a:gd name="T49" fmla="*/ 329 h 659"/>
              <a:gd name="T50" fmla="*/ 511 w 664"/>
              <a:gd name="T51" fmla="*/ 201 h 659"/>
              <a:gd name="T52" fmla="*/ 439 w 664"/>
              <a:gd name="T53" fmla="*/ 232 h 659"/>
              <a:gd name="T54" fmla="*/ 439 w 664"/>
              <a:gd name="T55" fmla="*/ 232 h 659"/>
              <a:gd name="T56" fmla="*/ 429 w 664"/>
              <a:gd name="T57" fmla="*/ 222 h 659"/>
              <a:gd name="T58" fmla="*/ 314 w 664"/>
              <a:gd name="T59" fmla="*/ 322 h 659"/>
              <a:gd name="T60" fmla="*/ 235 w 664"/>
              <a:gd name="T61" fmla="*/ 222 h 659"/>
              <a:gd name="T62" fmla="*/ 235 w 664"/>
              <a:gd name="T63" fmla="*/ 222 h 659"/>
              <a:gd name="T64" fmla="*/ 188 w 664"/>
              <a:gd name="T65" fmla="*/ 337 h 659"/>
              <a:gd name="T66" fmla="*/ 325 w 664"/>
              <a:gd name="T67" fmla="*/ 473 h 659"/>
              <a:gd name="T68" fmla="*/ 340 w 664"/>
              <a:gd name="T69" fmla="*/ 347 h 659"/>
              <a:gd name="T70" fmla="*/ 340 w 664"/>
              <a:gd name="T71" fmla="*/ 347 h 659"/>
              <a:gd name="T72" fmla="*/ 476 w 664"/>
              <a:gd name="T73" fmla="*/ 337 h 659"/>
              <a:gd name="T74" fmla="*/ 311 w 664"/>
              <a:gd name="T75" fmla="*/ 110 h 659"/>
              <a:gd name="T76" fmla="*/ 311 w 664"/>
              <a:gd name="T77" fmla="*/ 83 h 659"/>
              <a:gd name="T78" fmla="*/ 108 w 664"/>
              <a:gd name="T79" fmla="*/ 224 h 659"/>
              <a:gd name="T80" fmla="*/ 132 w 664"/>
              <a:gd name="T81" fmla="*/ 420 h 659"/>
              <a:gd name="T82" fmla="*/ 129 w 664"/>
              <a:gd name="T83" fmla="*/ 471 h 659"/>
              <a:gd name="T84" fmla="*/ 311 w 664"/>
              <a:gd name="T85" fmla="*/ 575 h 659"/>
              <a:gd name="T86" fmla="*/ 511 w 664"/>
              <a:gd name="T87" fmla="*/ 457 h 659"/>
              <a:gd name="T88" fmla="*/ 556 w 664"/>
              <a:gd name="T89" fmla="*/ 434 h 659"/>
              <a:gd name="T90" fmla="*/ 532 w 664"/>
              <a:gd name="T91" fmla="*/ 238 h 659"/>
              <a:gd name="T92" fmla="*/ 556 w 664"/>
              <a:gd name="T93" fmla="*/ 434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64" h="659">
                <a:moveTo>
                  <a:pt x="611" y="329"/>
                </a:moveTo>
                <a:cubicBezTo>
                  <a:pt x="611" y="326"/>
                  <a:pt x="611" y="324"/>
                  <a:pt x="611" y="321"/>
                </a:cubicBezTo>
                <a:cubicBezTo>
                  <a:pt x="664" y="312"/>
                  <a:pt x="664" y="312"/>
                  <a:pt x="664" y="312"/>
                </a:cubicBezTo>
                <a:cubicBezTo>
                  <a:pt x="650" y="232"/>
                  <a:pt x="650" y="232"/>
                  <a:pt x="650" y="232"/>
                </a:cubicBezTo>
                <a:cubicBezTo>
                  <a:pt x="597" y="242"/>
                  <a:pt x="597" y="242"/>
                  <a:pt x="597" y="242"/>
                </a:cubicBezTo>
                <a:cubicBezTo>
                  <a:pt x="595" y="236"/>
                  <a:pt x="594" y="231"/>
                  <a:pt x="592" y="226"/>
                </a:cubicBezTo>
                <a:cubicBezTo>
                  <a:pt x="638" y="199"/>
                  <a:pt x="638" y="199"/>
                  <a:pt x="638" y="199"/>
                </a:cubicBezTo>
                <a:cubicBezTo>
                  <a:pt x="597" y="129"/>
                  <a:pt x="597" y="129"/>
                  <a:pt x="597" y="129"/>
                </a:cubicBezTo>
                <a:cubicBezTo>
                  <a:pt x="551" y="156"/>
                  <a:pt x="551" y="156"/>
                  <a:pt x="551" y="156"/>
                </a:cubicBezTo>
                <a:cubicBezTo>
                  <a:pt x="548" y="152"/>
                  <a:pt x="544" y="148"/>
                  <a:pt x="540" y="143"/>
                </a:cubicBezTo>
                <a:cubicBezTo>
                  <a:pt x="575" y="103"/>
                  <a:pt x="575" y="103"/>
                  <a:pt x="575" y="103"/>
                </a:cubicBezTo>
                <a:cubicBezTo>
                  <a:pt x="513" y="51"/>
                  <a:pt x="513" y="51"/>
                  <a:pt x="513" y="51"/>
                </a:cubicBezTo>
                <a:cubicBezTo>
                  <a:pt x="479" y="92"/>
                  <a:pt x="479" y="92"/>
                  <a:pt x="479" y="92"/>
                </a:cubicBezTo>
                <a:cubicBezTo>
                  <a:pt x="474" y="89"/>
                  <a:pt x="469" y="86"/>
                  <a:pt x="464" y="83"/>
                </a:cubicBezTo>
                <a:cubicBezTo>
                  <a:pt x="483" y="33"/>
                  <a:pt x="483" y="33"/>
                  <a:pt x="483" y="33"/>
                </a:cubicBezTo>
                <a:cubicBezTo>
                  <a:pt x="407" y="6"/>
                  <a:pt x="407" y="6"/>
                  <a:pt x="407" y="6"/>
                </a:cubicBezTo>
                <a:cubicBezTo>
                  <a:pt x="389" y="56"/>
                  <a:pt x="389" y="56"/>
                  <a:pt x="389" y="56"/>
                </a:cubicBezTo>
                <a:cubicBezTo>
                  <a:pt x="383" y="55"/>
                  <a:pt x="378" y="54"/>
                  <a:pt x="372" y="53"/>
                </a:cubicBezTo>
                <a:cubicBezTo>
                  <a:pt x="372" y="0"/>
                  <a:pt x="372" y="0"/>
                  <a:pt x="372" y="0"/>
                </a:cubicBezTo>
                <a:cubicBezTo>
                  <a:pt x="292" y="0"/>
                  <a:pt x="292" y="0"/>
                  <a:pt x="292" y="0"/>
                </a:cubicBezTo>
                <a:cubicBezTo>
                  <a:pt x="292" y="53"/>
                  <a:pt x="292" y="53"/>
                  <a:pt x="292" y="53"/>
                </a:cubicBezTo>
                <a:cubicBezTo>
                  <a:pt x="286" y="54"/>
                  <a:pt x="281" y="55"/>
                  <a:pt x="275" y="56"/>
                </a:cubicBezTo>
                <a:cubicBezTo>
                  <a:pt x="257" y="6"/>
                  <a:pt x="257" y="6"/>
                  <a:pt x="257" y="6"/>
                </a:cubicBezTo>
                <a:cubicBezTo>
                  <a:pt x="181" y="33"/>
                  <a:pt x="181" y="33"/>
                  <a:pt x="181" y="33"/>
                </a:cubicBezTo>
                <a:cubicBezTo>
                  <a:pt x="200" y="83"/>
                  <a:pt x="200" y="83"/>
                  <a:pt x="200" y="83"/>
                </a:cubicBezTo>
                <a:cubicBezTo>
                  <a:pt x="195" y="86"/>
                  <a:pt x="190" y="89"/>
                  <a:pt x="185" y="92"/>
                </a:cubicBezTo>
                <a:cubicBezTo>
                  <a:pt x="151" y="51"/>
                  <a:pt x="151" y="51"/>
                  <a:pt x="151" y="51"/>
                </a:cubicBezTo>
                <a:cubicBezTo>
                  <a:pt x="89" y="103"/>
                  <a:pt x="89" y="103"/>
                  <a:pt x="89" y="103"/>
                </a:cubicBezTo>
                <a:cubicBezTo>
                  <a:pt x="124" y="143"/>
                  <a:pt x="124" y="143"/>
                  <a:pt x="124" y="143"/>
                </a:cubicBezTo>
                <a:cubicBezTo>
                  <a:pt x="120" y="147"/>
                  <a:pt x="116" y="152"/>
                  <a:pt x="113" y="156"/>
                </a:cubicBezTo>
                <a:cubicBezTo>
                  <a:pt x="67" y="129"/>
                  <a:pt x="67" y="129"/>
                  <a:pt x="67" y="129"/>
                </a:cubicBezTo>
                <a:cubicBezTo>
                  <a:pt x="26" y="199"/>
                  <a:pt x="26" y="199"/>
                  <a:pt x="26" y="199"/>
                </a:cubicBezTo>
                <a:cubicBezTo>
                  <a:pt x="73" y="226"/>
                  <a:pt x="73" y="226"/>
                  <a:pt x="73" y="226"/>
                </a:cubicBezTo>
                <a:cubicBezTo>
                  <a:pt x="70" y="231"/>
                  <a:pt x="69" y="236"/>
                  <a:pt x="67" y="242"/>
                </a:cubicBezTo>
                <a:cubicBezTo>
                  <a:pt x="14" y="232"/>
                  <a:pt x="14" y="232"/>
                  <a:pt x="14" y="232"/>
                </a:cubicBezTo>
                <a:cubicBezTo>
                  <a:pt x="0" y="312"/>
                  <a:pt x="0" y="312"/>
                  <a:pt x="0" y="312"/>
                </a:cubicBezTo>
                <a:cubicBezTo>
                  <a:pt x="53" y="321"/>
                  <a:pt x="53" y="321"/>
                  <a:pt x="53" y="321"/>
                </a:cubicBezTo>
                <a:cubicBezTo>
                  <a:pt x="53" y="324"/>
                  <a:pt x="53" y="326"/>
                  <a:pt x="53" y="329"/>
                </a:cubicBezTo>
                <a:cubicBezTo>
                  <a:pt x="53" y="332"/>
                  <a:pt x="53" y="335"/>
                  <a:pt x="53" y="337"/>
                </a:cubicBezTo>
                <a:cubicBezTo>
                  <a:pt x="0" y="347"/>
                  <a:pt x="0" y="347"/>
                  <a:pt x="0" y="347"/>
                </a:cubicBezTo>
                <a:cubicBezTo>
                  <a:pt x="14" y="426"/>
                  <a:pt x="14" y="426"/>
                  <a:pt x="14" y="426"/>
                </a:cubicBezTo>
                <a:cubicBezTo>
                  <a:pt x="67" y="417"/>
                  <a:pt x="67" y="417"/>
                  <a:pt x="67" y="417"/>
                </a:cubicBezTo>
                <a:cubicBezTo>
                  <a:pt x="69" y="422"/>
                  <a:pt x="70" y="427"/>
                  <a:pt x="73" y="432"/>
                </a:cubicBezTo>
                <a:cubicBezTo>
                  <a:pt x="26" y="459"/>
                  <a:pt x="26" y="459"/>
                  <a:pt x="26" y="459"/>
                </a:cubicBezTo>
                <a:cubicBezTo>
                  <a:pt x="67" y="529"/>
                  <a:pt x="67" y="529"/>
                  <a:pt x="67" y="529"/>
                </a:cubicBezTo>
                <a:cubicBezTo>
                  <a:pt x="113" y="502"/>
                  <a:pt x="113" y="502"/>
                  <a:pt x="113" y="502"/>
                </a:cubicBezTo>
                <a:cubicBezTo>
                  <a:pt x="116" y="507"/>
                  <a:pt x="120" y="511"/>
                  <a:pt x="124" y="515"/>
                </a:cubicBezTo>
                <a:cubicBezTo>
                  <a:pt x="89" y="556"/>
                  <a:pt x="89" y="556"/>
                  <a:pt x="89" y="556"/>
                </a:cubicBezTo>
                <a:cubicBezTo>
                  <a:pt x="151" y="608"/>
                  <a:pt x="151" y="608"/>
                  <a:pt x="151" y="608"/>
                </a:cubicBezTo>
                <a:cubicBezTo>
                  <a:pt x="185" y="567"/>
                  <a:pt x="185" y="567"/>
                  <a:pt x="185" y="567"/>
                </a:cubicBezTo>
                <a:cubicBezTo>
                  <a:pt x="190" y="570"/>
                  <a:pt x="195" y="572"/>
                  <a:pt x="200" y="575"/>
                </a:cubicBezTo>
                <a:cubicBezTo>
                  <a:pt x="181" y="625"/>
                  <a:pt x="181" y="625"/>
                  <a:pt x="181" y="625"/>
                </a:cubicBezTo>
                <a:cubicBezTo>
                  <a:pt x="257" y="653"/>
                  <a:pt x="257" y="653"/>
                  <a:pt x="257" y="653"/>
                </a:cubicBezTo>
                <a:cubicBezTo>
                  <a:pt x="275" y="603"/>
                  <a:pt x="275" y="603"/>
                  <a:pt x="275" y="603"/>
                </a:cubicBezTo>
                <a:cubicBezTo>
                  <a:pt x="281" y="604"/>
                  <a:pt x="286" y="605"/>
                  <a:pt x="292" y="606"/>
                </a:cubicBezTo>
                <a:cubicBezTo>
                  <a:pt x="292" y="659"/>
                  <a:pt x="292" y="659"/>
                  <a:pt x="292" y="659"/>
                </a:cubicBezTo>
                <a:cubicBezTo>
                  <a:pt x="372" y="659"/>
                  <a:pt x="372" y="659"/>
                  <a:pt x="372" y="659"/>
                </a:cubicBezTo>
                <a:cubicBezTo>
                  <a:pt x="372" y="606"/>
                  <a:pt x="372" y="606"/>
                  <a:pt x="372" y="606"/>
                </a:cubicBezTo>
                <a:cubicBezTo>
                  <a:pt x="378" y="605"/>
                  <a:pt x="383" y="604"/>
                  <a:pt x="389" y="603"/>
                </a:cubicBezTo>
                <a:cubicBezTo>
                  <a:pt x="407" y="653"/>
                  <a:pt x="407" y="653"/>
                  <a:pt x="407" y="653"/>
                </a:cubicBezTo>
                <a:cubicBezTo>
                  <a:pt x="483" y="625"/>
                  <a:pt x="483" y="625"/>
                  <a:pt x="483" y="625"/>
                </a:cubicBezTo>
                <a:cubicBezTo>
                  <a:pt x="464" y="575"/>
                  <a:pt x="464" y="575"/>
                  <a:pt x="464" y="575"/>
                </a:cubicBezTo>
                <a:cubicBezTo>
                  <a:pt x="469" y="572"/>
                  <a:pt x="474" y="570"/>
                  <a:pt x="479" y="567"/>
                </a:cubicBezTo>
                <a:cubicBezTo>
                  <a:pt x="513" y="608"/>
                  <a:pt x="513" y="608"/>
                  <a:pt x="513" y="608"/>
                </a:cubicBezTo>
                <a:cubicBezTo>
                  <a:pt x="575" y="556"/>
                  <a:pt x="575" y="556"/>
                  <a:pt x="575" y="556"/>
                </a:cubicBezTo>
                <a:cubicBezTo>
                  <a:pt x="540" y="515"/>
                  <a:pt x="540" y="515"/>
                  <a:pt x="540" y="515"/>
                </a:cubicBezTo>
                <a:cubicBezTo>
                  <a:pt x="544" y="511"/>
                  <a:pt x="548" y="507"/>
                  <a:pt x="551" y="502"/>
                </a:cubicBezTo>
                <a:cubicBezTo>
                  <a:pt x="597" y="529"/>
                  <a:pt x="597" y="529"/>
                  <a:pt x="597" y="529"/>
                </a:cubicBezTo>
                <a:cubicBezTo>
                  <a:pt x="638" y="459"/>
                  <a:pt x="638" y="459"/>
                  <a:pt x="638" y="459"/>
                </a:cubicBezTo>
                <a:cubicBezTo>
                  <a:pt x="592" y="432"/>
                  <a:pt x="592" y="432"/>
                  <a:pt x="592" y="432"/>
                </a:cubicBezTo>
                <a:cubicBezTo>
                  <a:pt x="594" y="427"/>
                  <a:pt x="595" y="422"/>
                  <a:pt x="597" y="417"/>
                </a:cubicBezTo>
                <a:cubicBezTo>
                  <a:pt x="650" y="426"/>
                  <a:pt x="650" y="426"/>
                  <a:pt x="650" y="426"/>
                </a:cubicBezTo>
                <a:cubicBezTo>
                  <a:pt x="664" y="347"/>
                  <a:pt x="664" y="347"/>
                  <a:pt x="664" y="347"/>
                </a:cubicBezTo>
                <a:cubicBezTo>
                  <a:pt x="611" y="337"/>
                  <a:pt x="611" y="337"/>
                  <a:pt x="611" y="337"/>
                </a:cubicBezTo>
                <a:cubicBezTo>
                  <a:pt x="611" y="335"/>
                  <a:pt x="611" y="332"/>
                  <a:pt x="611" y="329"/>
                </a:cubicBezTo>
                <a:close/>
                <a:moveTo>
                  <a:pt x="353" y="83"/>
                </a:moveTo>
                <a:cubicBezTo>
                  <a:pt x="428" y="89"/>
                  <a:pt x="494" y="129"/>
                  <a:pt x="535" y="188"/>
                </a:cubicBezTo>
                <a:cubicBezTo>
                  <a:pt x="511" y="201"/>
                  <a:pt x="511" y="201"/>
                  <a:pt x="511" y="201"/>
                </a:cubicBezTo>
                <a:cubicBezTo>
                  <a:pt x="475" y="151"/>
                  <a:pt x="418" y="116"/>
                  <a:pt x="353" y="110"/>
                </a:cubicBezTo>
                <a:lnTo>
                  <a:pt x="353" y="83"/>
                </a:lnTo>
                <a:close/>
                <a:moveTo>
                  <a:pt x="439" y="232"/>
                </a:moveTo>
                <a:cubicBezTo>
                  <a:pt x="461" y="256"/>
                  <a:pt x="475" y="287"/>
                  <a:pt x="476" y="322"/>
                </a:cubicBezTo>
                <a:cubicBezTo>
                  <a:pt x="350" y="322"/>
                  <a:pt x="350" y="322"/>
                  <a:pt x="350" y="322"/>
                </a:cubicBezTo>
                <a:lnTo>
                  <a:pt x="439" y="232"/>
                </a:lnTo>
                <a:close/>
                <a:moveTo>
                  <a:pt x="340" y="311"/>
                </a:moveTo>
                <a:cubicBezTo>
                  <a:pt x="340" y="185"/>
                  <a:pt x="340" y="185"/>
                  <a:pt x="340" y="185"/>
                </a:cubicBezTo>
                <a:cubicBezTo>
                  <a:pt x="374" y="187"/>
                  <a:pt x="405" y="200"/>
                  <a:pt x="429" y="222"/>
                </a:cubicBezTo>
                <a:lnTo>
                  <a:pt x="340" y="311"/>
                </a:lnTo>
                <a:close/>
                <a:moveTo>
                  <a:pt x="225" y="232"/>
                </a:moveTo>
                <a:cubicBezTo>
                  <a:pt x="314" y="322"/>
                  <a:pt x="314" y="322"/>
                  <a:pt x="314" y="322"/>
                </a:cubicBezTo>
                <a:cubicBezTo>
                  <a:pt x="188" y="322"/>
                  <a:pt x="188" y="322"/>
                  <a:pt x="188" y="322"/>
                </a:cubicBezTo>
                <a:cubicBezTo>
                  <a:pt x="190" y="287"/>
                  <a:pt x="203" y="256"/>
                  <a:pt x="225" y="232"/>
                </a:cubicBezTo>
                <a:close/>
                <a:moveTo>
                  <a:pt x="235" y="222"/>
                </a:moveTo>
                <a:cubicBezTo>
                  <a:pt x="259" y="200"/>
                  <a:pt x="290" y="187"/>
                  <a:pt x="325" y="185"/>
                </a:cubicBezTo>
                <a:cubicBezTo>
                  <a:pt x="325" y="311"/>
                  <a:pt x="325" y="311"/>
                  <a:pt x="325" y="311"/>
                </a:cubicBezTo>
                <a:lnTo>
                  <a:pt x="235" y="222"/>
                </a:lnTo>
                <a:close/>
                <a:moveTo>
                  <a:pt x="314" y="337"/>
                </a:moveTo>
                <a:cubicBezTo>
                  <a:pt x="225" y="426"/>
                  <a:pt x="225" y="426"/>
                  <a:pt x="225" y="426"/>
                </a:cubicBezTo>
                <a:cubicBezTo>
                  <a:pt x="203" y="402"/>
                  <a:pt x="189" y="371"/>
                  <a:pt x="188" y="337"/>
                </a:cubicBezTo>
                <a:lnTo>
                  <a:pt x="314" y="337"/>
                </a:lnTo>
                <a:close/>
                <a:moveTo>
                  <a:pt x="325" y="347"/>
                </a:moveTo>
                <a:cubicBezTo>
                  <a:pt x="325" y="473"/>
                  <a:pt x="325" y="473"/>
                  <a:pt x="325" y="473"/>
                </a:cubicBezTo>
                <a:cubicBezTo>
                  <a:pt x="290" y="472"/>
                  <a:pt x="259" y="458"/>
                  <a:pt x="235" y="436"/>
                </a:cubicBezTo>
                <a:lnTo>
                  <a:pt x="325" y="347"/>
                </a:lnTo>
                <a:close/>
                <a:moveTo>
                  <a:pt x="340" y="347"/>
                </a:moveTo>
                <a:cubicBezTo>
                  <a:pt x="429" y="436"/>
                  <a:pt x="429" y="436"/>
                  <a:pt x="429" y="436"/>
                </a:cubicBezTo>
                <a:cubicBezTo>
                  <a:pt x="405" y="458"/>
                  <a:pt x="374" y="472"/>
                  <a:pt x="340" y="473"/>
                </a:cubicBezTo>
                <a:lnTo>
                  <a:pt x="340" y="347"/>
                </a:lnTo>
                <a:close/>
                <a:moveTo>
                  <a:pt x="439" y="426"/>
                </a:moveTo>
                <a:cubicBezTo>
                  <a:pt x="350" y="337"/>
                  <a:pt x="350" y="337"/>
                  <a:pt x="350" y="337"/>
                </a:cubicBezTo>
                <a:cubicBezTo>
                  <a:pt x="476" y="337"/>
                  <a:pt x="476" y="337"/>
                  <a:pt x="476" y="337"/>
                </a:cubicBezTo>
                <a:cubicBezTo>
                  <a:pt x="475" y="371"/>
                  <a:pt x="461" y="402"/>
                  <a:pt x="439" y="426"/>
                </a:cubicBezTo>
                <a:close/>
                <a:moveTo>
                  <a:pt x="311" y="83"/>
                </a:moveTo>
                <a:cubicBezTo>
                  <a:pt x="311" y="110"/>
                  <a:pt x="311" y="110"/>
                  <a:pt x="311" y="110"/>
                </a:cubicBezTo>
                <a:cubicBezTo>
                  <a:pt x="246" y="116"/>
                  <a:pt x="189" y="151"/>
                  <a:pt x="153" y="201"/>
                </a:cubicBezTo>
                <a:cubicBezTo>
                  <a:pt x="129" y="188"/>
                  <a:pt x="129" y="188"/>
                  <a:pt x="129" y="188"/>
                </a:cubicBezTo>
                <a:cubicBezTo>
                  <a:pt x="170" y="129"/>
                  <a:pt x="236" y="89"/>
                  <a:pt x="311" y="83"/>
                </a:cubicBezTo>
                <a:close/>
                <a:moveTo>
                  <a:pt x="108" y="434"/>
                </a:moveTo>
                <a:cubicBezTo>
                  <a:pt x="93" y="402"/>
                  <a:pt x="85" y="367"/>
                  <a:pt x="85" y="329"/>
                </a:cubicBezTo>
                <a:cubicBezTo>
                  <a:pt x="85" y="292"/>
                  <a:pt x="93" y="256"/>
                  <a:pt x="108" y="224"/>
                </a:cubicBezTo>
                <a:cubicBezTo>
                  <a:pt x="132" y="238"/>
                  <a:pt x="132" y="238"/>
                  <a:pt x="132" y="238"/>
                </a:cubicBezTo>
                <a:cubicBezTo>
                  <a:pt x="119" y="266"/>
                  <a:pt x="112" y="297"/>
                  <a:pt x="112" y="329"/>
                </a:cubicBezTo>
                <a:cubicBezTo>
                  <a:pt x="112" y="362"/>
                  <a:pt x="119" y="393"/>
                  <a:pt x="132" y="420"/>
                </a:cubicBezTo>
                <a:lnTo>
                  <a:pt x="108" y="434"/>
                </a:lnTo>
                <a:close/>
                <a:moveTo>
                  <a:pt x="311" y="575"/>
                </a:moveTo>
                <a:cubicBezTo>
                  <a:pt x="236" y="569"/>
                  <a:pt x="170" y="529"/>
                  <a:pt x="129" y="471"/>
                </a:cubicBezTo>
                <a:cubicBezTo>
                  <a:pt x="153" y="457"/>
                  <a:pt x="153" y="457"/>
                  <a:pt x="153" y="457"/>
                </a:cubicBezTo>
                <a:cubicBezTo>
                  <a:pt x="189" y="507"/>
                  <a:pt x="246" y="542"/>
                  <a:pt x="311" y="548"/>
                </a:cubicBezTo>
                <a:lnTo>
                  <a:pt x="311" y="575"/>
                </a:lnTo>
                <a:close/>
                <a:moveTo>
                  <a:pt x="353" y="575"/>
                </a:moveTo>
                <a:cubicBezTo>
                  <a:pt x="353" y="548"/>
                  <a:pt x="353" y="548"/>
                  <a:pt x="353" y="548"/>
                </a:cubicBezTo>
                <a:cubicBezTo>
                  <a:pt x="418" y="542"/>
                  <a:pt x="475" y="507"/>
                  <a:pt x="511" y="457"/>
                </a:cubicBezTo>
                <a:cubicBezTo>
                  <a:pt x="535" y="471"/>
                  <a:pt x="535" y="471"/>
                  <a:pt x="535" y="471"/>
                </a:cubicBezTo>
                <a:cubicBezTo>
                  <a:pt x="494" y="529"/>
                  <a:pt x="428" y="569"/>
                  <a:pt x="353" y="575"/>
                </a:cubicBezTo>
                <a:close/>
                <a:moveTo>
                  <a:pt x="556" y="434"/>
                </a:moveTo>
                <a:cubicBezTo>
                  <a:pt x="532" y="420"/>
                  <a:pt x="532" y="420"/>
                  <a:pt x="532" y="420"/>
                </a:cubicBezTo>
                <a:cubicBezTo>
                  <a:pt x="545" y="393"/>
                  <a:pt x="552" y="362"/>
                  <a:pt x="552" y="329"/>
                </a:cubicBezTo>
                <a:cubicBezTo>
                  <a:pt x="552" y="297"/>
                  <a:pt x="545" y="266"/>
                  <a:pt x="532" y="238"/>
                </a:cubicBezTo>
                <a:cubicBezTo>
                  <a:pt x="556" y="224"/>
                  <a:pt x="556" y="224"/>
                  <a:pt x="556" y="224"/>
                </a:cubicBezTo>
                <a:cubicBezTo>
                  <a:pt x="571" y="256"/>
                  <a:pt x="579" y="292"/>
                  <a:pt x="579" y="329"/>
                </a:cubicBezTo>
                <a:cubicBezTo>
                  <a:pt x="579" y="367"/>
                  <a:pt x="571" y="402"/>
                  <a:pt x="556" y="434"/>
                </a:cubicBezTo>
                <a:close/>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sp>
        <p:nvSpPr>
          <p:cNvPr id="18" name="Freeform 19"/>
          <p:cNvSpPr>
            <a:spLocks noEditPoints="1"/>
          </p:cNvSpPr>
          <p:nvPr/>
        </p:nvSpPr>
        <p:spPr bwMode="auto">
          <a:xfrm>
            <a:off x="5769201" y="2943471"/>
            <a:ext cx="941495" cy="937329"/>
          </a:xfrm>
          <a:custGeom>
            <a:avLst/>
            <a:gdLst>
              <a:gd name="T0" fmla="*/ 431 w 483"/>
              <a:gd name="T1" fmla="*/ 165 h 481"/>
              <a:gd name="T2" fmla="*/ 435 w 483"/>
              <a:gd name="T3" fmla="*/ 95 h 481"/>
              <a:gd name="T4" fmla="*/ 394 w 483"/>
              <a:gd name="T5" fmla="*/ 105 h 481"/>
              <a:gd name="T6" fmla="*/ 374 w 483"/>
              <a:gd name="T7" fmla="*/ 38 h 481"/>
              <a:gd name="T8" fmla="*/ 338 w 483"/>
              <a:gd name="T9" fmla="*/ 61 h 481"/>
              <a:gd name="T10" fmla="*/ 296 w 483"/>
              <a:gd name="T11" fmla="*/ 5 h 481"/>
              <a:gd name="T12" fmla="*/ 271 w 483"/>
              <a:gd name="T13" fmla="*/ 39 h 481"/>
              <a:gd name="T14" fmla="*/ 212 w 483"/>
              <a:gd name="T15" fmla="*/ 0 h 481"/>
              <a:gd name="T16" fmla="*/ 200 w 483"/>
              <a:gd name="T17" fmla="*/ 41 h 481"/>
              <a:gd name="T18" fmla="*/ 132 w 483"/>
              <a:gd name="T19" fmla="*/ 25 h 481"/>
              <a:gd name="T20" fmla="*/ 135 w 483"/>
              <a:gd name="T21" fmla="*/ 68 h 481"/>
              <a:gd name="T22" fmla="*/ 65 w 483"/>
              <a:gd name="T23" fmla="*/ 76 h 481"/>
              <a:gd name="T24" fmla="*/ 82 w 483"/>
              <a:gd name="T25" fmla="*/ 115 h 481"/>
              <a:gd name="T26" fmla="*/ 19 w 483"/>
              <a:gd name="T27" fmla="*/ 146 h 481"/>
              <a:gd name="T28" fmla="*/ 48 w 483"/>
              <a:gd name="T29" fmla="*/ 177 h 481"/>
              <a:gd name="T30" fmla="*/ 0 w 483"/>
              <a:gd name="T31" fmla="*/ 228 h 481"/>
              <a:gd name="T32" fmla="*/ 38 w 483"/>
              <a:gd name="T33" fmla="*/ 241 h 481"/>
              <a:gd name="T34" fmla="*/ 0 w 483"/>
              <a:gd name="T35" fmla="*/ 254 h 481"/>
              <a:gd name="T36" fmla="*/ 48 w 483"/>
              <a:gd name="T37" fmla="*/ 305 h 481"/>
              <a:gd name="T38" fmla="*/ 19 w 483"/>
              <a:gd name="T39" fmla="*/ 335 h 481"/>
              <a:gd name="T40" fmla="*/ 82 w 483"/>
              <a:gd name="T41" fmla="*/ 367 h 481"/>
              <a:gd name="T42" fmla="*/ 65 w 483"/>
              <a:gd name="T43" fmla="*/ 406 h 481"/>
              <a:gd name="T44" fmla="*/ 135 w 483"/>
              <a:gd name="T45" fmla="*/ 414 h 481"/>
              <a:gd name="T46" fmla="*/ 132 w 483"/>
              <a:gd name="T47" fmla="*/ 456 h 481"/>
              <a:gd name="T48" fmla="*/ 200 w 483"/>
              <a:gd name="T49" fmla="*/ 440 h 481"/>
              <a:gd name="T50" fmla="*/ 212 w 483"/>
              <a:gd name="T51" fmla="*/ 481 h 481"/>
              <a:gd name="T52" fmla="*/ 271 w 483"/>
              <a:gd name="T53" fmla="*/ 442 h 481"/>
              <a:gd name="T54" fmla="*/ 296 w 483"/>
              <a:gd name="T55" fmla="*/ 476 h 481"/>
              <a:gd name="T56" fmla="*/ 338 w 483"/>
              <a:gd name="T57" fmla="*/ 420 h 481"/>
              <a:gd name="T58" fmla="*/ 374 w 483"/>
              <a:gd name="T59" fmla="*/ 444 h 481"/>
              <a:gd name="T60" fmla="*/ 394 w 483"/>
              <a:gd name="T61" fmla="*/ 376 h 481"/>
              <a:gd name="T62" fmla="*/ 435 w 483"/>
              <a:gd name="T63" fmla="*/ 386 h 481"/>
              <a:gd name="T64" fmla="*/ 431 w 483"/>
              <a:gd name="T65" fmla="*/ 316 h 481"/>
              <a:gd name="T66" fmla="*/ 473 w 483"/>
              <a:gd name="T67" fmla="*/ 311 h 481"/>
              <a:gd name="T68" fmla="*/ 445 w 483"/>
              <a:gd name="T69" fmla="*/ 247 h 481"/>
              <a:gd name="T70" fmla="*/ 445 w 483"/>
              <a:gd name="T71" fmla="*/ 235 h 481"/>
              <a:gd name="T72" fmla="*/ 473 w 483"/>
              <a:gd name="T73" fmla="*/ 170 h 481"/>
              <a:gd name="T74" fmla="*/ 271 w 483"/>
              <a:gd name="T75" fmla="*/ 405 h 481"/>
              <a:gd name="T76" fmla="*/ 328 w 483"/>
              <a:gd name="T77" fmla="*/ 270 h 481"/>
              <a:gd name="T78" fmla="*/ 271 w 483"/>
              <a:gd name="T79" fmla="*/ 405 h 481"/>
              <a:gd name="T80" fmla="*/ 287 w 483"/>
              <a:gd name="T81" fmla="*/ 241 h 481"/>
              <a:gd name="T82" fmla="*/ 196 w 483"/>
              <a:gd name="T83" fmla="*/ 241 h 481"/>
              <a:gd name="T84" fmla="*/ 77 w 483"/>
              <a:gd name="T85" fmla="*/ 270 h 481"/>
              <a:gd name="T86" fmla="*/ 212 w 483"/>
              <a:gd name="T87" fmla="*/ 327 h 481"/>
              <a:gd name="T88" fmla="*/ 77 w 483"/>
              <a:gd name="T89" fmla="*/ 270 h 481"/>
              <a:gd name="T90" fmla="*/ 212 w 483"/>
              <a:gd name="T91" fmla="*/ 155 h 481"/>
              <a:gd name="T92" fmla="*/ 77 w 483"/>
              <a:gd name="T93" fmla="*/ 211 h 481"/>
              <a:gd name="T94" fmla="*/ 406 w 483"/>
              <a:gd name="T95" fmla="*/ 211 h 481"/>
              <a:gd name="T96" fmla="*/ 271 w 483"/>
              <a:gd name="T97" fmla="*/ 155 h 481"/>
              <a:gd name="T98" fmla="*/ 406 w 483"/>
              <a:gd name="T99" fmla="*/ 211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83" h="481">
                <a:moveTo>
                  <a:pt x="435" y="177"/>
                </a:moveTo>
                <a:cubicBezTo>
                  <a:pt x="434" y="173"/>
                  <a:pt x="432" y="169"/>
                  <a:pt x="431" y="165"/>
                </a:cubicBezTo>
                <a:cubicBezTo>
                  <a:pt x="464" y="146"/>
                  <a:pt x="464" y="146"/>
                  <a:pt x="464" y="146"/>
                </a:cubicBezTo>
                <a:cubicBezTo>
                  <a:pt x="435" y="95"/>
                  <a:pt x="435" y="95"/>
                  <a:pt x="435" y="95"/>
                </a:cubicBezTo>
                <a:cubicBezTo>
                  <a:pt x="401" y="115"/>
                  <a:pt x="401" y="115"/>
                  <a:pt x="401" y="115"/>
                </a:cubicBezTo>
                <a:cubicBezTo>
                  <a:pt x="399" y="111"/>
                  <a:pt x="396" y="108"/>
                  <a:pt x="394" y="105"/>
                </a:cubicBezTo>
                <a:cubicBezTo>
                  <a:pt x="419" y="76"/>
                  <a:pt x="419" y="76"/>
                  <a:pt x="419" y="76"/>
                </a:cubicBezTo>
                <a:cubicBezTo>
                  <a:pt x="374" y="38"/>
                  <a:pt x="374" y="38"/>
                  <a:pt x="374" y="38"/>
                </a:cubicBezTo>
                <a:cubicBezTo>
                  <a:pt x="349" y="68"/>
                  <a:pt x="349" y="68"/>
                  <a:pt x="349" y="68"/>
                </a:cubicBezTo>
                <a:cubicBezTo>
                  <a:pt x="345" y="65"/>
                  <a:pt x="342" y="63"/>
                  <a:pt x="338" y="61"/>
                </a:cubicBezTo>
                <a:cubicBezTo>
                  <a:pt x="351" y="25"/>
                  <a:pt x="351" y="25"/>
                  <a:pt x="351" y="25"/>
                </a:cubicBezTo>
                <a:cubicBezTo>
                  <a:pt x="296" y="5"/>
                  <a:pt x="296" y="5"/>
                  <a:pt x="296" y="5"/>
                </a:cubicBezTo>
                <a:cubicBezTo>
                  <a:pt x="283" y="41"/>
                  <a:pt x="283" y="41"/>
                  <a:pt x="283" y="41"/>
                </a:cubicBezTo>
                <a:cubicBezTo>
                  <a:pt x="279" y="41"/>
                  <a:pt x="275" y="40"/>
                  <a:pt x="271" y="39"/>
                </a:cubicBezTo>
                <a:cubicBezTo>
                  <a:pt x="271" y="0"/>
                  <a:pt x="271" y="0"/>
                  <a:pt x="271" y="0"/>
                </a:cubicBezTo>
                <a:cubicBezTo>
                  <a:pt x="212" y="0"/>
                  <a:pt x="212" y="0"/>
                  <a:pt x="212" y="0"/>
                </a:cubicBezTo>
                <a:cubicBezTo>
                  <a:pt x="212" y="39"/>
                  <a:pt x="212" y="39"/>
                  <a:pt x="212" y="39"/>
                </a:cubicBezTo>
                <a:cubicBezTo>
                  <a:pt x="208" y="40"/>
                  <a:pt x="204" y="41"/>
                  <a:pt x="200" y="41"/>
                </a:cubicBezTo>
                <a:cubicBezTo>
                  <a:pt x="187" y="5"/>
                  <a:pt x="187" y="5"/>
                  <a:pt x="187" y="5"/>
                </a:cubicBezTo>
                <a:cubicBezTo>
                  <a:pt x="132" y="25"/>
                  <a:pt x="132" y="25"/>
                  <a:pt x="132" y="25"/>
                </a:cubicBezTo>
                <a:cubicBezTo>
                  <a:pt x="145" y="61"/>
                  <a:pt x="145" y="61"/>
                  <a:pt x="145" y="61"/>
                </a:cubicBezTo>
                <a:cubicBezTo>
                  <a:pt x="142" y="63"/>
                  <a:pt x="138" y="65"/>
                  <a:pt x="135" y="68"/>
                </a:cubicBezTo>
                <a:cubicBezTo>
                  <a:pt x="110" y="38"/>
                  <a:pt x="110" y="38"/>
                  <a:pt x="110" y="38"/>
                </a:cubicBezTo>
                <a:cubicBezTo>
                  <a:pt x="65" y="76"/>
                  <a:pt x="65" y="76"/>
                  <a:pt x="65" y="76"/>
                </a:cubicBezTo>
                <a:cubicBezTo>
                  <a:pt x="90" y="105"/>
                  <a:pt x="90" y="105"/>
                  <a:pt x="90" y="105"/>
                </a:cubicBezTo>
                <a:cubicBezTo>
                  <a:pt x="87" y="108"/>
                  <a:pt x="84" y="111"/>
                  <a:pt x="82" y="115"/>
                </a:cubicBezTo>
                <a:cubicBezTo>
                  <a:pt x="48" y="95"/>
                  <a:pt x="48" y="95"/>
                  <a:pt x="48" y="95"/>
                </a:cubicBezTo>
                <a:cubicBezTo>
                  <a:pt x="19" y="146"/>
                  <a:pt x="19" y="146"/>
                  <a:pt x="19" y="146"/>
                </a:cubicBezTo>
                <a:cubicBezTo>
                  <a:pt x="52" y="165"/>
                  <a:pt x="52" y="165"/>
                  <a:pt x="52" y="165"/>
                </a:cubicBezTo>
                <a:cubicBezTo>
                  <a:pt x="51" y="169"/>
                  <a:pt x="50" y="173"/>
                  <a:pt x="48" y="177"/>
                </a:cubicBezTo>
                <a:cubicBezTo>
                  <a:pt x="10" y="170"/>
                  <a:pt x="10" y="170"/>
                  <a:pt x="10" y="170"/>
                </a:cubicBezTo>
                <a:cubicBezTo>
                  <a:pt x="0" y="228"/>
                  <a:pt x="0" y="228"/>
                  <a:pt x="0" y="228"/>
                </a:cubicBezTo>
                <a:cubicBezTo>
                  <a:pt x="38" y="235"/>
                  <a:pt x="38" y="235"/>
                  <a:pt x="38" y="235"/>
                </a:cubicBezTo>
                <a:cubicBezTo>
                  <a:pt x="38" y="237"/>
                  <a:pt x="38" y="239"/>
                  <a:pt x="38" y="241"/>
                </a:cubicBezTo>
                <a:cubicBezTo>
                  <a:pt x="38" y="243"/>
                  <a:pt x="38" y="245"/>
                  <a:pt x="38" y="247"/>
                </a:cubicBezTo>
                <a:cubicBezTo>
                  <a:pt x="0" y="254"/>
                  <a:pt x="0" y="254"/>
                  <a:pt x="0" y="254"/>
                </a:cubicBezTo>
                <a:cubicBezTo>
                  <a:pt x="10" y="311"/>
                  <a:pt x="10" y="311"/>
                  <a:pt x="10" y="311"/>
                </a:cubicBezTo>
                <a:cubicBezTo>
                  <a:pt x="48" y="305"/>
                  <a:pt x="48" y="305"/>
                  <a:pt x="48" y="305"/>
                </a:cubicBezTo>
                <a:cubicBezTo>
                  <a:pt x="50" y="308"/>
                  <a:pt x="51" y="312"/>
                  <a:pt x="52" y="316"/>
                </a:cubicBezTo>
                <a:cubicBezTo>
                  <a:pt x="19" y="335"/>
                  <a:pt x="19" y="335"/>
                  <a:pt x="19" y="335"/>
                </a:cubicBezTo>
                <a:cubicBezTo>
                  <a:pt x="48" y="386"/>
                  <a:pt x="48" y="386"/>
                  <a:pt x="48" y="386"/>
                </a:cubicBezTo>
                <a:cubicBezTo>
                  <a:pt x="82" y="367"/>
                  <a:pt x="82" y="367"/>
                  <a:pt x="82" y="367"/>
                </a:cubicBezTo>
                <a:cubicBezTo>
                  <a:pt x="84" y="370"/>
                  <a:pt x="87" y="373"/>
                  <a:pt x="90" y="376"/>
                </a:cubicBezTo>
                <a:cubicBezTo>
                  <a:pt x="65" y="406"/>
                  <a:pt x="65" y="406"/>
                  <a:pt x="65" y="406"/>
                </a:cubicBezTo>
                <a:cubicBezTo>
                  <a:pt x="110" y="444"/>
                  <a:pt x="110" y="444"/>
                  <a:pt x="110" y="444"/>
                </a:cubicBezTo>
                <a:cubicBezTo>
                  <a:pt x="135" y="414"/>
                  <a:pt x="135" y="414"/>
                  <a:pt x="135" y="414"/>
                </a:cubicBezTo>
                <a:cubicBezTo>
                  <a:pt x="138" y="416"/>
                  <a:pt x="142" y="418"/>
                  <a:pt x="145" y="420"/>
                </a:cubicBezTo>
                <a:cubicBezTo>
                  <a:pt x="132" y="456"/>
                  <a:pt x="132" y="456"/>
                  <a:pt x="132" y="456"/>
                </a:cubicBezTo>
                <a:cubicBezTo>
                  <a:pt x="187" y="476"/>
                  <a:pt x="187" y="476"/>
                  <a:pt x="187" y="476"/>
                </a:cubicBezTo>
                <a:cubicBezTo>
                  <a:pt x="200" y="440"/>
                  <a:pt x="200" y="440"/>
                  <a:pt x="200" y="440"/>
                </a:cubicBezTo>
                <a:cubicBezTo>
                  <a:pt x="204" y="441"/>
                  <a:pt x="208" y="442"/>
                  <a:pt x="212" y="442"/>
                </a:cubicBezTo>
                <a:cubicBezTo>
                  <a:pt x="212" y="481"/>
                  <a:pt x="212" y="481"/>
                  <a:pt x="212" y="481"/>
                </a:cubicBezTo>
                <a:cubicBezTo>
                  <a:pt x="271" y="481"/>
                  <a:pt x="271" y="481"/>
                  <a:pt x="271" y="481"/>
                </a:cubicBezTo>
                <a:cubicBezTo>
                  <a:pt x="271" y="442"/>
                  <a:pt x="271" y="442"/>
                  <a:pt x="271" y="442"/>
                </a:cubicBezTo>
                <a:cubicBezTo>
                  <a:pt x="275" y="442"/>
                  <a:pt x="279" y="441"/>
                  <a:pt x="283" y="440"/>
                </a:cubicBezTo>
                <a:cubicBezTo>
                  <a:pt x="296" y="476"/>
                  <a:pt x="296" y="476"/>
                  <a:pt x="296" y="476"/>
                </a:cubicBezTo>
                <a:cubicBezTo>
                  <a:pt x="351" y="456"/>
                  <a:pt x="351" y="456"/>
                  <a:pt x="351" y="456"/>
                </a:cubicBezTo>
                <a:cubicBezTo>
                  <a:pt x="338" y="420"/>
                  <a:pt x="338" y="420"/>
                  <a:pt x="338" y="420"/>
                </a:cubicBezTo>
                <a:cubicBezTo>
                  <a:pt x="342" y="418"/>
                  <a:pt x="345" y="416"/>
                  <a:pt x="349" y="414"/>
                </a:cubicBezTo>
                <a:cubicBezTo>
                  <a:pt x="374" y="444"/>
                  <a:pt x="374" y="444"/>
                  <a:pt x="374" y="444"/>
                </a:cubicBezTo>
                <a:cubicBezTo>
                  <a:pt x="419" y="406"/>
                  <a:pt x="419" y="406"/>
                  <a:pt x="419" y="406"/>
                </a:cubicBezTo>
                <a:cubicBezTo>
                  <a:pt x="394" y="376"/>
                  <a:pt x="394" y="376"/>
                  <a:pt x="394" y="376"/>
                </a:cubicBezTo>
                <a:cubicBezTo>
                  <a:pt x="396" y="373"/>
                  <a:pt x="399" y="370"/>
                  <a:pt x="401" y="367"/>
                </a:cubicBezTo>
                <a:cubicBezTo>
                  <a:pt x="435" y="386"/>
                  <a:pt x="435" y="386"/>
                  <a:pt x="435" y="386"/>
                </a:cubicBezTo>
                <a:cubicBezTo>
                  <a:pt x="464" y="335"/>
                  <a:pt x="464" y="335"/>
                  <a:pt x="464" y="335"/>
                </a:cubicBezTo>
                <a:cubicBezTo>
                  <a:pt x="431" y="316"/>
                  <a:pt x="431" y="316"/>
                  <a:pt x="431" y="316"/>
                </a:cubicBezTo>
                <a:cubicBezTo>
                  <a:pt x="432" y="312"/>
                  <a:pt x="434" y="308"/>
                  <a:pt x="435" y="305"/>
                </a:cubicBezTo>
                <a:cubicBezTo>
                  <a:pt x="473" y="311"/>
                  <a:pt x="473" y="311"/>
                  <a:pt x="473" y="311"/>
                </a:cubicBezTo>
                <a:cubicBezTo>
                  <a:pt x="483" y="254"/>
                  <a:pt x="483" y="254"/>
                  <a:pt x="483" y="254"/>
                </a:cubicBezTo>
                <a:cubicBezTo>
                  <a:pt x="445" y="247"/>
                  <a:pt x="445" y="247"/>
                  <a:pt x="445" y="247"/>
                </a:cubicBezTo>
                <a:cubicBezTo>
                  <a:pt x="445" y="245"/>
                  <a:pt x="445" y="243"/>
                  <a:pt x="445" y="241"/>
                </a:cubicBezTo>
                <a:cubicBezTo>
                  <a:pt x="445" y="239"/>
                  <a:pt x="445" y="237"/>
                  <a:pt x="445" y="235"/>
                </a:cubicBezTo>
                <a:cubicBezTo>
                  <a:pt x="483" y="228"/>
                  <a:pt x="483" y="228"/>
                  <a:pt x="483" y="228"/>
                </a:cubicBezTo>
                <a:cubicBezTo>
                  <a:pt x="473" y="170"/>
                  <a:pt x="473" y="170"/>
                  <a:pt x="473" y="170"/>
                </a:cubicBezTo>
                <a:lnTo>
                  <a:pt x="435" y="177"/>
                </a:lnTo>
                <a:close/>
                <a:moveTo>
                  <a:pt x="271" y="405"/>
                </a:moveTo>
                <a:cubicBezTo>
                  <a:pt x="271" y="327"/>
                  <a:pt x="271" y="327"/>
                  <a:pt x="271" y="327"/>
                </a:cubicBezTo>
                <a:cubicBezTo>
                  <a:pt x="297" y="318"/>
                  <a:pt x="318" y="297"/>
                  <a:pt x="328" y="270"/>
                </a:cubicBezTo>
                <a:cubicBezTo>
                  <a:pt x="406" y="270"/>
                  <a:pt x="406" y="270"/>
                  <a:pt x="406" y="270"/>
                </a:cubicBezTo>
                <a:cubicBezTo>
                  <a:pt x="394" y="339"/>
                  <a:pt x="340" y="393"/>
                  <a:pt x="271" y="405"/>
                </a:cubicBezTo>
                <a:close/>
                <a:moveTo>
                  <a:pt x="242" y="195"/>
                </a:moveTo>
                <a:cubicBezTo>
                  <a:pt x="267" y="195"/>
                  <a:pt x="287" y="215"/>
                  <a:pt x="287" y="241"/>
                </a:cubicBezTo>
                <a:cubicBezTo>
                  <a:pt x="287" y="266"/>
                  <a:pt x="267" y="287"/>
                  <a:pt x="242" y="287"/>
                </a:cubicBezTo>
                <a:cubicBezTo>
                  <a:pt x="216" y="287"/>
                  <a:pt x="196" y="266"/>
                  <a:pt x="196" y="241"/>
                </a:cubicBezTo>
                <a:cubicBezTo>
                  <a:pt x="196" y="215"/>
                  <a:pt x="216" y="195"/>
                  <a:pt x="242" y="195"/>
                </a:cubicBezTo>
                <a:close/>
                <a:moveTo>
                  <a:pt x="77" y="270"/>
                </a:moveTo>
                <a:cubicBezTo>
                  <a:pt x="156" y="270"/>
                  <a:pt x="156" y="270"/>
                  <a:pt x="156" y="270"/>
                </a:cubicBezTo>
                <a:cubicBezTo>
                  <a:pt x="165" y="297"/>
                  <a:pt x="186" y="318"/>
                  <a:pt x="212" y="327"/>
                </a:cubicBezTo>
                <a:cubicBezTo>
                  <a:pt x="212" y="405"/>
                  <a:pt x="212" y="405"/>
                  <a:pt x="212" y="405"/>
                </a:cubicBezTo>
                <a:cubicBezTo>
                  <a:pt x="144" y="393"/>
                  <a:pt x="90" y="339"/>
                  <a:pt x="77" y="270"/>
                </a:cubicBezTo>
                <a:close/>
                <a:moveTo>
                  <a:pt x="212" y="76"/>
                </a:moveTo>
                <a:cubicBezTo>
                  <a:pt x="212" y="155"/>
                  <a:pt x="212" y="155"/>
                  <a:pt x="212" y="155"/>
                </a:cubicBezTo>
                <a:cubicBezTo>
                  <a:pt x="186" y="164"/>
                  <a:pt x="165" y="185"/>
                  <a:pt x="156" y="211"/>
                </a:cubicBezTo>
                <a:cubicBezTo>
                  <a:pt x="77" y="211"/>
                  <a:pt x="77" y="211"/>
                  <a:pt x="77" y="211"/>
                </a:cubicBezTo>
                <a:cubicBezTo>
                  <a:pt x="90" y="143"/>
                  <a:pt x="144" y="89"/>
                  <a:pt x="212" y="76"/>
                </a:cubicBezTo>
                <a:close/>
                <a:moveTo>
                  <a:pt x="406" y="211"/>
                </a:moveTo>
                <a:cubicBezTo>
                  <a:pt x="328" y="211"/>
                  <a:pt x="328" y="211"/>
                  <a:pt x="328" y="211"/>
                </a:cubicBezTo>
                <a:cubicBezTo>
                  <a:pt x="318" y="185"/>
                  <a:pt x="297" y="164"/>
                  <a:pt x="271" y="155"/>
                </a:cubicBezTo>
                <a:cubicBezTo>
                  <a:pt x="271" y="76"/>
                  <a:pt x="271" y="76"/>
                  <a:pt x="271" y="76"/>
                </a:cubicBezTo>
                <a:cubicBezTo>
                  <a:pt x="340" y="89"/>
                  <a:pt x="394" y="143"/>
                  <a:pt x="406" y="211"/>
                </a:cubicBezTo>
                <a:close/>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sp>
        <p:nvSpPr>
          <p:cNvPr id="19" name="Freeform 22"/>
          <p:cNvSpPr>
            <a:spLocks noEditPoints="1"/>
          </p:cNvSpPr>
          <p:nvPr/>
        </p:nvSpPr>
        <p:spPr bwMode="auto">
          <a:xfrm>
            <a:off x="2339274" y="1614547"/>
            <a:ext cx="1558048" cy="1551105"/>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sp>
        <p:nvSpPr>
          <p:cNvPr id="32" name="椭圆 31"/>
          <p:cNvSpPr/>
          <p:nvPr/>
        </p:nvSpPr>
        <p:spPr>
          <a:xfrm>
            <a:off x="2775398" y="2053733"/>
            <a:ext cx="685800" cy="685800"/>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33" name="Content Placeholder 2"/>
          <p:cNvSpPr txBox="1">
            <a:spLocks/>
          </p:cNvSpPr>
          <p:nvPr/>
        </p:nvSpPr>
        <p:spPr bwMode="auto">
          <a:xfrm>
            <a:off x="5769201" y="1264389"/>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4" name="Content Placeholder 2"/>
          <p:cNvSpPr txBox="1">
            <a:spLocks/>
          </p:cNvSpPr>
          <p:nvPr/>
        </p:nvSpPr>
        <p:spPr bwMode="auto">
          <a:xfrm>
            <a:off x="6534184" y="3760319"/>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a:t>
            </a:r>
            <a:r>
              <a:rPr lang="zh-CN" altLang="en-US" sz="800" kern="0" dirty="0" smtClean="0">
                <a:solidFill>
                  <a:schemeClr val="bg1">
                    <a:lumMod val="85000"/>
                  </a:schemeClr>
                </a:solidFill>
                <a:latin typeface="微软雅黑" pitchFamily="34" charset="-122"/>
                <a:ea typeface="微软雅黑" pitchFamily="34" charset="-122"/>
                <a:cs typeface="Raleway Light"/>
              </a:rPr>
              <a:t>的</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5" name="Content Placeholder 2"/>
          <p:cNvSpPr txBox="1">
            <a:spLocks/>
          </p:cNvSpPr>
          <p:nvPr/>
        </p:nvSpPr>
        <p:spPr bwMode="auto">
          <a:xfrm>
            <a:off x="-36512" y="1742371"/>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6" name="Content Placeholder 2"/>
          <p:cNvSpPr txBox="1">
            <a:spLocks/>
          </p:cNvSpPr>
          <p:nvPr/>
        </p:nvSpPr>
        <p:spPr bwMode="auto">
          <a:xfrm>
            <a:off x="967943" y="3474190"/>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163" name="矩形 162"/>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164" name="Group 371"/>
          <p:cNvGrpSpPr>
            <a:grpSpLocks noChangeAspect="1"/>
          </p:cNvGrpSpPr>
          <p:nvPr/>
        </p:nvGrpSpPr>
        <p:grpSpPr bwMode="auto">
          <a:xfrm>
            <a:off x="1115616" y="549930"/>
            <a:ext cx="6912769" cy="59962"/>
            <a:chOff x="936" y="3880"/>
            <a:chExt cx="5806" cy="168"/>
          </a:xfrm>
          <a:solidFill>
            <a:schemeClr val="bg1"/>
          </a:solidFill>
        </p:grpSpPr>
        <p:sp>
          <p:nvSpPr>
            <p:cNvPr id="165"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7"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8"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9"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0"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1"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2"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3"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4"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5"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6"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7"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8"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9"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0"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1"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3"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4"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5"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6"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7"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8"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9"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0"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1"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2"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3"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4"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5"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6"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7"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8"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9"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0"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1"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3"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4"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5"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6"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7"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8"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9"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3"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5"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6"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7"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8"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9"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0"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1"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2"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3"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4"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5"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6"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7"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8"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9"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0"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1"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2"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3"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4"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5"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6"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7"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52984758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childTnLst>
                                    <p:animRot by="21600000">
                                      <p:cBhvr>
                                        <p:cTn id="6" dur="2000" fill="hold"/>
                                        <p:tgtEl>
                                          <p:spTgt spid="19"/>
                                        </p:tgtEl>
                                        <p:attrNameLst>
                                          <p:attrName>r</p:attrName>
                                        </p:attrNameLst>
                                      </p:cBhvr>
                                    </p:animRot>
                                  </p:childTnLst>
                                </p:cTn>
                              </p:par>
                              <p:par>
                                <p:cTn id="7" presetID="8" presetClass="emph" presetSubtype="0" repeatCount="indefinite" fill="hold" grpId="0" nodeType="withEffect">
                                  <p:stCondLst>
                                    <p:cond delay="0"/>
                                  </p:stCondLst>
                                  <p:childTnLst>
                                    <p:animRot by="21600000">
                                      <p:cBhvr>
                                        <p:cTn id="8" dur="2000" fill="hold"/>
                                        <p:tgtEl>
                                          <p:spTgt spid="16"/>
                                        </p:tgtEl>
                                        <p:attrNameLst>
                                          <p:attrName>r</p:attrName>
                                        </p:attrNameLst>
                                      </p:cBhvr>
                                    </p:animRot>
                                  </p:childTnLst>
                                </p:cTn>
                              </p:par>
                              <p:par>
                                <p:cTn id="9" presetID="8" presetClass="emph" presetSubtype="0" repeatCount="indefinite" fill="hold" grpId="0" nodeType="withEffect">
                                  <p:stCondLst>
                                    <p:cond delay="0"/>
                                  </p:stCondLst>
                                  <p:childTnLst>
                                    <p:animRot by="21600000">
                                      <p:cBhvr>
                                        <p:cTn id="10" dur="2000" fill="hold"/>
                                        <p:tgtEl>
                                          <p:spTgt spid="17"/>
                                        </p:tgtEl>
                                        <p:attrNameLst>
                                          <p:attrName>r</p:attrName>
                                        </p:attrNameLst>
                                      </p:cBhvr>
                                    </p:animRot>
                                  </p:childTnLst>
                                </p:cTn>
                              </p:par>
                              <p:par>
                                <p:cTn id="11" presetID="8" presetClass="emph" presetSubtype="0" repeatCount="indefinite" fill="hold" grpId="0" nodeType="withEffect">
                                  <p:stCondLst>
                                    <p:cond delay="0"/>
                                  </p:stCondLst>
                                  <p:childTnLst>
                                    <p:animRot by="21600000">
                                      <p:cBhvr>
                                        <p:cTn id="12" dur="2000" fill="hold"/>
                                        <p:tgtEl>
                                          <p:spTgt spid="18"/>
                                        </p:tgtEl>
                                        <p:attrNameLst>
                                          <p:attrName>r</p:attrName>
                                        </p:attrNameLst>
                                      </p:cBhvr>
                                    </p:animRot>
                                  </p:childTnLst>
                                </p:cTn>
                              </p:par>
                              <p:par>
                                <p:cTn id="13" presetID="53" presetClass="entr" presetSubtype="16"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animEffect transition="in" filter="fade">
                                      <p:cBhvr>
                                        <p:cTn id="17" dur="500"/>
                                        <p:tgtEl>
                                          <p:spTgt spid="4"/>
                                        </p:tgtEl>
                                      </p:cBhvr>
                                    </p:animEffect>
                                  </p:childTnLst>
                                </p:cTn>
                              </p:par>
                              <p:par>
                                <p:cTn id="18" presetID="53" presetClass="entr" presetSubtype="16" fill="hold" nodeType="with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p:cTn id="20" dur="500" fill="hold"/>
                                        <p:tgtEl>
                                          <p:spTgt spid="5"/>
                                        </p:tgtEl>
                                        <p:attrNameLst>
                                          <p:attrName>ppt_w</p:attrName>
                                        </p:attrNameLst>
                                      </p:cBhvr>
                                      <p:tavLst>
                                        <p:tav tm="0">
                                          <p:val>
                                            <p:fltVal val="0"/>
                                          </p:val>
                                        </p:tav>
                                        <p:tav tm="100000">
                                          <p:val>
                                            <p:strVal val="#ppt_w"/>
                                          </p:val>
                                        </p:tav>
                                      </p:tavLst>
                                    </p:anim>
                                    <p:anim calcmode="lin" valueType="num">
                                      <p:cBhvr>
                                        <p:cTn id="21" dur="500" fill="hold"/>
                                        <p:tgtEl>
                                          <p:spTgt spid="5"/>
                                        </p:tgtEl>
                                        <p:attrNameLst>
                                          <p:attrName>ppt_h</p:attrName>
                                        </p:attrNameLst>
                                      </p:cBhvr>
                                      <p:tavLst>
                                        <p:tav tm="0">
                                          <p:val>
                                            <p:fltVal val="0"/>
                                          </p:val>
                                        </p:tav>
                                        <p:tav tm="100000">
                                          <p:val>
                                            <p:strVal val="#ppt_h"/>
                                          </p:val>
                                        </p:tav>
                                      </p:tavLst>
                                    </p:anim>
                                    <p:animEffect transition="in" filter="fade">
                                      <p:cBhvr>
                                        <p:cTn id="22" dur="500"/>
                                        <p:tgtEl>
                                          <p:spTgt spid="5"/>
                                        </p:tgtEl>
                                      </p:cBhvr>
                                    </p:animEffect>
                                  </p:childTnLst>
                                </p:cTn>
                              </p:par>
                              <p:par>
                                <p:cTn id="23" presetID="53" presetClass="entr" presetSubtype="16"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ppt_w</p:attrName>
                                        </p:attrNameLst>
                                      </p:cBhvr>
                                      <p:tavLst>
                                        <p:tav tm="0">
                                          <p:val>
                                            <p:fltVal val="0"/>
                                          </p:val>
                                        </p:tav>
                                        <p:tav tm="100000">
                                          <p:val>
                                            <p:strVal val="#ppt_w"/>
                                          </p:val>
                                        </p:tav>
                                      </p:tavLst>
                                    </p:anim>
                                    <p:anim calcmode="lin" valueType="num">
                                      <p:cBhvr>
                                        <p:cTn id="26" dur="500" fill="hold"/>
                                        <p:tgtEl>
                                          <p:spTgt spid="9"/>
                                        </p:tgtEl>
                                        <p:attrNameLst>
                                          <p:attrName>ppt_h</p:attrName>
                                        </p:attrNameLst>
                                      </p:cBhvr>
                                      <p:tavLst>
                                        <p:tav tm="0">
                                          <p:val>
                                            <p:fltVal val="0"/>
                                          </p:val>
                                        </p:tav>
                                        <p:tav tm="100000">
                                          <p:val>
                                            <p:strVal val="#ppt_h"/>
                                          </p:val>
                                        </p:tav>
                                      </p:tavLst>
                                    </p:anim>
                                    <p:animEffect transition="in" filter="fade">
                                      <p:cBhvr>
                                        <p:cTn id="27" dur="500"/>
                                        <p:tgtEl>
                                          <p:spTgt spid="9"/>
                                        </p:tgtEl>
                                      </p:cBhvr>
                                    </p:animEffect>
                                  </p:childTnLst>
                                </p:cTn>
                              </p:par>
                              <p:par>
                                <p:cTn id="28" presetID="53" presetClass="entr" presetSubtype="16" fill="hold" nodeType="with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p:cTn id="30" dur="500" fill="hold"/>
                                        <p:tgtEl>
                                          <p:spTgt spid="13"/>
                                        </p:tgtEl>
                                        <p:attrNameLst>
                                          <p:attrName>ppt_w</p:attrName>
                                        </p:attrNameLst>
                                      </p:cBhvr>
                                      <p:tavLst>
                                        <p:tav tm="0">
                                          <p:val>
                                            <p:fltVal val="0"/>
                                          </p:val>
                                        </p:tav>
                                        <p:tav tm="100000">
                                          <p:val>
                                            <p:strVal val="#ppt_w"/>
                                          </p:val>
                                        </p:tav>
                                      </p:tavLst>
                                    </p:anim>
                                    <p:anim calcmode="lin" valueType="num">
                                      <p:cBhvr>
                                        <p:cTn id="31" dur="500" fill="hold"/>
                                        <p:tgtEl>
                                          <p:spTgt spid="13"/>
                                        </p:tgtEl>
                                        <p:attrNameLst>
                                          <p:attrName>ppt_h</p:attrName>
                                        </p:attrNameLst>
                                      </p:cBhvr>
                                      <p:tavLst>
                                        <p:tav tm="0">
                                          <p:val>
                                            <p:fltVal val="0"/>
                                          </p:val>
                                        </p:tav>
                                        <p:tav tm="100000">
                                          <p:val>
                                            <p:strVal val="#ppt_h"/>
                                          </p:val>
                                        </p:tav>
                                      </p:tavLst>
                                    </p:anim>
                                    <p:animEffect transition="in" filter="fade">
                                      <p:cBhvr>
                                        <p:cTn id="32" dur="500"/>
                                        <p:tgtEl>
                                          <p:spTgt spid="13"/>
                                        </p:tgtEl>
                                      </p:cBhvr>
                                    </p:animEffect>
                                  </p:childTnLst>
                                </p:cTn>
                              </p:par>
                            </p:childTnLst>
                          </p:cTn>
                        </p:par>
                        <p:par>
                          <p:cTn id="33" fill="hold">
                            <p:stCondLst>
                              <p:cond delay="2000"/>
                            </p:stCondLst>
                            <p:childTnLst>
                              <p:par>
                                <p:cTn id="34" presetID="53" presetClass="entr" presetSubtype="16" fill="hold" grpId="0" nodeType="afterEffect">
                                  <p:stCondLst>
                                    <p:cond delay="0"/>
                                  </p:stCondLst>
                                  <p:childTnLst>
                                    <p:set>
                                      <p:cBhvr>
                                        <p:cTn id="35" dur="1" fill="hold">
                                          <p:stCondLst>
                                            <p:cond delay="0"/>
                                          </p:stCondLst>
                                        </p:cTn>
                                        <p:tgtEl>
                                          <p:spTgt spid="33"/>
                                        </p:tgtEl>
                                        <p:attrNameLst>
                                          <p:attrName>style.visibility</p:attrName>
                                        </p:attrNameLst>
                                      </p:cBhvr>
                                      <p:to>
                                        <p:strVal val="visible"/>
                                      </p:to>
                                    </p:set>
                                    <p:anim calcmode="lin" valueType="num">
                                      <p:cBhvr>
                                        <p:cTn id="36" dur="500" fill="hold"/>
                                        <p:tgtEl>
                                          <p:spTgt spid="33"/>
                                        </p:tgtEl>
                                        <p:attrNameLst>
                                          <p:attrName>ppt_w</p:attrName>
                                        </p:attrNameLst>
                                      </p:cBhvr>
                                      <p:tavLst>
                                        <p:tav tm="0">
                                          <p:val>
                                            <p:fltVal val="0"/>
                                          </p:val>
                                        </p:tav>
                                        <p:tav tm="100000">
                                          <p:val>
                                            <p:strVal val="#ppt_w"/>
                                          </p:val>
                                        </p:tav>
                                      </p:tavLst>
                                    </p:anim>
                                    <p:anim calcmode="lin" valueType="num">
                                      <p:cBhvr>
                                        <p:cTn id="37" dur="500" fill="hold"/>
                                        <p:tgtEl>
                                          <p:spTgt spid="33"/>
                                        </p:tgtEl>
                                        <p:attrNameLst>
                                          <p:attrName>ppt_h</p:attrName>
                                        </p:attrNameLst>
                                      </p:cBhvr>
                                      <p:tavLst>
                                        <p:tav tm="0">
                                          <p:val>
                                            <p:fltVal val="0"/>
                                          </p:val>
                                        </p:tav>
                                        <p:tav tm="100000">
                                          <p:val>
                                            <p:strVal val="#ppt_h"/>
                                          </p:val>
                                        </p:tav>
                                      </p:tavLst>
                                    </p:anim>
                                    <p:animEffect transition="in" filter="fade">
                                      <p:cBhvr>
                                        <p:cTn id="38" dur="500"/>
                                        <p:tgtEl>
                                          <p:spTgt spid="33"/>
                                        </p:tgtEl>
                                      </p:cBhvr>
                                    </p:animEffect>
                                  </p:childTnLst>
                                </p:cTn>
                              </p:par>
                            </p:childTnLst>
                          </p:cTn>
                        </p:par>
                        <p:par>
                          <p:cTn id="39" fill="hold">
                            <p:stCondLst>
                              <p:cond delay="2500"/>
                            </p:stCondLst>
                            <p:childTnLst>
                              <p:par>
                                <p:cTn id="40" presetID="53" presetClass="entr" presetSubtype="16" fill="hold" grpId="0" nodeType="after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p:cTn id="42" dur="500" fill="hold"/>
                                        <p:tgtEl>
                                          <p:spTgt spid="34"/>
                                        </p:tgtEl>
                                        <p:attrNameLst>
                                          <p:attrName>ppt_w</p:attrName>
                                        </p:attrNameLst>
                                      </p:cBhvr>
                                      <p:tavLst>
                                        <p:tav tm="0">
                                          <p:val>
                                            <p:fltVal val="0"/>
                                          </p:val>
                                        </p:tav>
                                        <p:tav tm="100000">
                                          <p:val>
                                            <p:strVal val="#ppt_w"/>
                                          </p:val>
                                        </p:tav>
                                      </p:tavLst>
                                    </p:anim>
                                    <p:anim calcmode="lin" valueType="num">
                                      <p:cBhvr>
                                        <p:cTn id="43" dur="500" fill="hold"/>
                                        <p:tgtEl>
                                          <p:spTgt spid="34"/>
                                        </p:tgtEl>
                                        <p:attrNameLst>
                                          <p:attrName>ppt_h</p:attrName>
                                        </p:attrNameLst>
                                      </p:cBhvr>
                                      <p:tavLst>
                                        <p:tav tm="0">
                                          <p:val>
                                            <p:fltVal val="0"/>
                                          </p:val>
                                        </p:tav>
                                        <p:tav tm="100000">
                                          <p:val>
                                            <p:strVal val="#ppt_h"/>
                                          </p:val>
                                        </p:tav>
                                      </p:tavLst>
                                    </p:anim>
                                    <p:animEffect transition="in" filter="fade">
                                      <p:cBhvr>
                                        <p:cTn id="44" dur="500"/>
                                        <p:tgtEl>
                                          <p:spTgt spid="34"/>
                                        </p:tgtEl>
                                      </p:cBhvr>
                                    </p:animEffect>
                                  </p:childTnLst>
                                </p:cTn>
                              </p:par>
                            </p:childTnLst>
                          </p:cTn>
                        </p:par>
                        <p:par>
                          <p:cTn id="45" fill="hold">
                            <p:stCondLst>
                              <p:cond delay="3000"/>
                            </p:stCondLst>
                            <p:childTnLst>
                              <p:par>
                                <p:cTn id="46" presetID="53" presetClass="entr" presetSubtype="16" fill="hold" grpId="0" nodeType="afterEffect">
                                  <p:stCondLst>
                                    <p:cond delay="0"/>
                                  </p:stCondLst>
                                  <p:childTnLst>
                                    <p:set>
                                      <p:cBhvr>
                                        <p:cTn id="47" dur="1" fill="hold">
                                          <p:stCondLst>
                                            <p:cond delay="0"/>
                                          </p:stCondLst>
                                        </p:cTn>
                                        <p:tgtEl>
                                          <p:spTgt spid="35"/>
                                        </p:tgtEl>
                                        <p:attrNameLst>
                                          <p:attrName>style.visibility</p:attrName>
                                        </p:attrNameLst>
                                      </p:cBhvr>
                                      <p:to>
                                        <p:strVal val="visible"/>
                                      </p:to>
                                    </p:set>
                                    <p:anim calcmode="lin" valueType="num">
                                      <p:cBhvr>
                                        <p:cTn id="48" dur="500" fill="hold"/>
                                        <p:tgtEl>
                                          <p:spTgt spid="35"/>
                                        </p:tgtEl>
                                        <p:attrNameLst>
                                          <p:attrName>ppt_w</p:attrName>
                                        </p:attrNameLst>
                                      </p:cBhvr>
                                      <p:tavLst>
                                        <p:tav tm="0">
                                          <p:val>
                                            <p:fltVal val="0"/>
                                          </p:val>
                                        </p:tav>
                                        <p:tav tm="100000">
                                          <p:val>
                                            <p:strVal val="#ppt_w"/>
                                          </p:val>
                                        </p:tav>
                                      </p:tavLst>
                                    </p:anim>
                                    <p:anim calcmode="lin" valueType="num">
                                      <p:cBhvr>
                                        <p:cTn id="49" dur="500" fill="hold"/>
                                        <p:tgtEl>
                                          <p:spTgt spid="35"/>
                                        </p:tgtEl>
                                        <p:attrNameLst>
                                          <p:attrName>ppt_h</p:attrName>
                                        </p:attrNameLst>
                                      </p:cBhvr>
                                      <p:tavLst>
                                        <p:tav tm="0">
                                          <p:val>
                                            <p:fltVal val="0"/>
                                          </p:val>
                                        </p:tav>
                                        <p:tav tm="100000">
                                          <p:val>
                                            <p:strVal val="#ppt_h"/>
                                          </p:val>
                                        </p:tav>
                                      </p:tavLst>
                                    </p:anim>
                                    <p:animEffect transition="in" filter="fade">
                                      <p:cBhvr>
                                        <p:cTn id="50" dur="500"/>
                                        <p:tgtEl>
                                          <p:spTgt spid="35"/>
                                        </p:tgtEl>
                                      </p:cBhvr>
                                    </p:animEffect>
                                  </p:childTnLst>
                                </p:cTn>
                              </p:par>
                            </p:childTnLst>
                          </p:cTn>
                        </p:par>
                        <p:par>
                          <p:cTn id="51" fill="hold">
                            <p:stCondLst>
                              <p:cond delay="3500"/>
                            </p:stCondLst>
                            <p:childTnLst>
                              <p:par>
                                <p:cTn id="52" presetID="53" presetClass="entr" presetSubtype="16" fill="hold" grpId="0" nodeType="afterEffect">
                                  <p:stCondLst>
                                    <p:cond delay="0"/>
                                  </p:stCondLst>
                                  <p:childTnLst>
                                    <p:set>
                                      <p:cBhvr>
                                        <p:cTn id="53" dur="1" fill="hold">
                                          <p:stCondLst>
                                            <p:cond delay="0"/>
                                          </p:stCondLst>
                                        </p:cTn>
                                        <p:tgtEl>
                                          <p:spTgt spid="36"/>
                                        </p:tgtEl>
                                        <p:attrNameLst>
                                          <p:attrName>style.visibility</p:attrName>
                                        </p:attrNameLst>
                                      </p:cBhvr>
                                      <p:to>
                                        <p:strVal val="visible"/>
                                      </p:to>
                                    </p:set>
                                    <p:anim calcmode="lin" valueType="num">
                                      <p:cBhvr>
                                        <p:cTn id="54" dur="500" fill="hold"/>
                                        <p:tgtEl>
                                          <p:spTgt spid="36"/>
                                        </p:tgtEl>
                                        <p:attrNameLst>
                                          <p:attrName>ppt_w</p:attrName>
                                        </p:attrNameLst>
                                      </p:cBhvr>
                                      <p:tavLst>
                                        <p:tav tm="0">
                                          <p:val>
                                            <p:fltVal val="0"/>
                                          </p:val>
                                        </p:tav>
                                        <p:tav tm="100000">
                                          <p:val>
                                            <p:strVal val="#ppt_w"/>
                                          </p:val>
                                        </p:tav>
                                      </p:tavLst>
                                    </p:anim>
                                    <p:anim calcmode="lin" valueType="num">
                                      <p:cBhvr>
                                        <p:cTn id="55" dur="500" fill="hold"/>
                                        <p:tgtEl>
                                          <p:spTgt spid="36"/>
                                        </p:tgtEl>
                                        <p:attrNameLst>
                                          <p:attrName>ppt_h</p:attrName>
                                        </p:attrNameLst>
                                      </p:cBhvr>
                                      <p:tavLst>
                                        <p:tav tm="0">
                                          <p:val>
                                            <p:fltVal val="0"/>
                                          </p:val>
                                        </p:tav>
                                        <p:tav tm="100000">
                                          <p:val>
                                            <p:strVal val="#ppt_h"/>
                                          </p:val>
                                        </p:tav>
                                      </p:tavLst>
                                    </p:anim>
                                    <p:animEffect transition="in" filter="fade">
                                      <p:cBhvr>
                                        <p:cTn id="56"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6" grpId="0" animBg="1"/>
      <p:bldP spid="17" grpId="0" animBg="1"/>
      <p:bldP spid="18" grpId="0" animBg="1"/>
      <p:bldP spid="19" grpId="0" animBg="1"/>
      <p:bldP spid="33" grpId="0"/>
      <p:bldP spid="34" grpId="0"/>
      <p:bldP spid="35" grpId="0"/>
      <p:bldP spid="3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图形1"/>
          <p:cNvSpPr/>
          <p:nvPr/>
        </p:nvSpPr>
        <p:spPr bwMode="auto">
          <a:xfrm>
            <a:off x="4266800" y="3542501"/>
            <a:ext cx="576271" cy="410861"/>
          </a:xfrm>
          <a:custGeom>
            <a:avLst/>
            <a:gdLst/>
            <a:ahLst/>
            <a:cxnLst/>
            <a:rect l="l" t="t" r="r" b="b"/>
            <a:pathLst>
              <a:path w="514297" h="365729">
                <a:moveTo>
                  <a:pt x="257447" y="0"/>
                </a:moveTo>
                <a:cubicBezTo>
                  <a:pt x="358149" y="0"/>
                  <a:pt x="449193" y="41347"/>
                  <a:pt x="514297" y="108218"/>
                </a:cubicBezTo>
                <a:lnTo>
                  <a:pt x="256787" y="365729"/>
                </a:lnTo>
                <a:lnTo>
                  <a:pt x="0" y="108942"/>
                </a:lnTo>
                <a:cubicBezTo>
                  <a:pt x="65093" y="41624"/>
                  <a:pt x="156409" y="0"/>
                  <a:pt x="257447" y="0"/>
                </a:cubicBezTo>
                <a:close/>
              </a:path>
            </a:pathLst>
          </a:custGeom>
          <a:blipFill dpi="0" rotWithShape="1">
            <a:blip r:embed="rId3">
              <a:alphaModFix amt="95000"/>
            </a:blip>
            <a:srcRect/>
            <a:stretch>
              <a:fillRect/>
            </a:stretch>
          </a:blipFill>
          <a:ln>
            <a:noFill/>
          </a:ln>
        </p:spPr>
        <p:txBody>
          <a:bodyPr vert="horz" wrap="square" lIns="68580" tIns="34290" rIns="68580" bIns="34290" numCol="1" anchor="t" anchorCtr="0" compatLnSpc="1">
            <a:prstTxWarp prst="textNoShape">
              <a:avLst/>
            </a:prstTxWarp>
          </a:bodyPr>
          <a:lstStyle/>
          <a:p>
            <a:endParaRPr lang="zh-CN" altLang="en-US" dirty="0">
              <a:solidFill>
                <a:schemeClr val="tx1"/>
              </a:solidFill>
            </a:endParaRPr>
          </a:p>
        </p:txBody>
      </p:sp>
      <p:sp>
        <p:nvSpPr>
          <p:cNvPr id="3" name="同心圆 26"/>
          <p:cNvSpPr/>
          <p:nvPr/>
        </p:nvSpPr>
        <p:spPr bwMode="auto">
          <a:xfrm>
            <a:off x="3695865" y="2736791"/>
            <a:ext cx="1718141" cy="784368"/>
          </a:xfrm>
          <a:custGeom>
            <a:avLst/>
            <a:gdLst/>
            <a:ahLst/>
            <a:cxnLst/>
            <a:rect l="l" t="t" r="r" b="b"/>
            <a:pathLst>
              <a:path w="1532806" h="700136">
                <a:moveTo>
                  <a:pt x="766717" y="0"/>
                </a:moveTo>
                <a:cubicBezTo>
                  <a:pt x="1066241" y="0"/>
                  <a:pt x="1337285" y="121931"/>
                  <a:pt x="1532806" y="318980"/>
                </a:cubicBezTo>
                <a:lnTo>
                  <a:pt x="1152374" y="699412"/>
                </a:lnTo>
                <a:cubicBezTo>
                  <a:pt x="1054305" y="599574"/>
                  <a:pt x="917721" y="537840"/>
                  <a:pt x="766717" y="537840"/>
                </a:cubicBezTo>
                <a:cubicBezTo>
                  <a:pt x="615378" y="537840"/>
                  <a:pt x="478521" y="599849"/>
                  <a:pt x="380464" y="700136"/>
                </a:cubicBezTo>
                <a:lnTo>
                  <a:pt x="0" y="319672"/>
                </a:lnTo>
                <a:cubicBezTo>
                  <a:pt x="195541" y="122204"/>
                  <a:pt x="466858" y="0"/>
                  <a:pt x="766717" y="0"/>
                </a:cubicBezTo>
                <a:close/>
              </a:path>
            </a:pathLst>
          </a:cu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4" name="同心圆 25"/>
          <p:cNvSpPr/>
          <p:nvPr/>
        </p:nvSpPr>
        <p:spPr bwMode="auto">
          <a:xfrm>
            <a:off x="3124930" y="1929299"/>
            <a:ext cx="2860013" cy="1020924"/>
          </a:xfrm>
          <a:custGeom>
            <a:avLst/>
            <a:gdLst/>
            <a:ahLst/>
            <a:cxnLst/>
            <a:rect l="l" t="t" r="r" b="b"/>
            <a:pathLst>
              <a:path w="2551040" h="910534">
                <a:moveTo>
                  <a:pt x="1275834" y="0"/>
                </a:moveTo>
                <a:cubicBezTo>
                  <a:pt x="1774180" y="0"/>
                  <a:pt x="2225225" y="202518"/>
                  <a:pt x="2551040" y="529863"/>
                </a:cubicBezTo>
                <a:lnTo>
                  <a:pt x="2171060" y="909843"/>
                </a:lnTo>
                <a:cubicBezTo>
                  <a:pt x="1942490" y="679744"/>
                  <a:pt x="1625789" y="537372"/>
                  <a:pt x="1275834" y="537372"/>
                </a:cubicBezTo>
                <a:cubicBezTo>
                  <a:pt x="925544" y="537372"/>
                  <a:pt x="608570" y="680017"/>
                  <a:pt x="379979" y="910534"/>
                </a:cubicBezTo>
                <a:lnTo>
                  <a:pt x="0" y="530555"/>
                </a:lnTo>
                <a:cubicBezTo>
                  <a:pt x="325836" y="202791"/>
                  <a:pt x="777153" y="0"/>
                  <a:pt x="1275834" y="0"/>
                </a:cubicBezTo>
                <a:close/>
              </a:path>
            </a:pathLst>
          </a:custGeom>
          <a:blipFill dpi="0" rotWithShape="1">
            <a:blip r:embed="rId3">
              <a:alphaModFix amt="95000"/>
            </a:blip>
            <a:srcRect/>
            <a:stretch>
              <a:fillRect/>
            </a:stretch>
          </a:blipFill>
          <a:ln>
            <a:noFill/>
          </a:ln>
        </p:spPr>
        <p:txBody>
          <a:bodyPr vert="horz" wrap="square" lIns="68580" tIns="34290" rIns="68580" bIns="34290" numCol="1" anchor="t" anchorCtr="0" compatLnSpc="1">
            <a:prstTxWarp prst="textNoShape">
              <a:avLst/>
            </a:prstTxWarp>
          </a:bodyPr>
          <a:lstStyle/>
          <a:p>
            <a:endParaRPr lang="zh-CN" altLang="en-US">
              <a:solidFill>
                <a:schemeClr val="tx1"/>
              </a:solidFill>
            </a:endParaRPr>
          </a:p>
        </p:txBody>
      </p:sp>
      <p:sp>
        <p:nvSpPr>
          <p:cNvPr id="5" name="同心圆 24"/>
          <p:cNvSpPr/>
          <p:nvPr/>
        </p:nvSpPr>
        <p:spPr bwMode="auto">
          <a:xfrm>
            <a:off x="2555776" y="1123586"/>
            <a:ext cx="3998325" cy="1257480"/>
          </a:xfrm>
          <a:custGeom>
            <a:avLst/>
            <a:gdLst/>
            <a:ahLst/>
            <a:cxnLst/>
            <a:rect l="l" t="t" r="r" b="b"/>
            <a:pathLst>
              <a:path w="3569274" h="1123123">
                <a:moveTo>
                  <a:pt x="1784951" y="0"/>
                </a:moveTo>
                <a:cubicBezTo>
                  <a:pt x="2482120" y="0"/>
                  <a:pt x="3113164" y="283107"/>
                  <a:pt x="3569274" y="740746"/>
                </a:cubicBezTo>
                <a:lnTo>
                  <a:pt x="3187589" y="1122432"/>
                </a:lnTo>
                <a:cubicBezTo>
                  <a:pt x="2829161" y="762474"/>
                  <a:pt x="2333062" y="539784"/>
                  <a:pt x="1784951" y="539784"/>
                </a:cubicBezTo>
                <a:cubicBezTo>
                  <a:pt x="1236505" y="539784"/>
                  <a:pt x="740134" y="762747"/>
                  <a:pt x="381685" y="1123123"/>
                </a:cubicBezTo>
                <a:lnTo>
                  <a:pt x="0" y="741438"/>
                </a:lnTo>
                <a:cubicBezTo>
                  <a:pt x="456130" y="283379"/>
                  <a:pt x="1087447" y="0"/>
                  <a:pt x="1784951" y="0"/>
                </a:cubicBezTo>
                <a:close/>
              </a:path>
            </a:pathLst>
          </a:custGeom>
          <a:blipFill dpi="0" rotWithShape="1">
            <a:blip r:embed="rId3">
              <a:alphaModFix amt="41000"/>
            </a:blip>
            <a:srcRect/>
            <a:stretch>
              <a:fillRect/>
            </a:stretch>
          </a:blip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6" name="TextBox 67"/>
          <p:cNvSpPr txBox="1"/>
          <p:nvPr/>
        </p:nvSpPr>
        <p:spPr>
          <a:xfrm>
            <a:off x="3635896" y="4025701"/>
            <a:ext cx="1683622" cy="346249"/>
          </a:xfrm>
          <a:prstGeom prst="rect">
            <a:avLst/>
          </a:prstGeom>
          <a:noFill/>
        </p:spPr>
        <p:txBody>
          <a:bodyPr wrap="square" lIns="68580" tIns="34290" rIns="68580" bIns="34290" rtlCol="0">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输入你的标题</a:t>
            </a:r>
            <a:endParaRPr lang="en-US" altLang="zh-CN" kern="0" dirty="0">
              <a:solidFill>
                <a:schemeClr val="bg1">
                  <a:lumMod val="85000"/>
                </a:schemeClr>
              </a:solidFill>
              <a:latin typeface="微软雅黑" pitchFamily="34" charset="-122"/>
              <a:ea typeface="微软雅黑" pitchFamily="34" charset="-122"/>
              <a:cs typeface="Raleway"/>
            </a:endParaRPr>
          </a:p>
        </p:txBody>
      </p:sp>
      <p:sp>
        <p:nvSpPr>
          <p:cNvPr id="7" name="TextBox 67"/>
          <p:cNvSpPr txBox="1"/>
          <p:nvPr/>
        </p:nvSpPr>
        <p:spPr>
          <a:xfrm>
            <a:off x="4050031" y="2971564"/>
            <a:ext cx="1074744" cy="253916"/>
          </a:xfrm>
          <a:prstGeom prst="rect">
            <a:avLst/>
          </a:prstGeom>
          <a:noFill/>
        </p:spPr>
        <p:txBody>
          <a:bodyPr wrap="square" lIns="68580" tIns="34290" rIns="68580" bIns="34290" rtlCol="0">
            <a:spAutoFit/>
          </a:bodyPr>
          <a:lstStyle/>
          <a:p>
            <a:pPr lvl="0" algn="r" defTabSz="685663">
              <a:spcBef>
                <a:spcPct val="20000"/>
              </a:spcBef>
              <a:defRPr/>
            </a:pPr>
            <a:r>
              <a:rPr lang="zh-CN" altLang="en-US" sz="1200" kern="0" dirty="0">
                <a:solidFill>
                  <a:schemeClr val="bg1"/>
                </a:solidFill>
                <a:latin typeface="微软雅黑" pitchFamily="34" charset="-122"/>
                <a:ea typeface="微软雅黑" pitchFamily="34" charset="-122"/>
                <a:cs typeface="Raleway"/>
              </a:rPr>
              <a:t>输入你的标题</a:t>
            </a:r>
            <a:endParaRPr lang="en-US" altLang="zh-CN" sz="1200" kern="0" dirty="0">
              <a:solidFill>
                <a:schemeClr val="bg1"/>
              </a:solidFill>
              <a:latin typeface="微软雅黑" pitchFamily="34" charset="-122"/>
              <a:ea typeface="微软雅黑" pitchFamily="34" charset="-122"/>
              <a:cs typeface="Raleway"/>
            </a:endParaRPr>
          </a:p>
        </p:txBody>
      </p:sp>
      <p:sp>
        <p:nvSpPr>
          <p:cNvPr id="8" name="TextBox 67"/>
          <p:cNvSpPr txBox="1"/>
          <p:nvPr/>
        </p:nvSpPr>
        <p:spPr>
          <a:xfrm>
            <a:off x="4050031" y="2142328"/>
            <a:ext cx="1074744" cy="253916"/>
          </a:xfrm>
          <a:prstGeom prst="rect">
            <a:avLst/>
          </a:prstGeom>
          <a:noFill/>
        </p:spPr>
        <p:txBody>
          <a:bodyPr wrap="square" lIns="68580" tIns="34290" rIns="68580" bIns="34290" rtlCol="0">
            <a:spAutoFit/>
          </a:bodyPr>
          <a:lstStyle/>
          <a:p>
            <a:pPr lvl="0" algn="r" defTabSz="685663">
              <a:spcBef>
                <a:spcPct val="20000"/>
              </a:spcBef>
              <a:defRPr/>
            </a:pPr>
            <a:r>
              <a:rPr lang="zh-CN" altLang="en-US" sz="1200" kern="0" dirty="0">
                <a:solidFill>
                  <a:schemeClr val="tx1">
                    <a:lumMod val="85000"/>
                    <a:lumOff val="15000"/>
                  </a:schemeClr>
                </a:solidFill>
                <a:latin typeface="微软雅黑" pitchFamily="34" charset="-122"/>
                <a:ea typeface="微软雅黑" pitchFamily="34" charset="-122"/>
                <a:cs typeface="Raleway"/>
              </a:rPr>
              <a:t>输入你的标题</a:t>
            </a:r>
            <a:endParaRPr lang="en-US" altLang="zh-CN" sz="1200" kern="0" dirty="0">
              <a:solidFill>
                <a:schemeClr val="tx1">
                  <a:lumMod val="85000"/>
                  <a:lumOff val="15000"/>
                </a:schemeClr>
              </a:solidFill>
              <a:latin typeface="微软雅黑" pitchFamily="34" charset="-122"/>
              <a:ea typeface="微软雅黑" pitchFamily="34" charset="-122"/>
              <a:cs typeface="Raleway"/>
            </a:endParaRPr>
          </a:p>
        </p:txBody>
      </p:sp>
      <p:sp>
        <p:nvSpPr>
          <p:cNvPr id="9" name="TextBox 67"/>
          <p:cNvSpPr txBox="1"/>
          <p:nvPr/>
        </p:nvSpPr>
        <p:spPr>
          <a:xfrm>
            <a:off x="4050031" y="1342082"/>
            <a:ext cx="1074744" cy="253916"/>
          </a:xfrm>
          <a:prstGeom prst="rect">
            <a:avLst/>
          </a:prstGeom>
          <a:noFill/>
        </p:spPr>
        <p:txBody>
          <a:bodyPr wrap="square" lIns="68580" tIns="34290" rIns="68580" bIns="34290" rtlCol="0">
            <a:spAutoFit/>
          </a:bodyPr>
          <a:lstStyle/>
          <a:p>
            <a:pPr lvl="0" algn="r" defTabSz="685663">
              <a:spcBef>
                <a:spcPct val="20000"/>
              </a:spcBef>
              <a:defRPr/>
            </a:pPr>
            <a:r>
              <a:rPr lang="zh-CN" altLang="en-US" sz="1200" kern="0" dirty="0">
                <a:solidFill>
                  <a:schemeClr val="bg1"/>
                </a:solidFill>
                <a:latin typeface="微软雅黑" pitchFamily="34" charset="-122"/>
                <a:ea typeface="微软雅黑" pitchFamily="34" charset="-122"/>
                <a:cs typeface="Raleway"/>
              </a:rPr>
              <a:t>输入你的标题</a:t>
            </a:r>
            <a:endParaRPr lang="en-US" altLang="zh-CN" sz="1200" kern="0" dirty="0">
              <a:solidFill>
                <a:schemeClr val="bg1"/>
              </a:solidFill>
              <a:latin typeface="微软雅黑" pitchFamily="34" charset="-122"/>
              <a:ea typeface="微软雅黑" pitchFamily="34" charset="-122"/>
              <a:cs typeface="Raleway"/>
            </a:endParaRPr>
          </a:p>
        </p:txBody>
      </p:sp>
      <p:sp>
        <p:nvSpPr>
          <p:cNvPr id="10" name="矩形 9"/>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11" name="Group 371"/>
          <p:cNvGrpSpPr>
            <a:grpSpLocks noChangeAspect="1"/>
          </p:cNvGrpSpPr>
          <p:nvPr/>
        </p:nvGrpSpPr>
        <p:grpSpPr bwMode="auto">
          <a:xfrm>
            <a:off x="1115616" y="549930"/>
            <a:ext cx="6912769" cy="59962"/>
            <a:chOff x="936" y="3880"/>
            <a:chExt cx="5806" cy="168"/>
          </a:xfrm>
          <a:solidFill>
            <a:schemeClr val="bg1"/>
          </a:solidFill>
        </p:grpSpPr>
        <p:sp>
          <p:nvSpPr>
            <p:cNvPr id="12"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64775732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childTnLst>
                          </p:cTn>
                        </p:par>
                        <p:par>
                          <p:cTn id="20" fill="hold">
                            <p:stCondLst>
                              <p:cond delay="1500"/>
                            </p:stCondLst>
                            <p:childTnLst>
                              <p:par>
                                <p:cTn id="21" presetID="16" presetClass="entr" presetSubtype="21"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Vertical)">
                                      <p:cBhvr>
                                        <p:cTn id="23" dur="500"/>
                                        <p:tgtEl>
                                          <p:spTgt spid="7"/>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p:cTn id="27" dur="500" fill="hold"/>
                                        <p:tgtEl>
                                          <p:spTgt spid="4"/>
                                        </p:tgtEl>
                                        <p:attrNameLst>
                                          <p:attrName>ppt_w</p:attrName>
                                        </p:attrNameLst>
                                      </p:cBhvr>
                                      <p:tavLst>
                                        <p:tav tm="0">
                                          <p:val>
                                            <p:fltVal val="0"/>
                                          </p:val>
                                        </p:tav>
                                        <p:tav tm="100000">
                                          <p:val>
                                            <p:strVal val="#ppt_w"/>
                                          </p:val>
                                        </p:tav>
                                      </p:tavLst>
                                    </p:anim>
                                    <p:anim calcmode="lin" valueType="num">
                                      <p:cBhvr>
                                        <p:cTn id="28" dur="500" fill="hold"/>
                                        <p:tgtEl>
                                          <p:spTgt spid="4"/>
                                        </p:tgtEl>
                                        <p:attrNameLst>
                                          <p:attrName>ppt_h</p:attrName>
                                        </p:attrNameLst>
                                      </p:cBhvr>
                                      <p:tavLst>
                                        <p:tav tm="0">
                                          <p:val>
                                            <p:fltVal val="0"/>
                                          </p:val>
                                        </p:tav>
                                        <p:tav tm="100000">
                                          <p:val>
                                            <p:strVal val="#ppt_h"/>
                                          </p:val>
                                        </p:tav>
                                      </p:tavLst>
                                    </p:anim>
                                    <p:animEffect transition="in" filter="fade">
                                      <p:cBhvr>
                                        <p:cTn id="29" dur="500"/>
                                        <p:tgtEl>
                                          <p:spTgt spid="4"/>
                                        </p:tgtEl>
                                      </p:cBhvr>
                                    </p:animEffect>
                                  </p:childTnLst>
                                </p:cTn>
                              </p:par>
                            </p:childTnLst>
                          </p:cTn>
                        </p:par>
                        <p:par>
                          <p:cTn id="30" fill="hold">
                            <p:stCondLst>
                              <p:cond delay="2500"/>
                            </p:stCondLst>
                            <p:childTnLst>
                              <p:par>
                                <p:cTn id="31" presetID="16" presetClass="entr" presetSubtype="21"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barn(inVertical)">
                                      <p:cBhvr>
                                        <p:cTn id="33" dur="500"/>
                                        <p:tgtEl>
                                          <p:spTgt spid="8"/>
                                        </p:tgtEl>
                                      </p:cBhvr>
                                    </p:animEffect>
                                  </p:childTnLst>
                                </p:cTn>
                              </p:par>
                            </p:childTnLst>
                          </p:cTn>
                        </p:par>
                        <p:par>
                          <p:cTn id="34" fill="hold">
                            <p:stCondLst>
                              <p:cond delay="3000"/>
                            </p:stCondLst>
                            <p:childTnLst>
                              <p:par>
                                <p:cTn id="35" presetID="53" presetClass="entr" presetSubtype="16"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500" fill="hold"/>
                                        <p:tgtEl>
                                          <p:spTgt spid="5"/>
                                        </p:tgtEl>
                                        <p:attrNameLst>
                                          <p:attrName>ppt_w</p:attrName>
                                        </p:attrNameLst>
                                      </p:cBhvr>
                                      <p:tavLst>
                                        <p:tav tm="0">
                                          <p:val>
                                            <p:fltVal val="0"/>
                                          </p:val>
                                        </p:tav>
                                        <p:tav tm="100000">
                                          <p:val>
                                            <p:strVal val="#ppt_w"/>
                                          </p:val>
                                        </p:tav>
                                      </p:tavLst>
                                    </p:anim>
                                    <p:anim calcmode="lin" valueType="num">
                                      <p:cBhvr>
                                        <p:cTn id="38" dur="500" fill="hold"/>
                                        <p:tgtEl>
                                          <p:spTgt spid="5"/>
                                        </p:tgtEl>
                                        <p:attrNameLst>
                                          <p:attrName>ppt_h</p:attrName>
                                        </p:attrNameLst>
                                      </p:cBhvr>
                                      <p:tavLst>
                                        <p:tav tm="0">
                                          <p:val>
                                            <p:fltVal val="0"/>
                                          </p:val>
                                        </p:tav>
                                        <p:tav tm="100000">
                                          <p:val>
                                            <p:strVal val="#ppt_h"/>
                                          </p:val>
                                        </p:tav>
                                      </p:tavLst>
                                    </p:anim>
                                    <p:animEffect transition="in" filter="fade">
                                      <p:cBhvr>
                                        <p:cTn id="39" dur="500"/>
                                        <p:tgtEl>
                                          <p:spTgt spid="5"/>
                                        </p:tgtEl>
                                      </p:cBhvr>
                                    </p:animEffect>
                                  </p:childTnLst>
                                </p:cTn>
                              </p:par>
                            </p:childTnLst>
                          </p:cTn>
                        </p:par>
                        <p:par>
                          <p:cTn id="40" fill="hold">
                            <p:stCondLst>
                              <p:cond delay="3500"/>
                            </p:stCondLst>
                            <p:childTnLst>
                              <p:par>
                                <p:cTn id="41" presetID="16" presetClass="entr" presetSubtype="21" fill="hold" grpId="0"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barn(inVertical)">
                                      <p:cBhvr>
                                        <p:cTn id="4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p:bldP spid="7" grpId="0"/>
      <p:bldP spid="8" grpId="0"/>
      <p:bldP spid="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6"/>
          <p:cNvSpPr>
            <a:spLocks noEditPoints="1"/>
          </p:cNvSpPr>
          <p:nvPr/>
        </p:nvSpPr>
        <p:spPr bwMode="auto">
          <a:xfrm>
            <a:off x="3954472" y="710902"/>
            <a:ext cx="1200166" cy="1685841"/>
          </a:xfrm>
          <a:custGeom>
            <a:avLst/>
            <a:gdLst>
              <a:gd name="T0" fmla="*/ 340 w 344"/>
              <a:gd name="T1" fmla="*/ 329 h 482"/>
              <a:gd name="T2" fmla="*/ 292 w 344"/>
              <a:gd name="T3" fmla="*/ 322 h 482"/>
              <a:gd name="T4" fmla="*/ 320 w 344"/>
              <a:gd name="T5" fmla="*/ 102 h 482"/>
              <a:gd name="T6" fmla="*/ 270 w 344"/>
              <a:gd name="T7" fmla="*/ 38 h 482"/>
              <a:gd name="T8" fmla="*/ 80 w 344"/>
              <a:gd name="T9" fmla="*/ 171 h 482"/>
              <a:gd name="T10" fmla="*/ 73 w 344"/>
              <a:gd name="T11" fmla="*/ 87 h 482"/>
              <a:gd name="T12" fmla="*/ 37 w 344"/>
              <a:gd name="T13" fmla="*/ 189 h 482"/>
              <a:gd name="T14" fmla="*/ 137 w 344"/>
              <a:gd name="T15" fmla="*/ 211 h 482"/>
              <a:gd name="T16" fmla="*/ 194 w 344"/>
              <a:gd name="T17" fmla="*/ 219 h 482"/>
              <a:gd name="T18" fmla="*/ 168 w 344"/>
              <a:gd name="T19" fmla="*/ 298 h 482"/>
              <a:gd name="T20" fmla="*/ 70 w 344"/>
              <a:gd name="T21" fmla="*/ 332 h 482"/>
              <a:gd name="T22" fmla="*/ 6 w 344"/>
              <a:gd name="T23" fmla="*/ 422 h 482"/>
              <a:gd name="T24" fmla="*/ 65 w 344"/>
              <a:gd name="T25" fmla="*/ 429 h 482"/>
              <a:gd name="T26" fmla="*/ 116 w 344"/>
              <a:gd name="T27" fmla="*/ 431 h 482"/>
              <a:gd name="T28" fmla="*/ 231 w 344"/>
              <a:gd name="T29" fmla="*/ 447 h 482"/>
              <a:gd name="T30" fmla="*/ 267 w 344"/>
              <a:gd name="T31" fmla="*/ 431 h 482"/>
              <a:gd name="T32" fmla="*/ 315 w 344"/>
              <a:gd name="T33" fmla="*/ 433 h 482"/>
              <a:gd name="T34" fmla="*/ 330 w 344"/>
              <a:gd name="T35" fmla="*/ 364 h 482"/>
              <a:gd name="T36" fmla="*/ 297 w 344"/>
              <a:gd name="T37" fmla="*/ 335 h 482"/>
              <a:gd name="T38" fmla="*/ 251 w 344"/>
              <a:gd name="T39" fmla="*/ 332 h 482"/>
              <a:gd name="T40" fmla="*/ 173 w 344"/>
              <a:gd name="T41" fmla="*/ 359 h 482"/>
              <a:gd name="T42" fmla="*/ 262 w 344"/>
              <a:gd name="T43" fmla="*/ 220 h 482"/>
              <a:gd name="T44" fmla="*/ 232 w 344"/>
              <a:gd name="T45" fmla="*/ 372 h 482"/>
              <a:gd name="T46" fmla="*/ 224 w 344"/>
              <a:gd name="T47" fmla="*/ 378 h 482"/>
              <a:gd name="T48" fmla="*/ 272 w 344"/>
              <a:gd name="T49" fmla="*/ 362 h 482"/>
              <a:gd name="T50" fmla="*/ 191 w 344"/>
              <a:gd name="T51" fmla="*/ 281 h 482"/>
              <a:gd name="T52" fmla="*/ 246 w 344"/>
              <a:gd name="T53" fmla="*/ 188 h 482"/>
              <a:gd name="T54" fmla="*/ 234 w 344"/>
              <a:gd name="T55" fmla="*/ 124 h 482"/>
              <a:gd name="T56" fmla="*/ 251 w 344"/>
              <a:gd name="T57" fmla="*/ 146 h 482"/>
              <a:gd name="T58" fmla="*/ 248 w 344"/>
              <a:gd name="T59" fmla="*/ 209 h 482"/>
              <a:gd name="T60" fmla="*/ 219 w 344"/>
              <a:gd name="T61" fmla="*/ 205 h 482"/>
              <a:gd name="T62" fmla="*/ 199 w 344"/>
              <a:gd name="T63" fmla="*/ 220 h 482"/>
              <a:gd name="T64" fmla="*/ 205 w 344"/>
              <a:gd name="T65" fmla="*/ 253 h 482"/>
              <a:gd name="T66" fmla="*/ 235 w 344"/>
              <a:gd name="T67" fmla="*/ 260 h 482"/>
              <a:gd name="T68" fmla="*/ 219 w 344"/>
              <a:gd name="T69" fmla="*/ 191 h 482"/>
              <a:gd name="T70" fmla="*/ 220 w 344"/>
              <a:gd name="T71" fmla="*/ 259 h 482"/>
              <a:gd name="T72" fmla="*/ 261 w 344"/>
              <a:gd name="T73" fmla="*/ 205 h 482"/>
              <a:gd name="T74" fmla="*/ 202 w 344"/>
              <a:gd name="T75" fmla="*/ 95 h 482"/>
              <a:gd name="T76" fmla="*/ 203 w 344"/>
              <a:gd name="T77" fmla="*/ 106 h 482"/>
              <a:gd name="T78" fmla="*/ 164 w 344"/>
              <a:gd name="T79" fmla="*/ 115 h 482"/>
              <a:gd name="T80" fmla="*/ 132 w 344"/>
              <a:gd name="T81" fmla="*/ 127 h 482"/>
              <a:gd name="T82" fmla="*/ 108 w 344"/>
              <a:gd name="T83" fmla="*/ 149 h 482"/>
              <a:gd name="T84" fmla="*/ 92 w 344"/>
              <a:gd name="T85" fmla="*/ 168 h 482"/>
              <a:gd name="T86" fmla="*/ 127 w 344"/>
              <a:gd name="T87" fmla="*/ 147 h 482"/>
              <a:gd name="T88" fmla="*/ 146 w 344"/>
              <a:gd name="T89" fmla="*/ 135 h 482"/>
              <a:gd name="T90" fmla="*/ 191 w 344"/>
              <a:gd name="T91" fmla="*/ 184 h 482"/>
              <a:gd name="T92" fmla="*/ 212 w 344"/>
              <a:gd name="T93" fmla="*/ 276 h 482"/>
              <a:gd name="T94" fmla="*/ 198 w 344"/>
              <a:gd name="T95" fmla="*/ 294 h 482"/>
              <a:gd name="T96" fmla="*/ 176 w 344"/>
              <a:gd name="T97" fmla="*/ 318 h 482"/>
              <a:gd name="T98" fmla="*/ 148 w 344"/>
              <a:gd name="T99" fmla="*/ 337 h 482"/>
              <a:gd name="T100" fmla="*/ 154 w 344"/>
              <a:gd name="T101" fmla="*/ 356 h 482"/>
              <a:gd name="T102" fmla="*/ 122 w 344"/>
              <a:gd name="T103" fmla="*/ 378 h 482"/>
              <a:gd name="T104" fmla="*/ 73 w 344"/>
              <a:gd name="T105" fmla="*/ 463 h 482"/>
              <a:gd name="T106" fmla="*/ 93 w 344"/>
              <a:gd name="T107" fmla="*/ 407 h 482"/>
              <a:gd name="T108" fmla="*/ 93 w 344"/>
              <a:gd name="T109" fmla="*/ 407 h 482"/>
              <a:gd name="T110" fmla="*/ 131 w 344"/>
              <a:gd name="T111" fmla="*/ 420 h 482"/>
              <a:gd name="T112" fmla="*/ 185 w 344"/>
              <a:gd name="T113" fmla="*/ 416 h 482"/>
              <a:gd name="T114" fmla="*/ 230 w 344"/>
              <a:gd name="T115" fmla="*/ 413 h 482"/>
              <a:gd name="T116" fmla="*/ 139 w 344"/>
              <a:gd name="T117" fmla="*/ 392 h 482"/>
              <a:gd name="T118" fmla="*/ 141 w 344"/>
              <a:gd name="T119" fmla="*/ 383 h 482"/>
              <a:gd name="T120" fmla="*/ 239 w 344"/>
              <a:gd name="T121" fmla="*/ 420 h 482"/>
              <a:gd name="T122" fmla="*/ 282 w 344"/>
              <a:gd name="T123" fmla="*/ 349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44" h="482">
                <a:moveTo>
                  <a:pt x="322" y="361"/>
                </a:moveTo>
                <a:cubicBezTo>
                  <a:pt x="314" y="360"/>
                  <a:pt x="306" y="360"/>
                  <a:pt x="299" y="359"/>
                </a:cubicBezTo>
                <a:cubicBezTo>
                  <a:pt x="301" y="352"/>
                  <a:pt x="304" y="347"/>
                  <a:pt x="307" y="342"/>
                </a:cubicBezTo>
                <a:cubicBezTo>
                  <a:pt x="309" y="347"/>
                  <a:pt x="322" y="349"/>
                  <a:pt x="322" y="343"/>
                </a:cubicBezTo>
                <a:cubicBezTo>
                  <a:pt x="324" y="343"/>
                  <a:pt x="326" y="341"/>
                  <a:pt x="326" y="340"/>
                </a:cubicBezTo>
                <a:cubicBezTo>
                  <a:pt x="325" y="337"/>
                  <a:pt x="313" y="340"/>
                  <a:pt x="309" y="338"/>
                </a:cubicBezTo>
                <a:cubicBezTo>
                  <a:pt x="311" y="335"/>
                  <a:pt x="311" y="332"/>
                  <a:pt x="316" y="332"/>
                </a:cubicBezTo>
                <a:cubicBezTo>
                  <a:pt x="319" y="332"/>
                  <a:pt x="324" y="334"/>
                  <a:pt x="330" y="335"/>
                </a:cubicBezTo>
                <a:cubicBezTo>
                  <a:pt x="334" y="335"/>
                  <a:pt x="344" y="337"/>
                  <a:pt x="344" y="334"/>
                </a:cubicBezTo>
                <a:cubicBezTo>
                  <a:pt x="344" y="332"/>
                  <a:pt x="341" y="330"/>
                  <a:pt x="340" y="329"/>
                </a:cubicBezTo>
                <a:cubicBezTo>
                  <a:pt x="334" y="327"/>
                  <a:pt x="321" y="328"/>
                  <a:pt x="315" y="327"/>
                </a:cubicBezTo>
                <a:cubicBezTo>
                  <a:pt x="317" y="321"/>
                  <a:pt x="321" y="315"/>
                  <a:pt x="324" y="309"/>
                </a:cubicBezTo>
                <a:cubicBezTo>
                  <a:pt x="324" y="308"/>
                  <a:pt x="327" y="299"/>
                  <a:pt x="324" y="299"/>
                </a:cubicBezTo>
                <a:cubicBezTo>
                  <a:pt x="321" y="299"/>
                  <a:pt x="322" y="301"/>
                  <a:pt x="322" y="304"/>
                </a:cubicBezTo>
                <a:cubicBezTo>
                  <a:pt x="321" y="307"/>
                  <a:pt x="320" y="310"/>
                  <a:pt x="319" y="313"/>
                </a:cubicBezTo>
                <a:cubicBezTo>
                  <a:pt x="317" y="319"/>
                  <a:pt x="313" y="326"/>
                  <a:pt x="308" y="327"/>
                </a:cubicBezTo>
                <a:cubicBezTo>
                  <a:pt x="308" y="320"/>
                  <a:pt x="302" y="325"/>
                  <a:pt x="299" y="327"/>
                </a:cubicBezTo>
                <a:cubicBezTo>
                  <a:pt x="301" y="326"/>
                  <a:pt x="307" y="317"/>
                  <a:pt x="301" y="318"/>
                </a:cubicBezTo>
                <a:cubicBezTo>
                  <a:pt x="297" y="319"/>
                  <a:pt x="297" y="329"/>
                  <a:pt x="291" y="326"/>
                </a:cubicBezTo>
                <a:cubicBezTo>
                  <a:pt x="291" y="325"/>
                  <a:pt x="293" y="323"/>
                  <a:pt x="292" y="322"/>
                </a:cubicBezTo>
                <a:cubicBezTo>
                  <a:pt x="288" y="316"/>
                  <a:pt x="285" y="333"/>
                  <a:pt x="280" y="328"/>
                </a:cubicBezTo>
                <a:cubicBezTo>
                  <a:pt x="279" y="302"/>
                  <a:pt x="277" y="278"/>
                  <a:pt x="276" y="251"/>
                </a:cubicBezTo>
                <a:cubicBezTo>
                  <a:pt x="276" y="234"/>
                  <a:pt x="278" y="215"/>
                  <a:pt x="277" y="200"/>
                </a:cubicBezTo>
                <a:cubicBezTo>
                  <a:pt x="277" y="194"/>
                  <a:pt x="277" y="192"/>
                  <a:pt x="280" y="188"/>
                </a:cubicBezTo>
                <a:cubicBezTo>
                  <a:pt x="288" y="176"/>
                  <a:pt x="300" y="163"/>
                  <a:pt x="309" y="152"/>
                </a:cubicBezTo>
                <a:cubicBezTo>
                  <a:pt x="310" y="151"/>
                  <a:pt x="315" y="145"/>
                  <a:pt x="312" y="144"/>
                </a:cubicBezTo>
                <a:cubicBezTo>
                  <a:pt x="309" y="142"/>
                  <a:pt x="307" y="149"/>
                  <a:pt x="306" y="151"/>
                </a:cubicBezTo>
                <a:cubicBezTo>
                  <a:pt x="297" y="162"/>
                  <a:pt x="286" y="175"/>
                  <a:pt x="277" y="186"/>
                </a:cubicBezTo>
                <a:cubicBezTo>
                  <a:pt x="278" y="157"/>
                  <a:pt x="275" y="126"/>
                  <a:pt x="276" y="99"/>
                </a:cubicBezTo>
                <a:cubicBezTo>
                  <a:pt x="290" y="100"/>
                  <a:pt x="307" y="100"/>
                  <a:pt x="320" y="102"/>
                </a:cubicBezTo>
                <a:cubicBezTo>
                  <a:pt x="320" y="104"/>
                  <a:pt x="318" y="103"/>
                  <a:pt x="318" y="105"/>
                </a:cubicBezTo>
                <a:cubicBezTo>
                  <a:pt x="322" y="103"/>
                  <a:pt x="338" y="106"/>
                  <a:pt x="338" y="101"/>
                </a:cubicBezTo>
                <a:cubicBezTo>
                  <a:pt x="338" y="98"/>
                  <a:pt x="325" y="98"/>
                  <a:pt x="320" y="98"/>
                </a:cubicBezTo>
                <a:cubicBezTo>
                  <a:pt x="305" y="98"/>
                  <a:pt x="289" y="98"/>
                  <a:pt x="276" y="95"/>
                </a:cubicBezTo>
                <a:cubicBezTo>
                  <a:pt x="275" y="81"/>
                  <a:pt x="274" y="61"/>
                  <a:pt x="273" y="47"/>
                </a:cubicBezTo>
                <a:cubicBezTo>
                  <a:pt x="272" y="40"/>
                  <a:pt x="273" y="31"/>
                  <a:pt x="273" y="24"/>
                </a:cubicBezTo>
                <a:cubicBezTo>
                  <a:pt x="273" y="18"/>
                  <a:pt x="272" y="12"/>
                  <a:pt x="273" y="6"/>
                </a:cubicBezTo>
                <a:cubicBezTo>
                  <a:pt x="273" y="5"/>
                  <a:pt x="275" y="3"/>
                  <a:pt x="274" y="2"/>
                </a:cubicBezTo>
                <a:cubicBezTo>
                  <a:pt x="272" y="0"/>
                  <a:pt x="270" y="4"/>
                  <a:pt x="270" y="5"/>
                </a:cubicBezTo>
                <a:cubicBezTo>
                  <a:pt x="269" y="14"/>
                  <a:pt x="269" y="29"/>
                  <a:pt x="270" y="38"/>
                </a:cubicBezTo>
                <a:cubicBezTo>
                  <a:pt x="272" y="56"/>
                  <a:pt x="272" y="77"/>
                  <a:pt x="272" y="95"/>
                </a:cubicBezTo>
                <a:cubicBezTo>
                  <a:pt x="243" y="96"/>
                  <a:pt x="214" y="94"/>
                  <a:pt x="186" y="92"/>
                </a:cubicBezTo>
                <a:cubicBezTo>
                  <a:pt x="185" y="90"/>
                  <a:pt x="184" y="88"/>
                  <a:pt x="181" y="88"/>
                </a:cubicBezTo>
                <a:cubicBezTo>
                  <a:pt x="169" y="86"/>
                  <a:pt x="157" y="93"/>
                  <a:pt x="147" y="92"/>
                </a:cubicBezTo>
                <a:cubicBezTo>
                  <a:pt x="148" y="93"/>
                  <a:pt x="151" y="92"/>
                  <a:pt x="153" y="93"/>
                </a:cubicBezTo>
                <a:cubicBezTo>
                  <a:pt x="138" y="102"/>
                  <a:pt x="125" y="114"/>
                  <a:pt x="115" y="127"/>
                </a:cubicBezTo>
                <a:cubicBezTo>
                  <a:pt x="111" y="132"/>
                  <a:pt x="106" y="136"/>
                  <a:pt x="103" y="140"/>
                </a:cubicBezTo>
                <a:cubicBezTo>
                  <a:pt x="101" y="142"/>
                  <a:pt x="100" y="145"/>
                  <a:pt x="98" y="147"/>
                </a:cubicBezTo>
                <a:cubicBezTo>
                  <a:pt x="97" y="147"/>
                  <a:pt x="96" y="147"/>
                  <a:pt x="95" y="148"/>
                </a:cubicBezTo>
                <a:cubicBezTo>
                  <a:pt x="88" y="151"/>
                  <a:pt x="85" y="163"/>
                  <a:pt x="80" y="171"/>
                </a:cubicBezTo>
                <a:cubicBezTo>
                  <a:pt x="78" y="174"/>
                  <a:pt x="76" y="178"/>
                  <a:pt x="74" y="180"/>
                </a:cubicBezTo>
                <a:cubicBezTo>
                  <a:pt x="73" y="181"/>
                  <a:pt x="72" y="181"/>
                  <a:pt x="71" y="182"/>
                </a:cubicBezTo>
                <a:cubicBezTo>
                  <a:pt x="70" y="184"/>
                  <a:pt x="70" y="189"/>
                  <a:pt x="68" y="190"/>
                </a:cubicBezTo>
                <a:cubicBezTo>
                  <a:pt x="69" y="155"/>
                  <a:pt x="73" y="123"/>
                  <a:pt x="77" y="89"/>
                </a:cubicBezTo>
                <a:cubicBezTo>
                  <a:pt x="89" y="89"/>
                  <a:pt x="101" y="91"/>
                  <a:pt x="113" y="91"/>
                </a:cubicBezTo>
                <a:cubicBezTo>
                  <a:pt x="103" y="87"/>
                  <a:pt x="88" y="89"/>
                  <a:pt x="77" y="87"/>
                </a:cubicBezTo>
                <a:cubicBezTo>
                  <a:pt x="78" y="76"/>
                  <a:pt x="78" y="60"/>
                  <a:pt x="80" y="49"/>
                </a:cubicBezTo>
                <a:cubicBezTo>
                  <a:pt x="80" y="46"/>
                  <a:pt x="83" y="39"/>
                  <a:pt x="79" y="39"/>
                </a:cubicBezTo>
                <a:cubicBezTo>
                  <a:pt x="74" y="38"/>
                  <a:pt x="76" y="50"/>
                  <a:pt x="76" y="55"/>
                </a:cubicBezTo>
                <a:cubicBezTo>
                  <a:pt x="75" y="66"/>
                  <a:pt x="76" y="78"/>
                  <a:pt x="73" y="87"/>
                </a:cubicBezTo>
                <a:cubicBezTo>
                  <a:pt x="51" y="88"/>
                  <a:pt x="25" y="82"/>
                  <a:pt x="3" y="86"/>
                </a:cubicBezTo>
                <a:cubicBezTo>
                  <a:pt x="2" y="86"/>
                  <a:pt x="1" y="87"/>
                  <a:pt x="0" y="88"/>
                </a:cubicBezTo>
                <a:cubicBezTo>
                  <a:pt x="8" y="89"/>
                  <a:pt x="16" y="87"/>
                  <a:pt x="25" y="87"/>
                </a:cubicBezTo>
                <a:cubicBezTo>
                  <a:pt x="41" y="87"/>
                  <a:pt x="58" y="88"/>
                  <a:pt x="73" y="90"/>
                </a:cubicBezTo>
                <a:cubicBezTo>
                  <a:pt x="71" y="124"/>
                  <a:pt x="68" y="158"/>
                  <a:pt x="65" y="191"/>
                </a:cubicBezTo>
                <a:cubicBezTo>
                  <a:pt x="52" y="191"/>
                  <a:pt x="43" y="185"/>
                  <a:pt x="32" y="185"/>
                </a:cubicBezTo>
                <a:cubicBezTo>
                  <a:pt x="25" y="185"/>
                  <a:pt x="14" y="181"/>
                  <a:pt x="8" y="178"/>
                </a:cubicBezTo>
                <a:cubicBezTo>
                  <a:pt x="7" y="178"/>
                  <a:pt x="2" y="174"/>
                  <a:pt x="1" y="177"/>
                </a:cubicBezTo>
                <a:cubicBezTo>
                  <a:pt x="1" y="179"/>
                  <a:pt x="3" y="179"/>
                  <a:pt x="5" y="180"/>
                </a:cubicBezTo>
                <a:cubicBezTo>
                  <a:pt x="14" y="183"/>
                  <a:pt x="28" y="187"/>
                  <a:pt x="37" y="189"/>
                </a:cubicBezTo>
                <a:cubicBezTo>
                  <a:pt x="33" y="195"/>
                  <a:pt x="46" y="196"/>
                  <a:pt x="50" y="197"/>
                </a:cubicBezTo>
                <a:cubicBezTo>
                  <a:pt x="53" y="198"/>
                  <a:pt x="63" y="201"/>
                  <a:pt x="64" y="202"/>
                </a:cubicBezTo>
                <a:cubicBezTo>
                  <a:pt x="65" y="205"/>
                  <a:pt x="64" y="214"/>
                  <a:pt x="63" y="218"/>
                </a:cubicBezTo>
                <a:cubicBezTo>
                  <a:pt x="63" y="229"/>
                  <a:pt x="61" y="240"/>
                  <a:pt x="63" y="249"/>
                </a:cubicBezTo>
                <a:cubicBezTo>
                  <a:pt x="65" y="233"/>
                  <a:pt x="65" y="218"/>
                  <a:pt x="67" y="203"/>
                </a:cubicBezTo>
                <a:cubicBezTo>
                  <a:pt x="72" y="204"/>
                  <a:pt x="77" y="205"/>
                  <a:pt x="79" y="208"/>
                </a:cubicBezTo>
                <a:cubicBezTo>
                  <a:pt x="83" y="203"/>
                  <a:pt x="94" y="212"/>
                  <a:pt x="99" y="212"/>
                </a:cubicBezTo>
                <a:cubicBezTo>
                  <a:pt x="101" y="212"/>
                  <a:pt x="108" y="210"/>
                  <a:pt x="108" y="209"/>
                </a:cubicBezTo>
                <a:cubicBezTo>
                  <a:pt x="108" y="204"/>
                  <a:pt x="98" y="203"/>
                  <a:pt x="96" y="201"/>
                </a:cubicBezTo>
                <a:cubicBezTo>
                  <a:pt x="109" y="204"/>
                  <a:pt x="124" y="208"/>
                  <a:pt x="137" y="211"/>
                </a:cubicBezTo>
                <a:cubicBezTo>
                  <a:pt x="141" y="212"/>
                  <a:pt x="144" y="214"/>
                  <a:pt x="148" y="212"/>
                </a:cubicBezTo>
                <a:cubicBezTo>
                  <a:pt x="131" y="206"/>
                  <a:pt x="110" y="202"/>
                  <a:pt x="92" y="197"/>
                </a:cubicBezTo>
                <a:cubicBezTo>
                  <a:pt x="92" y="195"/>
                  <a:pt x="92" y="194"/>
                  <a:pt x="91" y="193"/>
                </a:cubicBezTo>
                <a:cubicBezTo>
                  <a:pt x="104" y="175"/>
                  <a:pt x="124" y="161"/>
                  <a:pt x="152" y="159"/>
                </a:cubicBezTo>
                <a:cubicBezTo>
                  <a:pt x="164" y="158"/>
                  <a:pt x="170" y="163"/>
                  <a:pt x="175" y="170"/>
                </a:cubicBezTo>
                <a:cubicBezTo>
                  <a:pt x="180" y="175"/>
                  <a:pt x="186" y="181"/>
                  <a:pt x="188" y="188"/>
                </a:cubicBezTo>
                <a:cubicBezTo>
                  <a:pt x="189" y="192"/>
                  <a:pt x="188" y="196"/>
                  <a:pt x="190" y="201"/>
                </a:cubicBezTo>
                <a:cubicBezTo>
                  <a:pt x="191" y="203"/>
                  <a:pt x="195" y="207"/>
                  <a:pt x="193" y="212"/>
                </a:cubicBezTo>
                <a:cubicBezTo>
                  <a:pt x="193" y="213"/>
                  <a:pt x="191" y="213"/>
                  <a:pt x="191" y="215"/>
                </a:cubicBezTo>
                <a:cubicBezTo>
                  <a:pt x="191" y="217"/>
                  <a:pt x="194" y="218"/>
                  <a:pt x="194" y="219"/>
                </a:cubicBezTo>
                <a:cubicBezTo>
                  <a:pt x="195" y="221"/>
                  <a:pt x="195" y="225"/>
                  <a:pt x="194" y="227"/>
                </a:cubicBezTo>
                <a:cubicBezTo>
                  <a:pt x="193" y="233"/>
                  <a:pt x="193" y="242"/>
                  <a:pt x="190" y="246"/>
                </a:cubicBezTo>
                <a:cubicBezTo>
                  <a:pt x="190" y="247"/>
                  <a:pt x="188" y="248"/>
                  <a:pt x="187" y="249"/>
                </a:cubicBezTo>
                <a:cubicBezTo>
                  <a:pt x="187" y="250"/>
                  <a:pt x="189" y="251"/>
                  <a:pt x="189" y="252"/>
                </a:cubicBezTo>
                <a:cubicBezTo>
                  <a:pt x="189" y="254"/>
                  <a:pt x="187" y="257"/>
                  <a:pt x="186" y="260"/>
                </a:cubicBezTo>
                <a:cubicBezTo>
                  <a:pt x="186" y="262"/>
                  <a:pt x="184" y="266"/>
                  <a:pt x="183" y="269"/>
                </a:cubicBezTo>
                <a:cubicBezTo>
                  <a:pt x="180" y="274"/>
                  <a:pt x="175" y="280"/>
                  <a:pt x="175" y="284"/>
                </a:cubicBezTo>
                <a:cubicBezTo>
                  <a:pt x="175" y="285"/>
                  <a:pt x="175" y="286"/>
                  <a:pt x="175" y="286"/>
                </a:cubicBezTo>
                <a:cubicBezTo>
                  <a:pt x="175" y="291"/>
                  <a:pt x="169" y="293"/>
                  <a:pt x="167" y="295"/>
                </a:cubicBezTo>
                <a:cubicBezTo>
                  <a:pt x="167" y="296"/>
                  <a:pt x="168" y="297"/>
                  <a:pt x="168" y="298"/>
                </a:cubicBezTo>
                <a:cubicBezTo>
                  <a:pt x="167" y="301"/>
                  <a:pt x="164" y="305"/>
                  <a:pt x="162" y="306"/>
                </a:cubicBezTo>
                <a:cubicBezTo>
                  <a:pt x="160" y="307"/>
                  <a:pt x="158" y="307"/>
                  <a:pt x="157" y="309"/>
                </a:cubicBezTo>
                <a:cubicBezTo>
                  <a:pt x="157" y="309"/>
                  <a:pt x="158" y="311"/>
                  <a:pt x="158" y="312"/>
                </a:cubicBezTo>
                <a:cubicBezTo>
                  <a:pt x="157" y="316"/>
                  <a:pt x="152" y="320"/>
                  <a:pt x="149" y="324"/>
                </a:cubicBezTo>
                <a:cubicBezTo>
                  <a:pt x="147" y="328"/>
                  <a:pt x="143" y="330"/>
                  <a:pt x="139" y="333"/>
                </a:cubicBezTo>
                <a:cubicBezTo>
                  <a:pt x="134" y="338"/>
                  <a:pt x="130" y="345"/>
                  <a:pt x="127" y="351"/>
                </a:cubicBezTo>
                <a:cubicBezTo>
                  <a:pt x="126" y="354"/>
                  <a:pt x="121" y="359"/>
                  <a:pt x="119" y="360"/>
                </a:cubicBezTo>
                <a:cubicBezTo>
                  <a:pt x="103" y="363"/>
                  <a:pt x="87" y="358"/>
                  <a:pt x="72" y="358"/>
                </a:cubicBezTo>
                <a:cubicBezTo>
                  <a:pt x="72" y="337"/>
                  <a:pt x="73" y="320"/>
                  <a:pt x="72" y="300"/>
                </a:cubicBezTo>
                <a:cubicBezTo>
                  <a:pt x="68" y="308"/>
                  <a:pt x="70" y="321"/>
                  <a:pt x="70" y="332"/>
                </a:cubicBezTo>
                <a:cubicBezTo>
                  <a:pt x="71" y="340"/>
                  <a:pt x="69" y="350"/>
                  <a:pt x="69" y="357"/>
                </a:cubicBezTo>
                <a:cubicBezTo>
                  <a:pt x="67" y="354"/>
                  <a:pt x="56" y="354"/>
                  <a:pt x="58" y="359"/>
                </a:cubicBezTo>
                <a:cubicBezTo>
                  <a:pt x="59" y="363"/>
                  <a:pt x="67" y="359"/>
                  <a:pt x="69" y="361"/>
                </a:cubicBezTo>
                <a:cubicBezTo>
                  <a:pt x="70" y="363"/>
                  <a:pt x="70" y="369"/>
                  <a:pt x="70" y="372"/>
                </a:cubicBezTo>
                <a:cubicBezTo>
                  <a:pt x="71" y="382"/>
                  <a:pt x="70" y="388"/>
                  <a:pt x="70" y="398"/>
                </a:cubicBezTo>
                <a:cubicBezTo>
                  <a:pt x="70" y="404"/>
                  <a:pt x="72" y="417"/>
                  <a:pt x="69" y="420"/>
                </a:cubicBezTo>
                <a:cubicBezTo>
                  <a:pt x="68" y="422"/>
                  <a:pt x="53" y="423"/>
                  <a:pt x="51" y="423"/>
                </a:cubicBezTo>
                <a:cubicBezTo>
                  <a:pt x="44" y="423"/>
                  <a:pt x="34" y="420"/>
                  <a:pt x="26" y="421"/>
                </a:cubicBezTo>
                <a:cubicBezTo>
                  <a:pt x="22" y="421"/>
                  <a:pt x="16" y="422"/>
                  <a:pt x="11" y="422"/>
                </a:cubicBezTo>
                <a:cubicBezTo>
                  <a:pt x="10" y="422"/>
                  <a:pt x="7" y="422"/>
                  <a:pt x="6" y="422"/>
                </a:cubicBezTo>
                <a:cubicBezTo>
                  <a:pt x="5" y="422"/>
                  <a:pt x="5" y="423"/>
                  <a:pt x="4" y="423"/>
                </a:cubicBezTo>
                <a:cubicBezTo>
                  <a:pt x="3" y="423"/>
                  <a:pt x="3" y="424"/>
                  <a:pt x="2" y="424"/>
                </a:cubicBezTo>
                <a:cubicBezTo>
                  <a:pt x="2" y="425"/>
                  <a:pt x="2" y="425"/>
                  <a:pt x="2" y="426"/>
                </a:cubicBezTo>
                <a:cubicBezTo>
                  <a:pt x="3" y="427"/>
                  <a:pt x="4" y="427"/>
                  <a:pt x="4" y="428"/>
                </a:cubicBezTo>
                <a:cubicBezTo>
                  <a:pt x="12" y="427"/>
                  <a:pt x="21" y="428"/>
                  <a:pt x="28" y="428"/>
                </a:cubicBezTo>
                <a:cubicBezTo>
                  <a:pt x="33" y="427"/>
                  <a:pt x="37" y="426"/>
                  <a:pt x="41" y="427"/>
                </a:cubicBezTo>
                <a:cubicBezTo>
                  <a:pt x="42" y="428"/>
                  <a:pt x="43" y="429"/>
                  <a:pt x="44" y="429"/>
                </a:cubicBezTo>
                <a:cubicBezTo>
                  <a:pt x="49" y="430"/>
                  <a:pt x="54" y="428"/>
                  <a:pt x="58" y="430"/>
                </a:cubicBezTo>
                <a:cubicBezTo>
                  <a:pt x="58" y="432"/>
                  <a:pt x="56" y="433"/>
                  <a:pt x="57" y="435"/>
                </a:cubicBezTo>
                <a:cubicBezTo>
                  <a:pt x="62" y="436"/>
                  <a:pt x="59" y="428"/>
                  <a:pt x="65" y="429"/>
                </a:cubicBezTo>
                <a:cubicBezTo>
                  <a:pt x="69" y="436"/>
                  <a:pt x="63" y="440"/>
                  <a:pt x="59" y="444"/>
                </a:cubicBezTo>
                <a:cubicBezTo>
                  <a:pt x="54" y="451"/>
                  <a:pt x="46" y="458"/>
                  <a:pt x="43" y="466"/>
                </a:cubicBezTo>
                <a:cubicBezTo>
                  <a:pt x="54" y="460"/>
                  <a:pt x="60" y="447"/>
                  <a:pt x="69" y="439"/>
                </a:cubicBezTo>
                <a:cubicBezTo>
                  <a:pt x="69" y="448"/>
                  <a:pt x="70" y="456"/>
                  <a:pt x="69" y="465"/>
                </a:cubicBezTo>
                <a:cubicBezTo>
                  <a:pt x="69" y="467"/>
                  <a:pt x="64" y="482"/>
                  <a:pt x="70" y="481"/>
                </a:cubicBezTo>
                <a:cubicBezTo>
                  <a:pt x="74" y="480"/>
                  <a:pt x="73" y="473"/>
                  <a:pt x="73" y="470"/>
                </a:cubicBezTo>
                <a:cubicBezTo>
                  <a:pt x="73" y="466"/>
                  <a:pt x="80" y="460"/>
                  <a:pt x="84" y="455"/>
                </a:cubicBezTo>
                <a:cubicBezTo>
                  <a:pt x="86" y="451"/>
                  <a:pt x="89" y="448"/>
                  <a:pt x="90" y="443"/>
                </a:cubicBezTo>
                <a:cubicBezTo>
                  <a:pt x="96" y="442"/>
                  <a:pt x="96" y="432"/>
                  <a:pt x="101" y="431"/>
                </a:cubicBezTo>
                <a:cubicBezTo>
                  <a:pt x="105" y="430"/>
                  <a:pt x="111" y="431"/>
                  <a:pt x="116" y="431"/>
                </a:cubicBezTo>
                <a:cubicBezTo>
                  <a:pt x="126" y="430"/>
                  <a:pt x="139" y="431"/>
                  <a:pt x="149" y="429"/>
                </a:cubicBezTo>
                <a:cubicBezTo>
                  <a:pt x="149" y="431"/>
                  <a:pt x="153" y="431"/>
                  <a:pt x="156" y="431"/>
                </a:cubicBezTo>
                <a:cubicBezTo>
                  <a:pt x="169" y="433"/>
                  <a:pt x="193" y="433"/>
                  <a:pt x="206" y="431"/>
                </a:cubicBezTo>
                <a:cubicBezTo>
                  <a:pt x="190" y="430"/>
                  <a:pt x="173" y="431"/>
                  <a:pt x="156" y="429"/>
                </a:cubicBezTo>
                <a:cubicBezTo>
                  <a:pt x="169" y="426"/>
                  <a:pt x="188" y="428"/>
                  <a:pt x="204" y="428"/>
                </a:cubicBezTo>
                <a:cubicBezTo>
                  <a:pt x="212" y="429"/>
                  <a:pt x="221" y="427"/>
                  <a:pt x="228" y="429"/>
                </a:cubicBezTo>
                <a:cubicBezTo>
                  <a:pt x="229" y="429"/>
                  <a:pt x="229" y="431"/>
                  <a:pt x="230" y="431"/>
                </a:cubicBezTo>
                <a:cubicBezTo>
                  <a:pt x="232" y="431"/>
                  <a:pt x="234" y="428"/>
                  <a:pt x="235" y="430"/>
                </a:cubicBezTo>
                <a:cubicBezTo>
                  <a:pt x="236" y="430"/>
                  <a:pt x="233" y="437"/>
                  <a:pt x="233" y="439"/>
                </a:cubicBezTo>
                <a:cubicBezTo>
                  <a:pt x="232" y="441"/>
                  <a:pt x="228" y="446"/>
                  <a:pt x="231" y="447"/>
                </a:cubicBezTo>
                <a:cubicBezTo>
                  <a:pt x="234" y="448"/>
                  <a:pt x="236" y="438"/>
                  <a:pt x="239" y="438"/>
                </a:cubicBezTo>
                <a:cubicBezTo>
                  <a:pt x="239" y="439"/>
                  <a:pt x="240" y="440"/>
                  <a:pt x="241" y="440"/>
                </a:cubicBezTo>
                <a:cubicBezTo>
                  <a:pt x="246" y="441"/>
                  <a:pt x="250" y="425"/>
                  <a:pt x="258" y="430"/>
                </a:cubicBezTo>
                <a:cubicBezTo>
                  <a:pt x="254" y="441"/>
                  <a:pt x="248" y="451"/>
                  <a:pt x="244" y="463"/>
                </a:cubicBezTo>
                <a:cubicBezTo>
                  <a:pt x="243" y="466"/>
                  <a:pt x="241" y="473"/>
                  <a:pt x="245" y="473"/>
                </a:cubicBezTo>
                <a:cubicBezTo>
                  <a:pt x="247" y="473"/>
                  <a:pt x="247" y="470"/>
                  <a:pt x="249" y="468"/>
                </a:cubicBezTo>
                <a:cubicBezTo>
                  <a:pt x="251" y="465"/>
                  <a:pt x="259" y="455"/>
                  <a:pt x="251" y="456"/>
                </a:cubicBezTo>
                <a:cubicBezTo>
                  <a:pt x="252" y="451"/>
                  <a:pt x="254" y="446"/>
                  <a:pt x="257" y="441"/>
                </a:cubicBezTo>
                <a:cubicBezTo>
                  <a:pt x="258" y="439"/>
                  <a:pt x="261" y="431"/>
                  <a:pt x="263" y="430"/>
                </a:cubicBezTo>
                <a:cubicBezTo>
                  <a:pt x="263" y="430"/>
                  <a:pt x="266" y="431"/>
                  <a:pt x="267" y="431"/>
                </a:cubicBezTo>
                <a:cubicBezTo>
                  <a:pt x="271" y="432"/>
                  <a:pt x="282" y="431"/>
                  <a:pt x="279" y="436"/>
                </a:cubicBezTo>
                <a:cubicBezTo>
                  <a:pt x="273" y="438"/>
                  <a:pt x="269" y="429"/>
                  <a:pt x="264" y="433"/>
                </a:cubicBezTo>
                <a:cubicBezTo>
                  <a:pt x="267" y="434"/>
                  <a:pt x="270" y="437"/>
                  <a:pt x="273" y="438"/>
                </a:cubicBezTo>
                <a:cubicBezTo>
                  <a:pt x="274" y="439"/>
                  <a:pt x="278" y="439"/>
                  <a:pt x="280" y="441"/>
                </a:cubicBezTo>
                <a:cubicBezTo>
                  <a:pt x="281" y="443"/>
                  <a:pt x="280" y="448"/>
                  <a:pt x="280" y="451"/>
                </a:cubicBezTo>
                <a:cubicBezTo>
                  <a:pt x="280" y="459"/>
                  <a:pt x="283" y="467"/>
                  <a:pt x="282" y="476"/>
                </a:cubicBezTo>
                <a:cubicBezTo>
                  <a:pt x="286" y="479"/>
                  <a:pt x="286" y="473"/>
                  <a:pt x="286" y="469"/>
                </a:cubicBezTo>
                <a:cubicBezTo>
                  <a:pt x="285" y="461"/>
                  <a:pt x="282" y="449"/>
                  <a:pt x="283" y="440"/>
                </a:cubicBezTo>
                <a:cubicBezTo>
                  <a:pt x="290" y="444"/>
                  <a:pt x="306" y="435"/>
                  <a:pt x="295" y="431"/>
                </a:cubicBezTo>
                <a:cubicBezTo>
                  <a:pt x="301" y="430"/>
                  <a:pt x="310" y="431"/>
                  <a:pt x="315" y="433"/>
                </a:cubicBezTo>
                <a:cubicBezTo>
                  <a:pt x="315" y="434"/>
                  <a:pt x="314" y="434"/>
                  <a:pt x="314" y="435"/>
                </a:cubicBezTo>
                <a:cubicBezTo>
                  <a:pt x="316" y="438"/>
                  <a:pt x="325" y="438"/>
                  <a:pt x="325" y="434"/>
                </a:cubicBezTo>
                <a:cubicBezTo>
                  <a:pt x="325" y="429"/>
                  <a:pt x="311" y="427"/>
                  <a:pt x="304" y="427"/>
                </a:cubicBezTo>
                <a:cubicBezTo>
                  <a:pt x="296" y="427"/>
                  <a:pt x="289" y="426"/>
                  <a:pt x="283" y="426"/>
                </a:cubicBezTo>
                <a:cubicBezTo>
                  <a:pt x="283" y="415"/>
                  <a:pt x="278" y="401"/>
                  <a:pt x="282" y="391"/>
                </a:cubicBezTo>
                <a:cubicBezTo>
                  <a:pt x="285" y="384"/>
                  <a:pt x="290" y="374"/>
                  <a:pt x="294" y="367"/>
                </a:cubicBezTo>
                <a:cubicBezTo>
                  <a:pt x="294" y="366"/>
                  <a:pt x="296" y="362"/>
                  <a:pt x="297" y="362"/>
                </a:cubicBezTo>
                <a:cubicBezTo>
                  <a:pt x="301" y="361"/>
                  <a:pt x="315" y="363"/>
                  <a:pt x="319" y="365"/>
                </a:cubicBezTo>
                <a:cubicBezTo>
                  <a:pt x="321" y="366"/>
                  <a:pt x="321" y="367"/>
                  <a:pt x="323" y="367"/>
                </a:cubicBezTo>
                <a:cubicBezTo>
                  <a:pt x="324" y="368"/>
                  <a:pt x="332" y="367"/>
                  <a:pt x="330" y="364"/>
                </a:cubicBezTo>
                <a:cubicBezTo>
                  <a:pt x="330" y="362"/>
                  <a:pt x="324" y="361"/>
                  <a:pt x="322" y="361"/>
                </a:cubicBezTo>
                <a:close/>
                <a:moveTo>
                  <a:pt x="284" y="434"/>
                </a:moveTo>
                <a:cubicBezTo>
                  <a:pt x="287" y="434"/>
                  <a:pt x="290" y="435"/>
                  <a:pt x="292" y="436"/>
                </a:cubicBezTo>
                <a:cubicBezTo>
                  <a:pt x="290" y="437"/>
                  <a:pt x="286" y="438"/>
                  <a:pt x="284" y="437"/>
                </a:cubicBezTo>
                <a:lnTo>
                  <a:pt x="284" y="434"/>
                </a:lnTo>
                <a:close/>
                <a:moveTo>
                  <a:pt x="309" y="332"/>
                </a:moveTo>
                <a:cubicBezTo>
                  <a:pt x="308" y="335"/>
                  <a:pt x="307" y="338"/>
                  <a:pt x="304" y="338"/>
                </a:cubicBezTo>
                <a:cubicBezTo>
                  <a:pt x="306" y="336"/>
                  <a:pt x="304" y="330"/>
                  <a:pt x="309" y="332"/>
                </a:cubicBezTo>
                <a:close/>
                <a:moveTo>
                  <a:pt x="299" y="331"/>
                </a:moveTo>
                <a:cubicBezTo>
                  <a:pt x="299" y="333"/>
                  <a:pt x="298" y="334"/>
                  <a:pt x="297" y="335"/>
                </a:cubicBezTo>
                <a:cubicBezTo>
                  <a:pt x="294" y="334"/>
                  <a:pt x="297" y="329"/>
                  <a:pt x="299" y="331"/>
                </a:cubicBezTo>
                <a:close/>
                <a:moveTo>
                  <a:pt x="286" y="334"/>
                </a:moveTo>
                <a:cubicBezTo>
                  <a:pt x="288" y="336"/>
                  <a:pt x="285" y="339"/>
                  <a:pt x="282" y="339"/>
                </a:cubicBezTo>
                <a:cubicBezTo>
                  <a:pt x="283" y="337"/>
                  <a:pt x="285" y="336"/>
                  <a:pt x="286" y="334"/>
                </a:cubicBezTo>
                <a:close/>
                <a:moveTo>
                  <a:pt x="276" y="309"/>
                </a:moveTo>
                <a:cubicBezTo>
                  <a:pt x="276" y="314"/>
                  <a:pt x="278" y="326"/>
                  <a:pt x="276" y="328"/>
                </a:cubicBezTo>
                <a:cubicBezTo>
                  <a:pt x="275" y="329"/>
                  <a:pt x="272" y="328"/>
                  <a:pt x="269" y="329"/>
                </a:cubicBezTo>
                <a:cubicBezTo>
                  <a:pt x="263" y="329"/>
                  <a:pt x="250" y="329"/>
                  <a:pt x="243" y="330"/>
                </a:cubicBezTo>
                <a:cubicBezTo>
                  <a:pt x="243" y="330"/>
                  <a:pt x="239" y="331"/>
                  <a:pt x="240" y="333"/>
                </a:cubicBezTo>
                <a:cubicBezTo>
                  <a:pt x="241" y="335"/>
                  <a:pt x="249" y="332"/>
                  <a:pt x="251" y="332"/>
                </a:cubicBezTo>
                <a:cubicBezTo>
                  <a:pt x="255" y="332"/>
                  <a:pt x="260" y="332"/>
                  <a:pt x="264" y="332"/>
                </a:cubicBezTo>
                <a:cubicBezTo>
                  <a:pt x="254" y="335"/>
                  <a:pt x="240" y="335"/>
                  <a:pt x="232" y="340"/>
                </a:cubicBezTo>
                <a:cubicBezTo>
                  <a:pt x="247" y="339"/>
                  <a:pt x="261" y="334"/>
                  <a:pt x="276" y="333"/>
                </a:cubicBezTo>
                <a:cubicBezTo>
                  <a:pt x="280" y="342"/>
                  <a:pt x="268" y="341"/>
                  <a:pt x="262" y="342"/>
                </a:cubicBezTo>
                <a:cubicBezTo>
                  <a:pt x="256" y="343"/>
                  <a:pt x="247" y="343"/>
                  <a:pt x="242" y="345"/>
                </a:cubicBezTo>
                <a:cubicBezTo>
                  <a:pt x="240" y="346"/>
                  <a:pt x="237" y="348"/>
                  <a:pt x="234" y="348"/>
                </a:cubicBezTo>
                <a:cubicBezTo>
                  <a:pt x="247" y="348"/>
                  <a:pt x="258" y="344"/>
                  <a:pt x="272" y="344"/>
                </a:cubicBezTo>
                <a:cubicBezTo>
                  <a:pt x="268" y="349"/>
                  <a:pt x="264" y="356"/>
                  <a:pt x="256" y="357"/>
                </a:cubicBezTo>
                <a:cubicBezTo>
                  <a:pt x="249" y="358"/>
                  <a:pt x="239" y="357"/>
                  <a:pt x="231" y="357"/>
                </a:cubicBezTo>
                <a:cubicBezTo>
                  <a:pt x="213" y="358"/>
                  <a:pt x="190" y="360"/>
                  <a:pt x="173" y="359"/>
                </a:cubicBezTo>
                <a:cubicBezTo>
                  <a:pt x="174" y="358"/>
                  <a:pt x="175" y="358"/>
                  <a:pt x="176" y="358"/>
                </a:cubicBezTo>
                <a:cubicBezTo>
                  <a:pt x="167" y="356"/>
                  <a:pt x="173" y="349"/>
                  <a:pt x="177" y="344"/>
                </a:cubicBezTo>
                <a:cubicBezTo>
                  <a:pt x="188" y="329"/>
                  <a:pt x="202" y="315"/>
                  <a:pt x="213" y="299"/>
                </a:cubicBezTo>
                <a:cubicBezTo>
                  <a:pt x="212" y="298"/>
                  <a:pt x="210" y="301"/>
                  <a:pt x="210" y="301"/>
                </a:cubicBezTo>
                <a:cubicBezTo>
                  <a:pt x="215" y="293"/>
                  <a:pt x="223" y="288"/>
                  <a:pt x="228" y="281"/>
                </a:cubicBezTo>
                <a:cubicBezTo>
                  <a:pt x="219" y="308"/>
                  <a:pt x="200" y="326"/>
                  <a:pt x="184" y="346"/>
                </a:cubicBezTo>
                <a:cubicBezTo>
                  <a:pt x="197" y="336"/>
                  <a:pt x="208" y="323"/>
                  <a:pt x="217" y="309"/>
                </a:cubicBezTo>
                <a:cubicBezTo>
                  <a:pt x="224" y="298"/>
                  <a:pt x="231" y="286"/>
                  <a:pt x="235" y="273"/>
                </a:cubicBezTo>
                <a:cubicBezTo>
                  <a:pt x="238" y="266"/>
                  <a:pt x="241" y="258"/>
                  <a:pt x="246" y="252"/>
                </a:cubicBezTo>
                <a:cubicBezTo>
                  <a:pt x="253" y="243"/>
                  <a:pt x="258" y="232"/>
                  <a:pt x="262" y="220"/>
                </a:cubicBezTo>
                <a:cubicBezTo>
                  <a:pt x="265" y="211"/>
                  <a:pt x="266" y="200"/>
                  <a:pt x="275" y="196"/>
                </a:cubicBezTo>
                <a:cubicBezTo>
                  <a:pt x="274" y="217"/>
                  <a:pt x="275" y="240"/>
                  <a:pt x="274" y="263"/>
                </a:cubicBezTo>
                <a:cubicBezTo>
                  <a:pt x="274" y="279"/>
                  <a:pt x="277" y="292"/>
                  <a:pt x="276" y="309"/>
                </a:cubicBezTo>
                <a:close/>
                <a:moveTo>
                  <a:pt x="232" y="372"/>
                </a:moveTo>
                <a:cubicBezTo>
                  <a:pt x="212" y="371"/>
                  <a:pt x="191" y="372"/>
                  <a:pt x="171" y="370"/>
                </a:cubicBezTo>
                <a:cubicBezTo>
                  <a:pt x="173" y="369"/>
                  <a:pt x="171" y="366"/>
                  <a:pt x="172" y="366"/>
                </a:cubicBezTo>
                <a:cubicBezTo>
                  <a:pt x="173" y="366"/>
                  <a:pt x="173" y="369"/>
                  <a:pt x="175" y="369"/>
                </a:cubicBezTo>
                <a:cubicBezTo>
                  <a:pt x="177" y="370"/>
                  <a:pt x="183" y="366"/>
                  <a:pt x="186" y="366"/>
                </a:cubicBezTo>
                <a:cubicBezTo>
                  <a:pt x="205" y="363"/>
                  <a:pt x="233" y="368"/>
                  <a:pt x="251" y="367"/>
                </a:cubicBezTo>
                <a:cubicBezTo>
                  <a:pt x="250" y="375"/>
                  <a:pt x="240" y="372"/>
                  <a:pt x="232" y="372"/>
                </a:cubicBezTo>
                <a:close/>
                <a:moveTo>
                  <a:pt x="240" y="375"/>
                </a:moveTo>
                <a:cubicBezTo>
                  <a:pt x="239" y="376"/>
                  <a:pt x="236" y="376"/>
                  <a:pt x="236" y="375"/>
                </a:cubicBezTo>
                <a:cubicBezTo>
                  <a:pt x="237" y="375"/>
                  <a:pt x="239" y="375"/>
                  <a:pt x="240" y="375"/>
                </a:cubicBezTo>
                <a:close/>
                <a:moveTo>
                  <a:pt x="235" y="375"/>
                </a:moveTo>
                <a:cubicBezTo>
                  <a:pt x="233" y="375"/>
                  <a:pt x="230" y="376"/>
                  <a:pt x="229" y="375"/>
                </a:cubicBezTo>
                <a:cubicBezTo>
                  <a:pt x="231" y="375"/>
                  <a:pt x="233" y="374"/>
                  <a:pt x="235" y="375"/>
                </a:cubicBezTo>
                <a:close/>
                <a:moveTo>
                  <a:pt x="224" y="378"/>
                </a:moveTo>
                <a:cubicBezTo>
                  <a:pt x="205" y="378"/>
                  <a:pt x="185" y="377"/>
                  <a:pt x="167" y="375"/>
                </a:cubicBezTo>
                <a:cubicBezTo>
                  <a:pt x="167" y="374"/>
                  <a:pt x="167" y="374"/>
                  <a:pt x="167" y="374"/>
                </a:cubicBezTo>
                <a:cubicBezTo>
                  <a:pt x="186" y="375"/>
                  <a:pt x="206" y="376"/>
                  <a:pt x="224" y="378"/>
                </a:cubicBezTo>
                <a:close/>
                <a:moveTo>
                  <a:pt x="258" y="381"/>
                </a:moveTo>
                <a:cubicBezTo>
                  <a:pt x="258" y="384"/>
                  <a:pt x="253" y="382"/>
                  <a:pt x="250" y="382"/>
                </a:cubicBezTo>
                <a:cubicBezTo>
                  <a:pt x="252" y="382"/>
                  <a:pt x="256" y="381"/>
                  <a:pt x="258" y="381"/>
                </a:cubicBezTo>
                <a:close/>
                <a:moveTo>
                  <a:pt x="257" y="377"/>
                </a:moveTo>
                <a:cubicBezTo>
                  <a:pt x="258" y="377"/>
                  <a:pt x="260" y="376"/>
                  <a:pt x="261" y="377"/>
                </a:cubicBezTo>
                <a:cubicBezTo>
                  <a:pt x="262" y="378"/>
                  <a:pt x="261" y="378"/>
                  <a:pt x="260" y="379"/>
                </a:cubicBezTo>
                <a:cubicBezTo>
                  <a:pt x="259" y="378"/>
                  <a:pt x="258" y="378"/>
                  <a:pt x="257" y="377"/>
                </a:cubicBezTo>
                <a:close/>
                <a:moveTo>
                  <a:pt x="253" y="372"/>
                </a:moveTo>
                <a:cubicBezTo>
                  <a:pt x="254" y="364"/>
                  <a:pt x="269" y="369"/>
                  <a:pt x="272" y="362"/>
                </a:cubicBezTo>
                <a:cubicBezTo>
                  <a:pt x="272" y="362"/>
                  <a:pt x="272" y="362"/>
                  <a:pt x="272" y="362"/>
                </a:cubicBezTo>
                <a:cubicBezTo>
                  <a:pt x="270" y="364"/>
                  <a:pt x="269" y="371"/>
                  <a:pt x="266" y="372"/>
                </a:cubicBezTo>
                <a:cubicBezTo>
                  <a:pt x="263" y="374"/>
                  <a:pt x="257" y="373"/>
                  <a:pt x="253" y="372"/>
                </a:cubicBezTo>
                <a:close/>
                <a:moveTo>
                  <a:pt x="267" y="358"/>
                </a:moveTo>
                <a:cubicBezTo>
                  <a:pt x="269" y="356"/>
                  <a:pt x="272" y="354"/>
                  <a:pt x="276" y="353"/>
                </a:cubicBezTo>
                <a:cubicBezTo>
                  <a:pt x="279" y="359"/>
                  <a:pt x="271" y="359"/>
                  <a:pt x="267" y="358"/>
                </a:cubicBezTo>
                <a:close/>
                <a:moveTo>
                  <a:pt x="190" y="323"/>
                </a:moveTo>
                <a:cubicBezTo>
                  <a:pt x="191" y="320"/>
                  <a:pt x="193" y="318"/>
                  <a:pt x="195" y="315"/>
                </a:cubicBezTo>
                <a:cubicBezTo>
                  <a:pt x="196" y="315"/>
                  <a:pt x="196" y="315"/>
                  <a:pt x="196" y="315"/>
                </a:cubicBezTo>
                <a:cubicBezTo>
                  <a:pt x="194" y="318"/>
                  <a:pt x="192" y="321"/>
                  <a:pt x="190" y="323"/>
                </a:cubicBezTo>
                <a:close/>
                <a:moveTo>
                  <a:pt x="191" y="281"/>
                </a:moveTo>
                <a:cubicBezTo>
                  <a:pt x="196" y="280"/>
                  <a:pt x="203" y="280"/>
                  <a:pt x="209" y="280"/>
                </a:cubicBezTo>
                <a:cubicBezTo>
                  <a:pt x="207" y="289"/>
                  <a:pt x="196" y="283"/>
                  <a:pt x="191" y="281"/>
                </a:cubicBezTo>
                <a:close/>
                <a:moveTo>
                  <a:pt x="247" y="181"/>
                </a:moveTo>
                <a:cubicBezTo>
                  <a:pt x="244" y="180"/>
                  <a:pt x="241" y="180"/>
                  <a:pt x="239" y="179"/>
                </a:cubicBezTo>
                <a:cubicBezTo>
                  <a:pt x="222" y="176"/>
                  <a:pt x="204" y="172"/>
                  <a:pt x="190" y="168"/>
                </a:cubicBezTo>
                <a:cubicBezTo>
                  <a:pt x="190" y="168"/>
                  <a:pt x="190" y="167"/>
                  <a:pt x="190" y="167"/>
                </a:cubicBezTo>
                <a:cubicBezTo>
                  <a:pt x="210" y="167"/>
                  <a:pt x="233" y="169"/>
                  <a:pt x="255" y="168"/>
                </a:cubicBezTo>
                <a:cubicBezTo>
                  <a:pt x="257" y="177"/>
                  <a:pt x="257" y="188"/>
                  <a:pt x="255" y="196"/>
                </a:cubicBezTo>
                <a:cubicBezTo>
                  <a:pt x="252" y="196"/>
                  <a:pt x="247" y="195"/>
                  <a:pt x="243" y="194"/>
                </a:cubicBezTo>
                <a:cubicBezTo>
                  <a:pt x="244" y="192"/>
                  <a:pt x="245" y="190"/>
                  <a:pt x="246" y="188"/>
                </a:cubicBezTo>
                <a:cubicBezTo>
                  <a:pt x="248" y="188"/>
                  <a:pt x="254" y="188"/>
                  <a:pt x="254" y="186"/>
                </a:cubicBezTo>
                <a:cubicBezTo>
                  <a:pt x="255" y="183"/>
                  <a:pt x="249" y="182"/>
                  <a:pt x="247" y="181"/>
                </a:cubicBezTo>
                <a:close/>
                <a:moveTo>
                  <a:pt x="240" y="133"/>
                </a:moveTo>
                <a:cubicBezTo>
                  <a:pt x="238" y="134"/>
                  <a:pt x="235" y="133"/>
                  <a:pt x="233" y="132"/>
                </a:cubicBezTo>
                <a:cubicBezTo>
                  <a:pt x="236" y="133"/>
                  <a:pt x="240" y="130"/>
                  <a:pt x="240" y="133"/>
                </a:cubicBezTo>
                <a:close/>
                <a:moveTo>
                  <a:pt x="237" y="120"/>
                </a:moveTo>
                <a:cubicBezTo>
                  <a:pt x="240" y="122"/>
                  <a:pt x="244" y="124"/>
                  <a:pt x="244" y="130"/>
                </a:cubicBezTo>
                <a:cubicBezTo>
                  <a:pt x="241" y="127"/>
                  <a:pt x="239" y="124"/>
                  <a:pt x="237" y="120"/>
                </a:cubicBezTo>
                <a:close/>
                <a:moveTo>
                  <a:pt x="211" y="119"/>
                </a:moveTo>
                <a:cubicBezTo>
                  <a:pt x="218" y="120"/>
                  <a:pt x="231" y="117"/>
                  <a:pt x="234" y="124"/>
                </a:cubicBezTo>
                <a:cubicBezTo>
                  <a:pt x="225" y="123"/>
                  <a:pt x="218" y="121"/>
                  <a:pt x="211" y="119"/>
                </a:cubicBezTo>
                <a:close/>
                <a:moveTo>
                  <a:pt x="244" y="139"/>
                </a:moveTo>
                <a:cubicBezTo>
                  <a:pt x="245" y="140"/>
                  <a:pt x="247" y="142"/>
                  <a:pt x="247" y="145"/>
                </a:cubicBezTo>
                <a:cubicBezTo>
                  <a:pt x="227" y="142"/>
                  <a:pt x="203" y="141"/>
                  <a:pt x="183" y="137"/>
                </a:cubicBezTo>
                <a:cubicBezTo>
                  <a:pt x="203" y="138"/>
                  <a:pt x="225" y="140"/>
                  <a:pt x="244" y="139"/>
                </a:cubicBezTo>
                <a:close/>
                <a:moveTo>
                  <a:pt x="251" y="146"/>
                </a:moveTo>
                <a:cubicBezTo>
                  <a:pt x="254" y="150"/>
                  <a:pt x="254" y="155"/>
                  <a:pt x="254" y="162"/>
                </a:cubicBezTo>
                <a:cubicBezTo>
                  <a:pt x="230" y="159"/>
                  <a:pt x="208" y="154"/>
                  <a:pt x="185" y="150"/>
                </a:cubicBezTo>
                <a:cubicBezTo>
                  <a:pt x="203" y="150"/>
                  <a:pt x="228" y="150"/>
                  <a:pt x="247" y="150"/>
                </a:cubicBezTo>
                <a:cubicBezTo>
                  <a:pt x="250" y="150"/>
                  <a:pt x="252" y="150"/>
                  <a:pt x="251" y="146"/>
                </a:cubicBezTo>
                <a:close/>
                <a:moveTo>
                  <a:pt x="258" y="216"/>
                </a:moveTo>
                <a:cubicBezTo>
                  <a:pt x="258" y="220"/>
                  <a:pt x="256" y="224"/>
                  <a:pt x="254" y="227"/>
                </a:cubicBezTo>
                <a:cubicBezTo>
                  <a:pt x="255" y="223"/>
                  <a:pt x="256" y="218"/>
                  <a:pt x="258" y="216"/>
                </a:cubicBezTo>
                <a:close/>
                <a:moveTo>
                  <a:pt x="258" y="155"/>
                </a:moveTo>
                <a:cubicBezTo>
                  <a:pt x="259" y="157"/>
                  <a:pt x="259" y="159"/>
                  <a:pt x="259" y="162"/>
                </a:cubicBezTo>
                <a:cubicBezTo>
                  <a:pt x="257" y="160"/>
                  <a:pt x="258" y="157"/>
                  <a:pt x="258" y="155"/>
                </a:cubicBezTo>
                <a:close/>
                <a:moveTo>
                  <a:pt x="254" y="200"/>
                </a:moveTo>
                <a:cubicBezTo>
                  <a:pt x="255" y="207"/>
                  <a:pt x="254" y="214"/>
                  <a:pt x="251" y="218"/>
                </a:cubicBezTo>
                <a:cubicBezTo>
                  <a:pt x="253" y="216"/>
                  <a:pt x="255" y="203"/>
                  <a:pt x="251" y="202"/>
                </a:cubicBezTo>
                <a:cubicBezTo>
                  <a:pt x="249" y="202"/>
                  <a:pt x="249" y="207"/>
                  <a:pt x="248" y="209"/>
                </a:cubicBezTo>
                <a:cubicBezTo>
                  <a:pt x="244" y="209"/>
                  <a:pt x="239" y="208"/>
                  <a:pt x="235" y="208"/>
                </a:cubicBezTo>
                <a:cubicBezTo>
                  <a:pt x="236" y="205"/>
                  <a:pt x="237" y="201"/>
                  <a:pt x="239" y="200"/>
                </a:cubicBezTo>
                <a:cubicBezTo>
                  <a:pt x="243" y="198"/>
                  <a:pt x="250" y="201"/>
                  <a:pt x="254" y="200"/>
                </a:cubicBezTo>
                <a:close/>
                <a:moveTo>
                  <a:pt x="227" y="210"/>
                </a:moveTo>
                <a:cubicBezTo>
                  <a:pt x="218" y="211"/>
                  <a:pt x="208" y="212"/>
                  <a:pt x="200" y="211"/>
                </a:cubicBezTo>
                <a:cubicBezTo>
                  <a:pt x="199" y="209"/>
                  <a:pt x="199" y="207"/>
                  <a:pt x="200" y="204"/>
                </a:cubicBezTo>
                <a:cubicBezTo>
                  <a:pt x="208" y="207"/>
                  <a:pt x="219" y="207"/>
                  <a:pt x="227" y="210"/>
                </a:cubicBezTo>
                <a:close/>
                <a:moveTo>
                  <a:pt x="201" y="201"/>
                </a:moveTo>
                <a:cubicBezTo>
                  <a:pt x="212" y="199"/>
                  <a:pt x="223" y="200"/>
                  <a:pt x="234" y="200"/>
                </a:cubicBezTo>
                <a:cubicBezTo>
                  <a:pt x="233" y="208"/>
                  <a:pt x="227" y="206"/>
                  <a:pt x="219" y="205"/>
                </a:cubicBezTo>
                <a:cubicBezTo>
                  <a:pt x="213" y="204"/>
                  <a:pt x="206" y="202"/>
                  <a:pt x="201" y="201"/>
                </a:cubicBezTo>
                <a:close/>
                <a:moveTo>
                  <a:pt x="226" y="214"/>
                </a:moveTo>
                <a:cubicBezTo>
                  <a:pt x="225" y="227"/>
                  <a:pt x="206" y="219"/>
                  <a:pt x="199" y="215"/>
                </a:cubicBezTo>
                <a:cubicBezTo>
                  <a:pt x="207" y="213"/>
                  <a:pt x="218" y="214"/>
                  <a:pt x="226" y="214"/>
                </a:cubicBezTo>
                <a:close/>
                <a:moveTo>
                  <a:pt x="236" y="228"/>
                </a:moveTo>
                <a:cubicBezTo>
                  <a:pt x="232" y="229"/>
                  <a:pt x="226" y="228"/>
                  <a:pt x="222" y="228"/>
                </a:cubicBezTo>
                <a:cubicBezTo>
                  <a:pt x="224" y="223"/>
                  <a:pt x="232" y="228"/>
                  <a:pt x="236" y="228"/>
                </a:cubicBezTo>
                <a:close/>
                <a:moveTo>
                  <a:pt x="219" y="225"/>
                </a:moveTo>
                <a:cubicBezTo>
                  <a:pt x="217" y="232"/>
                  <a:pt x="205" y="228"/>
                  <a:pt x="198" y="229"/>
                </a:cubicBezTo>
                <a:cubicBezTo>
                  <a:pt x="198" y="226"/>
                  <a:pt x="198" y="222"/>
                  <a:pt x="199" y="220"/>
                </a:cubicBezTo>
                <a:cubicBezTo>
                  <a:pt x="206" y="222"/>
                  <a:pt x="213" y="223"/>
                  <a:pt x="219" y="225"/>
                </a:cubicBezTo>
                <a:close/>
                <a:moveTo>
                  <a:pt x="215" y="232"/>
                </a:moveTo>
                <a:cubicBezTo>
                  <a:pt x="214" y="238"/>
                  <a:pt x="207" y="234"/>
                  <a:pt x="204" y="232"/>
                </a:cubicBezTo>
                <a:cubicBezTo>
                  <a:pt x="206" y="231"/>
                  <a:pt x="212" y="231"/>
                  <a:pt x="215" y="232"/>
                </a:cubicBezTo>
                <a:close/>
                <a:moveTo>
                  <a:pt x="230" y="243"/>
                </a:moveTo>
                <a:cubicBezTo>
                  <a:pt x="225" y="246"/>
                  <a:pt x="218" y="245"/>
                  <a:pt x="210" y="245"/>
                </a:cubicBezTo>
                <a:cubicBezTo>
                  <a:pt x="212" y="236"/>
                  <a:pt x="223" y="242"/>
                  <a:pt x="230" y="243"/>
                </a:cubicBezTo>
                <a:close/>
                <a:moveTo>
                  <a:pt x="231" y="247"/>
                </a:moveTo>
                <a:cubicBezTo>
                  <a:pt x="229" y="250"/>
                  <a:pt x="228" y="255"/>
                  <a:pt x="225" y="256"/>
                </a:cubicBezTo>
                <a:cubicBezTo>
                  <a:pt x="220" y="258"/>
                  <a:pt x="210" y="252"/>
                  <a:pt x="205" y="253"/>
                </a:cubicBezTo>
                <a:cubicBezTo>
                  <a:pt x="207" y="244"/>
                  <a:pt x="221" y="249"/>
                  <a:pt x="231" y="247"/>
                </a:cubicBezTo>
                <a:close/>
                <a:moveTo>
                  <a:pt x="234" y="262"/>
                </a:moveTo>
                <a:cubicBezTo>
                  <a:pt x="233" y="266"/>
                  <a:pt x="230" y="270"/>
                  <a:pt x="227" y="273"/>
                </a:cubicBezTo>
                <a:cubicBezTo>
                  <a:pt x="229" y="269"/>
                  <a:pt x="230" y="263"/>
                  <a:pt x="234" y="262"/>
                </a:cubicBezTo>
                <a:close/>
                <a:moveTo>
                  <a:pt x="217" y="237"/>
                </a:moveTo>
                <a:cubicBezTo>
                  <a:pt x="218" y="228"/>
                  <a:pt x="231" y="232"/>
                  <a:pt x="239" y="232"/>
                </a:cubicBezTo>
                <a:cubicBezTo>
                  <a:pt x="238" y="235"/>
                  <a:pt x="237" y="240"/>
                  <a:pt x="234" y="241"/>
                </a:cubicBezTo>
                <a:cubicBezTo>
                  <a:pt x="229" y="242"/>
                  <a:pt x="221" y="237"/>
                  <a:pt x="217" y="237"/>
                </a:cubicBezTo>
                <a:close/>
                <a:moveTo>
                  <a:pt x="243" y="247"/>
                </a:moveTo>
                <a:cubicBezTo>
                  <a:pt x="241" y="253"/>
                  <a:pt x="239" y="257"/>
                  <a:pt x="235" y="260"/>
                </a:cubicBezTo>
                <a:cubicBezTo>
                  <a:pt x="235" y="255"/>
                  <a:pt x="239" y="249"/>
                  <a:pt x="243" y="247"/>
                </a:cubicBezTo>
                <a:close/>
                <a:moveTo>
                  <a:pt x="242" y="226"/>
                </a:moveTo>
                <a:cubicBezTo>
                  <a:pt x="237" y="225"/>
                  <a:pt x="231" y="224"/>
                  <a:pt x="226" y="223"/>
                </a:cubicBezTo>
                <a:cubicBezTo>
                  <a:pt x="228" y="220"/>
                  <a:pt x="228" y="215"/>
                  <a:pt x="231" y="213"/>
                </a:cubicBezTo>
                <a:cubicBezTo>
                  <a:pt x="235" y="211"/>
                  <a:pt x="242" y="215"/>
                  <a:pt x="248" y="214"/>
                </a:cubicBezTo>
                <a:cubicBezTo>
                  <a:pt x="247" y="218"/>
                  <a:pt x="244" y="222"/>
                  <a:pt x="242" y="226"/>
                </a:cubicBezTo>
                <a:close/>
                <a:moveTo>
                  <a:pt x="219" y="191"/>
                </a:moveTo>
                <a:cubicBezTo>
                  <a:pt x="214" y="190"/>
                  <a:pt x="208" y="190"/>
                  <a:pt x="204" y="188"/>
                </a:cubicBezTo>
                <a:cubicBezTo>
                  <a:pt x="215" y="188"/>
                  <a:pt x="230" y="187"/>
                  <a:pt x="241" y="189"/>
                </a:cubicBezTo>
                <a:cubicBezTo>
                  <a:pt x="240" y="198"/>
                  <a:pt x="229" y="192"/>
                  <a:pt x="219" y="191"/>
                </a:cubicBezTo>
                <a:close/>
                <a:moveTo>
                  <a:pt x="229" y="197"/>
                </a:moveTo>
                <a:cubicBezTo>
                  <a:pt x="219" y="198"/>
                  <a:pt x="208" y="197"/>
                  <a:pt x="198" y="197"/>
                </a:cubicBezTo>
                <a:cubicBezTo>
                  <a:pt x="197" y="195"/>
                  <a:pt x="196" y="192"/>
                  <a:pt x="195" y="190"/>
                </a:cubicBezTo>
                <a:cubicBezTo>
                  <a:pt x="206" y="192"/>
                  <a:pt x="219" y="193"/>
                  <a:pt x="229" y="197"/>
                </a:cubicBezTo>
                <a:close/>
                <a:moveTo>
                  <a:pt x="197" y="233"/>
                </a:moveTo>
                <a:cubicBezTo>
                  <a:pt x="199" y="236"/>
                  <a:pt x="209" y="236"/>
                  <a:pt x="209" y="239"/>
                </a:cubicBezTo>
                <a:cubicBezTo>
                  <a:pt x="209" y="240"/>
                  <a:pt x="206" y="245"/>
                  <a:pt x="204" y="245"/>
                </a:cubicBezTo>
                <a:cubicBezTo>
                  <a:pt x="201" y="247"/>
                  <a:pt x="198" y="245"/>
                  <a:pt x="195" y="246"/>
                </a:cubicBezTo>
                <a:cubicBezTo>
                  <a:pt x="195" y="241"/>
                  <a:pt x="197" y="238"/>
                  <a:pt x="197" y="233"/>
                </a:cubicBezTo>
                <a:close/>
                <a:moveTo>
                  <a:pt x="220" y="259"/>
                </a:moveTo>
                <a:cubicBezTo>
                  <a:pt x="214" y="261"/>
                  <a:pt x="204" y="261"/>
                  <a:pt x="199" y="261"/>
                </a:cubicBezTo>
                <a:cubicBezTo>
                  <a:pt x="200" y="251"/>
                  <a:pt x="213" y="259"/>
                  <a:pt x="220" y="259"/>
                </a:cubicBezTo>
                <a:close/>
                <a:moveTo>
                  <a:pt x="221" y="263"/>
                </a:moveTo>
                <a:cubicBezTo>
                  <a:pt x="218" y="265"/>
                  <a:pt x="218" y="271"/>
                  <a:pt x="214" y="272"/>
                </a:cubicBezTo>
                <a:cubicBezTo>
                  <a:pt x="207" y="274"/>
                  <a:pt x="200" y="269"/>
                  <a:pt x="195" y="268"/>
                </a:cubicBezTo>
                <a:cubicBezTo>
                  <a:pt x="195" y="267"/>
                  <a:pt x="196" y="266"/>
                  <a:pt x="196" y="265"/>
                </a:cubicBezTo>
                <a:cubicBezTo>
                  <a:pt x="205" y="263"/>
                  <a:pt x="212" y="263"/>
                  <a:pt x="221" y="263"/>
                </a:cubicBezTo>
                <a:close/>
                <a:moveTo>
                  <a:pt x="261" y="205"/>
                </a:moveTo>
                <a:cubicBezTo>
                  <a:pt x="261" y="202"/>
                  <a:pt x="261" y="199"/>
                  <a:pt x="262" y="196"/>
                </a:cubicBezTo>
                <a:cubicBezTo>
                  <a:pt x="263" y="199"/>
                  <a:pt x="264" y="204"/>
                  <a:pt x="261" y="205"/>
                </a:cubicBezTo>
                <a:close/>
                <a:moveTo>
                  <a:pt x="273" y="99"/>
                </a:moveTo>
                <a:cubicBezTo>
                  <a:pt x="273" y="123"/>
                  <a:pt x="275" y="152"/>
                  <a:pt x="274" y="178"/>
                </a:cubicBezTo>
                <a:cubicBezTo>
                  <a:pt x="274" y="187"/>
                  <a:pt x="275" y="195"/>
                  <a:pt x="267" y="197"/>
                </a:cubicBezTo>
                <a:cubicBezTo>
                  <a:pt x="269" y="185"/>
                  <a:pt x="268" y="176"/>
                  <a:pt x="265" y="165"/>
                </a:cubicBezTo>
                <a:cubicBezTo>
                  <a:pt x="263" y="159"/>
                  <a:pt x="265" y="152"/>
                  <a:pt x="264" y="147"/>
                </a:cubicBezTo>
                <a:cubicBezTo>
                  <a:pt x="262" y="138"/>
                  <a:pt x="257" y="131"/>
                  <a:pt x="252" y="125"/>
                </a:cubicBezTo>
                <a:cubicBezTo>
                  <a:pt x="250" y="123"/>
                  <a:pt x="248" y="120"/>
                  <a:pt x="247" y="118"/>
                </a:cubicBezTo>
                <a:cubicBezTo>
                  <a:pt x="242" y="113"/>
                  <a:pt x="235" y="111"/>
                  <a:pt x="229" y="108"/>
                </a:cubicBezTo>
                <a:cubicBezTo>
                  <a:pt x="226" y="107"/>
                  <a:pt x="225" y="104"/>
                  <a:pt x="222" y="103"/>
                </a:cubicBezTo>
                <a:cubicBezTo>
                  <a:pt x="216" y="100"/>
                  <a:pt x="208" y="99"/>
                  <a:pt x="202" y="95"/>
                </a:cubicBezTo>
                <a:cubicBezTo>
                  <a:pt x="224" y="97"/>
                  <a:pt x="249" y="97"/>
                  <a:pt x="273" y="99"/>
                </a:cubicBezTo>
                <a:close/>
                <a:moveTo>
                  <a:pt x="168" y="94"/>
                </a:moveTo>
                <a:cubicBezTo>
                  <a:pt x="154" y="100"/>
                  <a:pt x="141" y="108"/>
                  <a:pt x="129" y="118"/>
                </a:cubicBezTo>
                <a:cubicBezTo>
                  <a:pt x="139" y="107"/>
                  <a:pt x="152" y="97"/>
                  <a:pt x="168" y="94"/>
                </a:cubicBezTo>
                <a:close/>
                <a:moveTo>
                  <a:pt x="144" y="115"/>
                </a:moveTo>
                <a:cubicBezTo>
                  <a:pt x="146" y="113"/>
                  <a:pt x="149" y="113"/>
                  <a:pt x="153" y="111"/>
                </a:cubicBezTo>
                <a:cubicBezTo>
                  <a:pt x="156" y="109"/>
                  <a:pt x="160" y="108"/>
                  <a:pt x="163" y="108"/>
                </a:cubicBezTo>
                <a:cubicBezTo>
                  <a:pt x="166" y="108"/>
                  <a:pt x="169" y="109"/>
                  <a:pt x="172" y="109"/>
                </a:cubicBezTo>
                <a:cubicBezTo>
                  <a:pt x="179" y="109"/>
                  <a:pt x="185" y="105"/>
                  <a:pt x="190" y="106"/>
                </a:cubicBezTo>
                <a:cubicBezTo>
                  <a:pt x="194" y="106"/>
                  <a:pt x="200" y="108"/>
                  <a:pt x="203" y="106"/>
                </a:cubicBezTo>
                <a:cubicBezTo>
                  <a:pt x="205" y="105"/>
                  <a:pt x="207" y="107"/>
                  <a:pt x="209" y="108"/>
                </a:cubicBezTo>
                <a:cubicBezTo>
                  <a:pt x="208" y="110"/>
                  <a:pt x="205" y="109"/>
                  <a:pt x="206" y="111"/>
                </a:cubicBezTo>
                <a:cubicBezTo>
                  <a:pt x="207" y="114"/>
                  <a:pt x="211" y="111"/>
                  <a:pt x="213" y="111"/>
                </a:cubicBezTo>
                <a:cubicBezTo>
                  <a:pt x="217" y="112"/>
                  <a:pt x="220" y="115"/>
                  <a:pt x="222" y="115"/>
                </a:cubicBezTo>
                <a:cubicBezTo>
                  <a:pt x="215" y="116"/>
                  <a:pt x="206" y="114"/>
                  <a:pt x="197" y="114"/>
                </a:cubicBezTo>
                <a:cubicBezTo>
                  <a:pt x="192" y="113"/>
                  <a:pt x="185" y="110"/>
                  <a:pt x="181" y="111"/>
                </a:cubicBezTo>
                <a:cubicBezTo>
                  <a:pt x="179" y="111"/>
                  <a:pt x="179" y="113"/>
                  <a:pt x="178" y="113"/>
                </a:cubicBezTo>
                <a:cubicBezTo>
                  <a:pt x="172" y="115"/>
                  <a:pt x="163" y="109"/>
                  <a:pt x="157" y="111"/>
                </a:cubicBezTo>
                <a:cubicBezTo>
                  <a:pt x="156" y="111"/>
                  <a:pt x="155" y="112"/>
                  <a:pt x="155" y="113"/>
                </a:cubicBezTo>
                <a:cubicBezTo>
                  <a:pt x="155" y="115"/>
                  <a:pt x="161" y="115"/>
                  <a:pt x="164" y="115"/>
                </a:cubicBezTo>
                <a:cubicBezTo>
                  <a:pt x="184" y="119"/>
                  <a:pt x="209" y="121"/>
                  <a:pt x="228" y="127"/>
                </a:cubicBezTo>
                <a:cubicBezTo>
                  <a:pt x="215" y="128"/>
                  <a:pt x="197" y="126"/>
                  <a:pt x="185" y="124"/>
                </a:cubicBezTo>
                <a:cubicBezTo>
                  <a:pt x="187" y="124"/>
                  <a:pt x="194" y="125"/>
                  <a:pt x="194" y="123"/>
                </a:cubicBezTo>
                <a:cubicBezTo>
                  <a:pt x="195" y="120"/>
                  <a:pt x="185" y="121"/>
                  <a:pt x="181" y="121"/>
                </a:cubicBezTo>
                <a:cubicBezTo>
                  <a:pt x="176" y="121"/>
                  <a:pt x="170" y="120"/>
                  <a:pt x="166" y="120"/>
                </a:cubicBezTo>
                <a:cubicBezTo>
                  <a:pt x="165" y="120"/>
                  <a:pt x="166" y="122"/>
                  <a:pt x="166" y="122"/>
                </a:cubicBezTo>
                <a:cubicBezTo>
                  <a:pt x="162" y="122"/>
                  <a:pt x="160" y="121"/>
                  <a:pt x="158" y="123"/>
                </a:cubicBezTo>
                <a:cubicBezTo>
                  <a:pt x="158" y="124"/>
                  <a:pt x="158" y="125"/>
                  <a:pt x="158" y="126"/>
                </a:cubicBezTo>
                <a:cubicBezTo>
                  <a:pt x="154" y="126"/>
                  <a:pt x="149" y="125"/>
                  <a:pt x="143" y="125"/>
                </a:cubicBezTo>
                <a:cubicBezTo>
                  <a:pt x="140" y="125"/>
                  <a:pt x="132" y="125"/>
                  <a:pt x="132" y="127"/>
                </a:cubicBezTo>
                <a:cubicBezTo>
                  <a:pt x="132" y="130"/>
                  <a:pt x="138" y="129"/>
                  <a:pt x="141" y="129"/>
                </a:cubicBezTo>
                <a:cubicBezTo>
                  <a:pt x="135" y="133"/>
                  <a:pt x="127" y="133"/>
                  <a:pt x="120" y="135"/>
                </a:cubicBezTo>
                <a:cubicBezTo>
                  <a:pt x="126" y="128"/>
                  <a:pt x="134" y="119"/>
                  <a:pt x="144" y="115"/>
                </a:cubicBezTo>
                <a:close/>
                <a:moveTo>
                  <a:pt x="127" y="143"/>
                </a:moveTo>
                <a:cubicBezTo>
                  <a:pt x="123" y="144"/>
                  <a:pt x="117" y="145"/>
                  <a:pt x="112" y="145"/>
                </a:cubicBezTo>
                <a:cubicBezTo>
                  <a:pt x="113" y="137"/>
                  <a:pt x="122" y="143"/>
                  <a:pt x="127" y="143"/>
                </a:cubicBezTo>
                <a:close/>
                <a:moveTo>
                  <a:pt x="108" y="149"/>
                </a:moveTo>
                <a:cubicBezTo>
                  <a:pt x="116" y="150"/>
                  <a:pt x="124" y="150"/>
                  <a:pt x="131" y="152"/>
                </a:cubicBezTo>
                <a:cubicBezTo>
                  <a:pt x="122" y="154"/>
                  <a:pt x="110" y="155"/>
                  <a:pt x="100" y="155"/>
                </a:cubicBezTo>
                <a:cubicBezTo>
                  <a:pt x="100" y="148"/>
                  <a:pt x="107" y="154"/>
                  <a:pt x="108" y="149"/>
                </a:cubicBezTo>
                <a:close/>
                <a:moveTo>
                  <a:pt x="89" y="185"/>
                </a:moveTo>
                <a:cubicBezTo>
                  <a:pt x="86" y="189"/>
                  <a:pt x="83" y="197"/>
                  <a:pt x="76" y="193"/>
                </a:cubicBezTo>
                <a:cubicBezTo>
                  <a:pt x="79" y="187"/>
                  <a:pt x="83" y="181"/>
                  <a:pt x="86" y="175"/>
                </a:cubicBezTo>
                <a:cubicBezTo>
                  <a:pt x="84" y="185"/>
                  <a:pt x="93" y="179"/>
                  <a:pt x="92" y="172"/>
                </a:cubicBezTo>
                <a:cubicBezTo>
                  <a:pt x="96" y="171"/>
                  <a:pt x="99" y="170"/>
                  <a:pt x="103" y="169"/>
                </a:cubicBezTo>
                <a:cubicBezTo>
                  <a:pt x="100" y="174"/>
                  <a:pt x="94" y="179"/>
                  <a:pt x="89" y="185"/>
                </a:cubicBezTo>
                <a:close/>
                <a:moveTo>
                  <a:pt x="92" y="168"/>
                </a:moveTo>
                <a:cubicBezTo>
                  <a:pt x="94" y="165"/>
                  <a:pt x="94" y="160"/>
                  <a:pt x="97" y="159"/>
                </a:cubicBezTo>
                <a:cubicBezTo>
                  <a:pt x="100" y="158"/>
                  <a:pt x="106" y="163"/>
                  <a:pt x="110" y="163"/>
                </a:cubicBezTo>
                <a:cubicBezTo>
                  <a:pt x="105" y="165"/>
                  <a:pt x="99" y="168"/>
                  <a:pt x="92" y="168"/>
                </a:cubicBezTo>
                <a:close/>
                <a:moveTo>
                  <a:pt x="112" y="158"/>
                </a:moveTo>
                <a:cubicBezTo>
                  <a:pt x="113" y="157"/>
                  <a:pt x="118" y="157"/>
                  <a:pt x="120" y="157"/>
                </a:cubicBezTo>
                <a:cubicBezTo>
                  <a:pt x="118" y="160"/>
                  <a:pt x="114" y="160"/>
                  <a:pt x="112" y="158"/>
                </a:cubicBezTo>
                <a:close/>
                <a:moveTo>
                  <a:pt x="122" y="162"/>
                </a:moveTo>
                <a:cubicBezTo>
                  <a:pt x="125" y="159"/>
                  <a:pt x="130" y="158"/>
                  <a:pt x="134" y="156"/>
                </a:cubicBezTo>
                <a:cubicBezTo>
                  <a:pt x="130" y="158"/>
                  <a:pt x="126" y="160"/>
                  <a:pt x="122" y="162"/>
                </a:cubicBezTo>
                <a:close/>
                <a:moveTo>
                  <a:pt x="173" y="160"/>
                </a:moveTo>
                <a:cubicBezTo>
                  <a:pt x="170" y="157"/>
                  <a:pt x="164" y="153"/>
                  <a:pt x="160" y="152"/>
                </a:cubicBezTo>
                <a:cubicBezTo>
                  <a:pt x="155" y="150"/>
                  <a:pt x="148" y="152"/>
                  <a:pt x="143" y="152"/>
                </a:cubicBezTo>
                <a:cubicBezTo>
                  <a:pt x="137" y="151"/>
                  <a:pt x="133" y="147"/>
                  <a:pt x="127" y="147"/>
                </a:cubicBezTo>
                <a:cubicBezTo>
                  <a:pt x="133" y="146"/>
                  <a:pt x="139" y="146"/>
                  <a:pt x="145" y="146"/>
                </a:cubicBezTo>
                <a:cubicBezTo>
                  <a:pt x="147" y="146"/>
                  <a:pt x="152" y="146"/>
                  <a:pt x="152" y="143"/>
                </a:cubicBezTo>
                <a:cubicBezTo>
                  <a:pt x="152" y="140"/>
                  <a:pt x="142" y="141"/>
                  <a:pt x="138" y="140"/>
                </a:cubicBezTo>
                <a:cubicBezTo>
                  <a:pt x="132" y="140"/>
                  <a:pt x="128" y="140"/>
                  <a:pt x="123" y="138"/>
                </a:cubicBezTo>
                <a:cubicBezTo>
                  <a:pt x="130" y="135"/>
                  <a:pt x="141" y="134"/>
                  <a:pt x="151" y="131"/>
                </a:cubicBezTo>
                <a:cubicBezTo>
                  <a:pt x="154" y="131"/>
                  <a:pt x="163" y="130"/>
                  <a:pt x="160" y="126"/>
                </a:cubicBezTo>
                <a:cubicBezTo>
                  <a:pt x="182" y="128"/>
                  <a:pt x="205" y="131"/>
                  <a:pt x="226" y="135"/>
                </a:cubicBezTo>
                <a:cubicBezTo>
                  <a:pt x="220" y="136"/>
                  <a:pt x="210" y="136"/>
                  <a:pt x="203" y="135"/>
                </a:cubicBezTo>
                <a:cubicBezTo>
                  <a:pt x="188" y="135"/>
                  <a:pt x="175" y="133"/>
                  <a:pt x="159" y="133"/>
                </a:cubicBezTo>
                <a:cubicBezTo>
                  <a:pt x="156" y="133"/>
                  <a:pt x="146" y="132"/>
                  <a:pt x="146" y="135"/>
                </a:cubicBezTo>
                <a:cubicBezTo>
                  <a:pt x="146" y="138"/>
                  <a:pt x="161" y="139"/>
                  <a:pt x="163" y="139"/>
                </a:cubicBezTo>
                <a:cubicBezTo>
                  <a:pt x="188" y="141"/>
                  <a:pt x="212" y="144"/>
                  <a:pt x="236" y="147"/>
                </a:cubicBezTo>
                <a:cubicBezTo>
                  <a:pt x="218" y="148"/>
                  <a:pt x="193" y="148"/>
                  <a:pt x="174" y="148"/>
                </a:cubicBezTo>
                <a:cubicBezTo>
                  <a:pt x="174" y="148"/>
                  <a:pt x="166" y="146"/>
                  <a:pt x="166" y="149"/>
                </a:cubicBezTo>
                <a:cubicBezTo>
                  <a:pt x="166" y="151"/>
                  <a:pt x="172" y="152"/>
                  <a:pt x="173" y="152"/>
                </a:cubicBezTo>
                <a:cubicBezTo>
                  <a:pt x="198" y="156"/>
                  <a:pt x="224" y="159"/>
                  <a:pt x="246" y="165"/>
                </a:cubicBezTo>
                <a:cubicBezTo>
                  <a:pt x="229" y="166"/>
                  <a:pt x="212" y="165"/>
                  <a:pt x="194" y="165"/>
                </a:cubicBezTo>
                <a:cubicBezTo>
                  <a:pt x="189" y="164"/>
                  <a:pt x="182" y="165"/>
                  <a:pt x="178" y="164"/>
                </a:cubicBezTo>
                <a:cubicBezTo>
                  <a:pt x="176" y="164"/>
                  <a:pt x="175" y="161"/>
                  <a:pt x="173" y="160"/>
                </a:cubicBezTo>
                <a:close/>
                <a:moveTo>
                  <a:pt x="191" y="184"/>
                </a:moveTo>
                <a:cubicBezTo>
                  <a:pt x="189" y="179"/>
                  <a:pt x="186" y="175"/>
                  <a:pt x="183" y="170"/>
                </a:cubicBezTo>
                <a:cubicBezTo>
                  <a:pt x="204" y="174"/>
                  <a:pt x="224" y="179"/>
                  <a:pt x="244" y="184"/>
                </a:cubicBezTo>
                <a:cubicBezTo>
                  <a:pt x="227" y="186"/>
                  <a:pt x="209" y="185"/>
                  <a:pt x="191" y="184"/>
                </a:cubicBezTo>
                <a:close/>
                <a:moveTo>
                  <a:pt x="202" y="249"/>
                </a:moveTo>
                <a:cubicBezTo>
                  <a:pt x="201" y="252"/>
                  <a:pt x="196" y="251"/>
                  <a:pt x="194" y="249"/>
                </a:cubicBezTo>
                <a:cubicBezTo>
                  <a:pt x="196" y="248"/>
                  <a:pt x="199" y="249"/>
                  <a:pt x="202" y="249"/>
                </a:cubicBezTo>
                <a:close/>
                <a:moveTo>
                  <a:pt x="197" y="254"/>
                </a:moveTo>
                <a:cubicBezTo>
                  <a:pt x="196" y="258"/>
                  <a:pt x="195" y="262"/>
                  <a:pt x="191" y="262"/>
                </a:cubicBezTo>
                <a:cubicBezTo>
                  <a:pt x="192" y="259"/>
                  <a:pt x="192" y="251"/>
                  <a:pt x="197" y="254"/>
                </a:cubicBezTo>
                <a:close/>
                <a:moveTo>
                  <a:pt x="212" y="276"/>
                </a:moveTo>
                <a:cubicBezTo>
                  <a:pt x="206" y="279"/>
                  <a:pt x="196" y="277"/>
                  <a:pt x="189" y="277"/>
                </a:cubicBezTo>
                <a:cubicBezTo>
                  <a:pt x="190" y="266"/>
                  <a:pt x="204" y="275"/>
                  <a:pt x="212" y="276"/>
                </a:cubicBezTo>
                <a:close/>
                <a:moveTo>
                  <a:pt x="185" y="283"/>
                </a:moveTo>
                <a:cubicBezTo>
                  <a:pt x="190" y="285"/>
                  <a:pt x="198" y="287"/>
                  <a:pt x="202" y="289"/>
                </a:cubicBezTo>
                <a:cubicBezTo>
                  <a:pt x="197" y="292"/>
                  <a:pt x="187" y="291"/>
                  <a:pt x="180" y="291"/>
                </a:cubicBezTo>
                <a:cubicBezTo>
                  <a:pt x="181" y="290"/>
                  <a:pt x="183" y="283"/>
                  <a:pt x="185" y="283"/>
                </a:cubicBezTo>
                <a:close/>
                <a:moveTo>
                  <a:pt x="198" y="294"/>
                </a:moveTo>
                <a:cubicBezTo>
                  <a:pt x="197" y="296"/>
                  <a:pt x="196" y="301"/>
                  <a:pt x="194" y="302"/>
                </a:cubicBezTo>
                <a:cubicBezTo>
                  <a:pt x="189" y="303"/>
                  <a:pt x="180" y="297"/>
                  <a:pt x="176" y="297"/>
                </a:cubicBezTo>
                <a:cubicBezTo>
                  <a:pt x="180" y="292"/>
                  <a:pt x="192" y="295"/>
                  <a:pt x="198" y="294"/>
                </a:cubicBezTo>
                <a:close/>
                <a:moveTo>
                  <a:pt x="186" y="304"/>
                </a:moveTo>
                <a:cubicBezTo>
                  <a:pt x="181" y="305"/>
                  <a:pt x="174" y="306"/>
                  <a:pt x="170" y="305"/>
                </a:cubicBezTo>
                <a:cubicBezTo>
                  <a:pt x="171" y="297"/>
                  <a:pt x="181" y="303"/>
                  <a:pt x="186" y="304"/>
                </a:cubicBezTo>
                <a:close/>
                <a:moveTo>
                  <a:pt x="184" y="308"/>
                </a:moveTo>
                <a:cubicBezTo>
                  <a:pt x="186" y="308"/>
                  <a:pt x="187" y="308"/>
                  <a:pt x="189" y="308"/>
                </a:cubicBezTo>
                <a:cubicBezTo>
                  <a:pt x="187" y="310"/>
                  <a:pt x="186" y="315"/>
                  <a:pt x="183" y="316"/>
                </a:cubicBezTo>
                <a:cubicBezTo>
                  <a:pt x="181" y="316"/>
                  <a:pt x="176" y="314"/>
                  <a:pt x="174" y="314"/>
                </a:cubicBezTo>
                <a:cubicBezTo>
                  <a:pt x="172" y="313"/>
                  <a:pt x="167" y="312"/>
                  <a:pt x="166" y="310"/>
                </a:cubicBezTo>
                <a:cubicBezTo>
                  <a:pt x="166" y="308"/>
                  <a:pt x="180" y="308"/>
                  <a:pt x="184" y="308"/>
                </a:cubicBezTo>
                <a:close/>
                <a:moveTo>
                  <a:pt x="176" y="318"/>
                </a:moveTo>
                <a:cubicBezTo>
                  <a:pt x="172" y="320"/>
                  <a:pt x="165" y="319"/>
                  <a:pt x="161" y="319"/>
                </a:cubicBezTo>
                <a:cubicBezTo>
                  <a:pt x="162" y="310"/>
                  <a:pt x="170" y="317"/>
                  <a:pt x="176" y="318"/>
                </a:cubicBezTo>
                <a:close/>
                <a:moveTo>
                  <a:pt x="178" y="322"/>
                </a:moveTo>
                <a:cubicBezTo>
                  <a:pt x="177" y="332"/>
                  <a:pt x="164" y="325"/>
                  <a:pt x="160" y="322"/>
                </a:cubicBezTo>
                <a:cubicBezTo>
                  <a:pt x="165" y="321"/>
                  <a:pt x="172" y="322"/>
                  <a:pt x="178" y="322"/>
                </a:cubicBezTo>
                <a:close/>
                <a:moveTo>
                  <a:pt x="171" y="331"/>
                </a:moveTo>
                <a:cubicBezTo>
                  <a:pt x="165" y="332"/>
                  <a:pt x="157" y="333"/>
                  <a:pt x="151" y="333"/>
                </a:cubicBezTo>
                <a:cubicBezTo>
                  <a:pt x="152" y="322"/>
                  <a:pt x="164" y="328"/>
                  <a:pt x="171" y="331"/>
                </a:cubicBezTo>
                <a:close/>
                <a:moveTo>
                  <a:pt x="169" y="335"/>
                </a:moveTo>
                <a:cubicBezTo>
                  <a:pt x="168" y="344"/>
                  <a:pt x="154" y="339"/>
                  <a:pt x="148" y="337"/>
                </a:cubicBezTo>
                <a:cubicBezTo>
                  <a:pt x="154" y="335"/>
                  <a:pt x="162" y="335"/>
                  <a:pt x="169" y="335"/>
                </a:cubicBezTo>
                <a:close/>
                <a:moveTo>
                  <a:pt x="156" y="343"/>
                </a:moveTo>
                <a:cubicBezTo>
                  <a:pt x="151" y="344"/>
                  <a:pt x="148" y="344"/>
                  <a:pt x="143" y="344"/>
                </a:cubicBezTo>
                <a:cubicBezTo>
                  <a:pt x="144" y="338"/>
                  <a:pt x="152" y="342"/>
                  <a:pt x="156" y="343"/>
                </a:cubicBezTo>
                <a:close/>
                <a:moveTo>
                  <a:pt x="161" y="347"/>
                </a:moveTo>
                <a:cubicBezTo>
                  <a:pt x="160" y="357"/>
                  <a:pt x="146" y="350"/>
                  <a:pt x="140" y="348"/>
                </a:cubicBezTo>
                <a:cubicBezTo>
                  <a:pt x="145" y="346"/>
                  <a:pt x="154" y="346"/>
                  <a:pt x="161" y="347"/>
                </a:cubicBezTo>
                <a:close/>
                <a:moveTo>
                  <a:pt x="154" y="356"/>
                </a:moveTo>
                <a:cubicBezTo>
                  <a:pt x="147" y="357"/>
                  <a:pt x="140" y="357"/>
                  <a:pt x="133" y="357"/>
                </a:cubicBezTo>
                <a:cubicBezTo>
                  <a:pt x="135" y="347"/>
                  <a:pt x="147" y="355"/>
                  <a:pt x="154" y="356"/>
                </a:cubicBezTo>
                <a:close/>
                <a:moveTo>
                  <a:pt x="153" y="380"/>
                </a:moveTo>
                <a:cubicBezTo>
                  <a:pt x="150" y="381"/>
                  <a:pt x="146" y="381"/>
                  <a:pt x="143" y="380"/>
                </a:cubicBezTo>
                <a:cubicBezTo>
                  <a:pt x="145" y="379"/>
                  <a:pt x="150" y="380"/>
                  <a:pt x="153" y="380"/>
                </a:cubicBezTo>
                <a:close/>
                <a:moveTo>
                  <a:pt x="142" y="365"/>
                </a:moveTo>
                <a:cubicBezTo>
                  <a:pt x="137" y="366"/>
                  <a:pt x="131" y="365"/>
                  <a:pt x="125" y="366"/>
                </a:cubicBezTo>
                <a:cubicBezTo>
                  <a:pt x="127" y="359"/>
                  <a:pt x="137" y="364"/>
                  <a:pt x="142" y="365"/>
                </a:cubicBezTo>
                <a:close/>
                <a:moveTo>
                  <a:pt x="121" y="371"/>
                </a:moveTo>
                <a:cubicBezTo>
                  <a:pt x="125" y="370"/>
                  <a:pt x="133" y="375"/>
                  <a:pt x="138" y="374"/>
                </a:cubicBezTo>
                <a:cubicBezTo>
                  <a:pt x="136" y="375"/>
                  <a:pt x="130" y="375"/>
                  <a:pt x="126" y="375"/>
                </a:cubicBezTo>
                <a:cubicBezTo>
                  <a:pt x="124" y="375"/>
                  <a:pt x="117" y="376"/>
                  <a:pt x="122" y="378"/>
                </a:cubicBezTo>
                <a:cubicBezTo>
                  <a:pt x="126" y="379"/>
                  <a:pt x="134" y="378"/>
                  <a:pt x="138" y="380"/>
                </a:cubicBezTo>
                <a:cubicBezTo>
                  <a:pt x="131" y="382"/>
                  <a:pt x="122" y="380"/>
                  <a:pt x="115" y="380"/>
                </a:cubicBezTo>
                <a:cubicBezTo>
                  <a:pt x="117" y="378"/>
                  <a:pt x="118" y="371"/>
                  <a:pt x="121" y="371"/>
                </a:cubicBezTo>
                <a:close/>
                <a:moveTo>
                  <a:pt x="73" y="361"/>
                </a:moveTo>
                <a:cubicBezTo>
                  <a:pt x="89" y="362"/>
                  <a:pt x="103" y="364"/>
                  <a:pt x="118" y="363"/>
                </a:cubicBezTo>
                <a:cubicBezTo>
                  <a:pt x="111" y="376"/>
                  <a:pt x="98" y="388"/>
                  <a:pt x="90" y="401"/>
                </a:cubicBezTo>
                <a:cubicBezTo>
                  <a:pt x="88" y="404"/>
                  <a:pt x="87" y="407"/>
                  <a:pt x="84" y="409"/>
                </a:cubicBezTo>
                <a:cubicBezTo>
                  <a:pt x="81" y="413"/>
                  <a:pt x="79" y="418"/>
                  <a:pt x="73" y="417"/>
                </a:cubicBezTo>
                <a:cubicBezTo>
                  <a:pt x="73" y="397"/>
                  <a:pt x="73" y="379"/>
                  <a:pt x="73" y="361"/>
                </a:cubicBezTo>
                <a:close/>
                <a:moveTo>
                  <a:pt x="73" y="463"/>
                </a:moveTo>
                <a:cubicBezTo>
                  <a:pt x="73" y="458"/>
                  <a:pt x="72" y="451"/>
                  <a:pt x="72" y="446"/>
                </a:cubicBezTo>
                <a:cubicBezTo>
                  <a:pt x="72" y="444"/>
                  <a:pt x="72" y="435"/>
                  <a:pt x="73" y="433"/>
                </a:cubicBezTo>
                <a:cubicBezTo>
                  <a:pt x="75" y="431"/>
                  <a:pt x="81" y="433"/>
                  <a:pt x="83" y="432"/>
                </a:cubicBezTo>
                <a:cubicBezTo>
                  <a:pt x="87" y="432"/>
                  <a:pt x="91" y="431"/>
                  <a:pt x="95" y="432"/>
                </a:cubicBezTo>
                <a:cubicBezTo>
                  <a:pt x="88" y="443"/>
                  <a:pt x="81" y="453"/>
                  <a:pt x="73" y="463"/>
                </a:cubicBezTo>
                <a:close/>
                <a:moveTo>
                  <a:pt x="84" y="418"/>
                </a:moveTo>
                <a:cubicBezTo>
                  <a:pt x="85" y="416"/>
                  <a:pt x="88" y="410"/>
                  <a:pt x="91" y="409"/>
                </a:cubicBezTo>
                <a:cubicBezTo>
                  <a:pt x="96" y="408"/>
                  <a:pt x="106" y="412"/>
                  <a:pt x="112" y="412"/>
                </a:cubicBezTo>
                <a:cubicBezTo>
                  <a:pt x="108" y="419"/>
                  <a:pt x="93" y="420"/>
                  <a:pt x="84" y="418"/>
                </a:cubicBezTo>
                <a:close/>
                <a:moveTo>
                  <a:pt x="93" y="407"/>
                </a:moveTo>
                <a:cubicBezTo>
                  <a:pt x="100" y="400"/>
                  <a:pt x="104" y="390"/>
                  <a:pt x="111" y="384"/>
                </a:cubicBezTo>
                <a:cubicBezTo>
                  <a:pt x="112" y="384"/>
                  <a:pt x="112" y="384"/>
                  <a:pt x="112" y="384"/>
                </a:cubicBezTo>
                <a:cubicBezTo>
                  <a:pt x="118" y="384"/>
                  <a:pt x="126" y="386"/>
                  <a:pt x="133" y="386"/>
                </a:cubicBezTo>
                <a:cubicBezTo>
                  <a:pt x="131" y="396"/>
                  <a:pt x="114" y="389"/>
                  <a:pt x="107" y="392"/>
                </a:cubicBezTo>
                <a:cubicBezTo>
                  <a:pt x="109" y="397"/>
                  <a:pt x="119" y="394"/>
                  <a:pt x="123" y="397"/>
                </a:cubicBezTo>
                <a:cubicBezTo>
                  <a:pt x="119" y="398"/>
                  <a:pt x="114" y="398"/>
                  <a:pt x="109" y="398"/>
                </a:cubicBezTo>
                <a:cubicBezTo>
                  <a:pt x="107" y="398"/>
                  <a:pt x="101" y="398"/>
                  <a:pt x="100" y="400"/>
                </a:cubicBezTo>
                <a:cubicBezTo>
                  <a:pt x="100" y="402"/>
                  <a:pt x="107" y="403"/>
                  <a:pt x="110" y="404"/>
                </a:cubicBezTo>
                <a:cubicBezTo>
                  <a:pt x="113" y="404"/>
                  <a:pt x="115" y="404"/>
                  <a:pt x="118" y="404"/>
                </a:cubicBezTo>
                <a:cubicBezTo>
                  <a:pt x="116" y="412"/>
                  <a:pt x="100" y="408"/>
                  <a:pt x="93" y="407"/>
                </a:cubicBezTo>
                <a:close/>
                <a:moveTo>
                  <a:pt x="151" y="399"/>
                </a:moveTo>
                <a:cubicBezTo>
                  <a:pt x="144" y="399"/>
                  <a:pt x="135" y="399"/>
                  <a:pt x="129" y="397"/>
                </a:cubicBezTo>
                <a:cubicBezTo>
                  <a:pt x="136" y="397"/>
                  <a:pt x="144" y="399"/>
                  <a:pt x="151" y="399"/>
                </a:cubicBezTo>
                <a:close/>
                <a:moveTo>
                  <a:pt x="123" y="427"/>
                </a:moveTo>
                <a:cubicBezTo>
                  <a:pt x="124" y="427"/>
                  <a:pt x="128" y="427"/>
                  <a:pt x="129" y="427"/>
                </a:cubicBezTo>
                <a:cubicBezTo>
                  <a:pt x="127" y="428"/>
                  <a:pt x="125" y="427"/>
                  <a:pt x="123" y="427"/>
                </a:cubicBezTo>
                <a:close/>
                <a:moveTo>
                  <a:pt x="131" y="420"/>
                </a:moveTo>
                <a:cubicBezTo>
                  <a:pt x="129" y="419"/>
                  <a:pt x="127" y="422"/>
                  <a:pt x="126" y="419"/>
                </a:cubicBezTo>
                <a:cubicBezTo>
                  <a:pt x="128" y="420"/>
                  <a:pt x="130" y="419"/>
                  <a:pt x="131" y="419"/>
                </a:cubicBezTo>
                <a:cubicBezTo>
                  <a:pt x="132" y="420"/>
                  <a:pt x="131" y="420"/>
                  <a:pt x="131" y="420"/>
                </a:cubicBezTo>
                <a:close/>
                <a:moveTo>
                  <a:pt x="139" y="420"/>
                </a:moveTo>
                <a:cubicBezTo>
                  <a:pt x="145" y="419"/>
                  <a:pt x="153" y="419"/>
                  <a:pt x="160" y="419"/>
                </a:cubicBezTo>
                <a:cubicBezTo>
                  <a:pt x="154" y="421"/>
                  <a:pt x="146" y="420"/>
                  <a:pt x="139" y="420"/>
                </a:cubicBezTo>
                <a:close/>
                <a:moveTo>
                  <a:pt x="170" y="419"/>
                </a:moveTo>
                <a:cubicBezTo>
                  <a:pt x="173" y="419"/>
                  <a:pt x="176" y="419"/>
                  <a:pt x="179" y="419"/>
                </a:cubicBezTo>
                <a:cubicBezTo>
                  <a:pt x="176" y="420"/>
                  <a:pt x="172" y="420"/>
                  <a:pt x="170" y="419"/>
                </a:cubicBezTo>
                <a:close/>
                <a:moveTo>
                  <a:pt x="138" y="417"/>
                </a:moveTo>
                <a:cubicBezTo>
                  <a:pt x="129" y="417"/>
                  <a:pt x="119" y="419"/>
                  <a:pt x="114" y="415"/>
                </a:cubicBezTo>
                <a:cubicBezTo>
                  <a:pt x="114" y="412"/>
                  <a:pt x="116" y="411"/>
                  <a:pt x="117" y="411"/>
                </a:cubicBezTo>
                <a:cubicBezTo>
                  <a:pt x="138" y="412"/>
                  <a:pt x="165" y="414"/>
                  <a:pt x="185" y="416"/>
                </a:cubicBezTo>
                <a:cubicBezTo>
                  <a:pt x="171" y="417"/>
                  <a:pt x="154" y="417"/>
                  <a:pt x="138" y="417"/>
                </a:cubicBezTo>
                <a:close/>
                <a:moveTo>
                  <a:pt x="230" y="422"/>
                </a:moveTo>
                <a:cubicBezTo>
                  <a:pt x="217" y="423"/>
                  <a:pt x="203" y="419"/>
                  <a:pt x="191" y="419"/>
                </a:cubicBezTo>
                <a:cubicBezTo>
                  <a:pt x="199" y="417"/>
                  <a:pt x="211" y="421"/>
                  <a:pt x="218" y="417"/>
                </a:cubicBezTo>
                <a:cubicBezTo>
                  <a:pt x="210" y="413"/>
                  <a:pt x="200" y="413"/>
                  <a:pt x="191" y="413"/>
                </a:cubicBezTo>
                <a:cubicBezTo>
                  <a:pt x="168" y="413"/>
                  <a:pt x="143" y="410"/>
                  <a:pt x="119" y="409"/>
                </a:cubicBezTo>
                <a:cubicBezTo>
                  <a:pt x="120" y="406"/>
                  <a:pt x="122" y="404"/>
                  <a:pt x="127" y="404"/>
                </a:cubicBezTo>
                <a:cubicBezTo>
                  <a:pt x="155" y="405"/>
                  <a:pt x="187" y="406"/>
                  <a:pt x="213" y="409"/>
                </a:cubicBezTo>
                <a:cubicBezTo>
                  <a:pt x="198" y="410"/>
                  <a:pt x="179" y="408"/>
                  <a:pt x="166" y="409"/>
                </a:cubicBezTo>
                <a:cubicBezTo>
                  <a:pt x="183" y="411"/>
                  <a:pt x="207" y="413"/>
                  <a:pt x="230" y="413"/>
                </a:cubicBezTo>
                <a:cubicBezTo>
                  <a:pt x="230" y="413"/>
                  <a:pt x="237" y="414"/>
                  <a:pt x="237" y="412"/>
                </a:cubicBezTo>
                <a:cubicBezTo>
                  <a:pt x="237" y="409"/>
                  <a:pt x="227" y="409"/>
                  <a:pt x="225" y="408"/>
                </a:cubicBezTo>
                <a:cubicBezTo>
                  <a:pt x="218" y="407"/>
                  <a:pt x="209" y="406"/>
                  <a:pt x="202" y="405"/>
                </a:cubicBezTo>
                <a:cubicBezTo>
                  <a:pt x="175" y="404"/>
                  <a:pt x="149" y="403"/>
                  <a:pt x="126" y="401"/>
                </a:cubicBezTo>
                <a:cubicBezTo>
                  <a:pt x="145" y="400"/>
                  <a:pt x="166" y="401"/>
                  <a:pt x="188" y="402"/>
                </a:cubicBezTo>
                <a:cubicBezTo>
                  <a:pt x="203" y="403"/>
                  <a:pt x="218" y="405"/>
                  <a:pt x="233" y="404"/>
                </a:cubicBezTo>
                <a:cubicBezTo>
                  <a:pt x="230" y="401"/>
                  <a:pt x="224" y="401"/>
                  <a:pt x="219" y="401"/>
                </a:cubicBezTo>
                <a:cubicBezTo>
                  <a:pt x="194" y="399"/>
                  <a:pt x="164" y="398"/>
                  <a:pt x="139" y="395"/>
                </a:cubicBezTo>
                <a:cubicBezTo>
                  <a:pt x="138" y="395"/>
                  <a:pt x="132" y="395"/>
                  <a:pt x="132" y="393"/>
                </a:cubicBezTo>
                <a:cubicBezTo>
                  <a:pt x="131" y="391"/>
                  <a:pt x="137" y="392"/>
                  <a:pt x="139" y="392"/>
                </a:cubicBezTo>
                <a:cubicBezTo>
                  <a:pt x="139" y="390"/>
                  <a:pt x="135" y="392"/>
                  <a:pt x="134" y="391"/>
                </a:cubicBezTo>
                <a:cubicBezTo>
                  <a:pt x="134" y="391"/>
                  <a:pt x="136" y="387"/>
                  <a:pt x="137" y="386"/>
                </a:cubicBezTo>
                <a:cubicBezTo>
                  <a:pt x="141" y="385"/>
                  <a:pt x="150" y="387"/>
                  <a:pt x="155" y="387"/>
                </a:cubicBezTo>
                <a:cubicBezTo>
                  <a:pt x="170" y="388"/>
                  <a:pt x="188" y="388"/>
                  <a:pt x="202" y="390"/>
                </a:cubicBezTo>
                <a:cubicBezTo>
                  <a:pt x="179" y="392"/>
                  <a:pt x="161" y="391"/>
                  <a:pt x="139" y="391"/>
                </a:cubicBezTo>
                <a:cubicBezTo>
                  <a:pt x="165" y="394"/>
                  <a:pt x="192" y="392"/>
                  <a:pt x="219" y="393"/>
                </a:cubicBezTo>
                <a:cubicBezTo>
                  <a:pt x="224" y="393"/>
                  <a:pt x="235" y="393"/>
                  <a:pt x="241" y="393"/>
                </a:cubicBezTo>
                <a:cubicBezTo>
                  <a:pt x="243" y="393"/>
                  <a:pt x="246" y="393"/>
                  <a:pt x="247" y="392"/>
                </a:cubicBezTo>
                <a:cubicBezTo>
                  <a:pt x="247" y="390"/>
                  <a:pt x="241" y="390"/>
                  <a:pt x="242" y="390"/>
                </a:cubicBezTo>
                <a:cubicBezTo>
                  <a:pt x="209" y="388"/>
                  <a:pt x="173" y="386"/>
                  <a:pt x="141" y="383"/>
                </a:cubicBezTo>
                <a:cubicBezTo>
                  <a:pt x="152" y="381"/>
                  <a:pt x="163" y="383"/>
                  <a:pt x="176" y="383"/>
                </a:cubicBezTo>
                <a:cubicBezTo>
                  <a:pt x="202" y="382"/>
                  <a:pt x="230" y="385"/>
                  <a:pt x="254" y="387"/>
                </a:cubicBezTo>
                <a:cubicBezTo>
                  <a:pt x="251" y="395"/>
                  <a:pt x="246" y="402"/>
                  <a:pt x="241" y="409"/>
                </a:cubicBezTo>
                <a:cubicBezTo>
                  <a:pt x="238" y="414"/>
                  <a:pt x="235" y="421"/>
                  <a:pt x="230" y="422"/>
                </a:cubicBezTo>
                <a:close/>
                <a:moveTo>
                  <a:pt x="239" y="420"/>
                </a:moveTo>
                <a:cubicBezTo>
                  <a:pt x="245" y="407"/>
                  <a:pt x="252" y="395"/>
                  <a:pt x="261" y="385"/>
                </a:cubicBezTo>
                <a:cubicBezTo>
                  <a:pt x="261" y="385"/>
                  <a:pt x="261" y="385"/>
                  <a:pt x="261" y="385"/>
                </a:cubicBezTo>
                <a:cubicBezTo>
                  <a:pt x="261" y="385"/>
                  <a:pt x="261" y="385"/>
                  <a:pt x="261" y="385"/>
                </a:cubicBezTo>
                <a:cubicBezTo>
                  <a:pt x="258" y="391"/>
                  <a:pt x="255" y="399"/>
                  <a:pt x="252" y="405"/>
                </a:cubicBezTo>
                <a:cubicBezTo>
                  <a:pt x="249" y="411"/>
                  <a:pt x="246" y="420"/>
                  <a:pt x="239" y="420"/>
                </a:cubicBezTo>
                <a:close/>
                <a:moveTo>
                  <a:pt x="255" y="424"/>
                </a:moveTo>
                <a:cubicBezTo>
                  <a:pt x="262" y="409"/>
                  <a:pt x="270" y="395"/>
                  <a:pt x="277" y="380"/>
                </a:cubicBezTo>
                <a:cubicBezTo>
                  <a:pt x="281" y="393"/>
                  <a:pt x="273" y="405"/>
                  <a:pt x="268" y="414"/>
                </a:cubicBezTo>
                <a:cubicBezTo>
                  <a:pt x="265" y="419"/>
                  <a:pt x="262" y="427"/>
                  <a:pt x="255" y="424"/>
                </a:cubicBezTo>
                <a:close/>
                <a:moveTo>
                  <a:pt x="279" y="426"/>
                </a:moveTo>
                <a:cubicBezTo>
                  <a:pt x="276" y="428"/>
                  <a:pt x="268" y="424"/>
                  <a:pt x="265" y="424"/>
                </a:cubicBezTo>
                <a:cubicBezTo>
                  <a:pt x="269" y="417"/>
                  <a:pt x="273" y="409"/>
                  <a:pt x="278" y="402"/>
                </a:cubicBezTo>
                <a:cubicBezTo>
                  <a:pt x="277" y="406"/>
                  <a:pt x="281" y="423"/>
                  <a:pt x="279" y="426"/>
                </a:cubicBezTo>
                <a:close/>
                <a:moveTo>
                  <a:pt x="280" y="353"/>
                </a:moveTo>
                <a:cubicBezTo>
                  <a:pt x="279" y="351"/>
                  <a:pt x="281" y="350"/>
                  <a:pt x="282" y="349"/>
                </a:cubicBezTo>
                <a:cubicBezTo>
                  <a:pt x="282" y="351"/>
                  <a:pt x="281" y="352"/>
                  <a:pt x="280" y="353"/>
                </a:cubicBezTo>
                <a:close/>
                <a:moveTo>
                  <a:pt x="281" y="386"/>
                </a:moveTo>
                <a:cubicBezTo>
                  <a:pt x="279" y="376"/>
                  <a:pt x="279" y="358"/>
                  <a:pt x="293" y="362"/>
                </a:cubicBezTo>
                <a:cubicBezTo>
                  <a:pt x="289" y="370"/>
                  <a:pt x="286" y="379"/>
                  <a:pt x="281" y="386"/>
                </a:cubicBezTo>
                <a:close/>
                <a:moveTo>
                  <a:pt x="289" y="358"/>
                </a:moveTo>
                <a:cubicBezTo>
                  <a:pt x="294" y="353"/>
                  <a:pt x="295" y="343"/>
                  <a:pt x="303" y="342"/>
                </a:cubicBezTo>
                <a:cubicBezTo>
                  <a:pt x="300" y="348"/>
                  <a:pt x="300" y="361"/>
                  <a:pt x="289" y="358"/>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3" name="Freeform 7"/>
          <p:cNvSpPr>
            <a:spLocks noEditPoints="1"/>
          </p:cNvSpPr>
          <p:nvPr/>
        </p:nvSpPr>
        <p:spPr bwMode="auto">
          <a:xfrm>
            <a:off x="5658946" y="876238"/>
            <a:ext cx="1200166" cy="1550030"/>
          </a:xfrm>
          <a:custGeom>
            <a:avLst/>
            <a:gdLst>
              <a:gd name="T0" fmla="*/ 193 w 344"/>
              <a:gd name="T1" fmla="*/ 57 h 443"/>
              <a:gd name="T2" fmla="*/ 113 w 344"/>
              <a:gd name="T3" fmla="*/ 59 h 443"/>
              <a:gd name="T4" fmla="*/ 63 w 344"/>
              <a:gd name="T5" fmla="*/ 94 h 443"/>
              <a:gd name="T6" fmla="*/ 65 w 344"/>
              <a:gd name="T7" fmla="*/ 150 h 443"/>
              <a:gd name="T8" fmla="*/ 118 w 344"/>
              <a:gd name="T9" fmla="*/ 202 h 443"/>
              <a:gd name="T10" fmla="*/ 37 w 344"/>
              <a:gd name="T11" fmla="*/ 169 h 443"/>
              <a:gd name="T12" fmla="*/ 75 w 344"/>
              <a:gd name="T13" fmla="*/ 273 h 443"/>
              <a:gd name="T14" fmla="*/ 46 w 344"/>
              <a:gd name="T15" fmla="*/ 347 h 443"/>
              <a:gd name="T16" fmla="*/ 2 w 344"/>
              <a:gd name="T17" fmla="*/ 397 h 443"/>
              <a:gd name="T18" fmla="*/ 63 w 344"/>
              <a:gd name="T19" fmla="*/ 403 h 443"/>
              <a:gd name="T20" fmla="*/ 121 w 344"/>
              <a:gd name="T21" fmla="*/ 420 h 443"/>
              <a:gd name="T22" fmla="*/ 338 w 344"/>
              <a:gd name="T23" fmla="*/ 393 h 443"/>
              <a:gd name="T24" fmla="*/ 266 w 344"/>
              <a:gd name="T25" fmla="*/ 302 h 443"/>
              <a:gd name="T26" fmla="*/ 262 w 344"/>
              <a:gd name="T27" fmla="*/ 231 h 443"/>
              <a:gd name="T28" fmla="*/ 254 w 344"/>
              <a:gd name="T29" fmla="*/ 158 h 443"/>
              <a:gd name="T30" fmla="*/ 116 w 344"/>
              <a:gd name="T31" fmla="*/ 58 h 443"/>
              <a:gd name="T32" fmla="*/ 187 w 344"/>
              <a:gd name="T33" fmla="*/ 69 h 443"/>
              <a:gd name="T34" fmla="*/ 221 w 344"/>
              <a:gd name="T35" fmla="*/ 80 h 443"/>
              <a:gd name="T36" fmla="*/ 219 w 344"/>
              <a:gd name="T37" fmla="*/ 85 h 443"/>
              <a:gd name="T38" fmla="*/ 194 w 344"/>
              <a:gd name="T39" fmla="*/ 93 h 443"/>
              <a:gd name="T40" fmla="*/ 90 w 344"/>
              <a:gd name="T41" fmla="*/ 97 h 443"/>
              <a:gd name="T42" fmla="*/ 153 w 344"/>
              <a:gd name="T43" fmla="*/ 157 h 443"/>
              <a:gd name="T44" fmla="*/ 102 w 344"/>
              <a:gd name="T45" fmla="*/ 106 h 443"/>
              <a:gd name="T46" fmla="*/ 70 w 344"/>
              <a:gd name="T47" fmla="*/ 120 h 443"/>
              <a:gd name="T48" fmla="*/ 235 w 344"/>
              <a:gd name="T49" fmla="*/ 127 h 443"/>
              <a:gd name="T50" fmla="*/ 232 w 344"/>
              <a:gd name="T51" fmla="*/ 153 h 443"/>
              <a:gd name="T52" fmla="*/ 235 w 344"/>
              <a:gd name="T53" fmla="*/ 131 h 443"/>
              <a:gd name="T54" fmla="*/ 120 w 344"/>
              <a:gd name="T55" fmla="*/ 196 h 443"/>
              <a:gd name="T56" fmla="*/ 189 w 344"/>
              <a:gd name="T57" fmla="*/ 154 h 443"/>
              <a:gd name="T58" fmla="*/ 213 w 344"/>
              <a:gd name="T59" fmla="*/ 175 h 443"/>
              <a:gd name="T60" fmla="*/ 235 w 344"/>
              <a:gd name="T61" fmla="*/ 209 h 443"/>
              <a:gd name="T62" fmla="*/ 174 w 344"/>
              <a:gd name="T63" fmla="*/ 191 h 443"/>
              <a:gd name="T64" fmla="*/ 168 w 344"/>
              <a:gd name="T65" fmla="*/ 197 h 443"/>
              <a:gd name="T66" fmla="*/ 192 w 344"/>
              <a:gd name="T67" fmla="*/ 207 h 443"/>
              <a:gd name="T68" fmla="*/ 112 w 344"/>
              <a:gd name="T69" fmla="*/ 227 h 443"/>
              <a:gd name="T70" fmla="*/ 88 w 344"/>
              <a:gd name="T71" fmla="*/ 291 h 443"/>
              <a:gd name="T72" fmla="*/ 112 w 344"/>
              <a:gd name="T73" fmla="*/ 227 h 443"/>
              <a:gd name="T74" fmla="*/ 193 w 344"/>
              <a:gd name="T75" fmla="*/ 270 h 443"/>
              <a:gd name="T76" fmla="*/ 241 w 344"/>
              <a:gd name="T77" fmla="*/ 227 h 443"/>
              <a:gd name="T78" fmla="*/ 183 w 344"/>
              <a:gd name="T79" fmla="*/ 291 h 443"/>
              <a:gd name="T80" fmla="*/ 122 w 344"/>
              <a:gd name="T81" fmla="*/ 234 h 443"/>
              <a:gd name="T82" fmla="*/ 203 w 344"/>
              <a:gd name="T83" fmla="*/ 273 h 443"/>
              <a:gd name="T84" fmla="*/ 92 w 344"/>
              <a:gd name="T85" fmla="*/ 274 h 443"/>
              <a:gd name="T86" fmla="*/ 81 w 344"/>
              <a:gd name="T87" fmla="*/ 283 h 443"/>
              <a:gd name="T88" fmla="*/ 220 w 344"/>
              <a:gd name="T89" fmla="*/ 288 h 443"/>
              <a:gd name="T90" fmla="*/ 250 w 344"/>
              <a:gd name="T91" fmla="*/ 303 h 443"/>
              <a:gd name="T92" fmla="*/ 73 w 344"/>
              <a:gd name="T93" fmla="*/ 312 h 443"/>
              <a:gd name="T94" fmla="*/ 208 w 344"/>
              <a:gd name="T95" fmla="*/ 316 h 443"/>
              <a:gd name="T96" fmla="*/ 203 w 344"/>
              <a:gd name="T97" fmla="*/ 319 h 443"/>
              <a:gd name="T98" fmla="*/ 209 w 344"/>
              <a:gd name="T99" fmla="*/ 331 h 443"/>
              <a:gd name="T100" fmla="*/ 229 w 344"/>
              <a:gd name="T101" fmla="*/ 387 h 443"/>
              <a:gd name="T102" fmla="*/ 225 w 344"/>
              <a:gd name="T103" fmla="*/ 342 h 443"/>
              <a:gd name="T104" fmla="*/ 81 w 344"/>
              <a:gd name="T105" fmla="*/ 347 h 443"/>
              <a:gd name="T106" fmla="*/ 216 w 344"/>
              <a:gd name="T107" fmla="*/ 355 h 443"/>
              <a:gd name="T108" fmla="*/ 105 w 344"/>
              <a:gd name="T109" fmla="*/ 357 h 443"/>
              <a:gd name="T110" fmla="*/ 118 w 344"/>
              <a:gd name="T111" fmla="*/ 395 h 443"/>
              <a:gd name="T112" fmla="*/ 119 w 344"/>
              <a:gd name="T113" fmla="*/ 378 h 443"/>
              <a:gd name="T114" fmla="*/ 197 w 344"/>
              <a:gd name="T115" fmla="*/ 373 h 443"/>
              <a:gd name="T116" fmla="*/ 183 w 344"/>
              <a:gd name="T117" fmla="*/ 383 h 443"/>
              <a:gd name="T118" fmla="*/ 32 w 344"/>
              <a:gd name="T119" fmla="*/ 393 h 443"/>
              <a:gd name="T120" fmla="*/ 106 w 344"/>
              <a:gd name="T121" fmla="*/ 399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44" h="443">
                <a:moveTo>
                  <a:pt x="250" y="109"/>
                </a:moveTo>
                <a:cubicBezTo>
                  <a:pt x="251" y="106"/>
                  <a:pt x="240" y="106"/>
                  <a:pt x="239" y="105"/>
                </a:cubicBezTo>
                <a:cubicBezTo>
                  <a:pt x="239" y="104"/>
                  <a:pt x="239" y="101"/>
                  <a:pt x="239" y="99"/>
                </a:cubicBezTo>
                <a:cubicBezTo>
                  <a:pt x="238" y="92"/>
                  <a:pt x="238" y="81"/>
                  <a:pt x="239" y="74"/>
                </a:cubicBezTo>
                <a:cubicBezTo>
                  <a:pt x="240" y="56"/>
                  <a:pt x="241" y="36"/>
                  <a:pt x="240" y="21"/>
                </a:cubicBezTo>
                <a:cubicBezTo>
                  <a:pt x="240" y="18"/>
                  <a:pt x="241" y="1"/>
                  <a:pt x="238" y="1"/>
                </a:cubicBezTo>
                <a:cubicBezTo>
                  <a:pt x="234" y="0"/>
                  <a:pt x="232" y="9"/>
                  <a:pt x="232" y="13"/>
                </a:cubicBezTo>
                <a:cubicBezTo>
                  <a:pt x="232" y="15"/>
                  <a:pt x="232" y="18"/>
                  <a:pt x="234" y="18"/>
                </a:cubicBezTo>
                <a:cubicBezTo>
                  <a:pt x="236" y="18"/>
                  <a:pt x="235" y="11"/>
                  <a:pt x="237" y="10"/>
                </a:cubicBezTo>
                <a:cubicBezTo>
                  <a:pt x="240" y="36"/>
                  <a:pt x="237" y="66"/>
                  <a:pt x="236" y="92"/>
                </a:cubicBezTo>
                <a:cubicBezTo>
                  <a:pt x="228" y="75"/>
                  <a:pt x="212" y="63"/>
                  <a:pt x="193" y="57"/>
                </a:cubicBezTo>
                <a:cubicBezTo>
                  <a:pt x="201" y="57"/>
                  <a:pt x="210" y="55"/>
                  <a:pt x="218" y="54"/>
                </a:cubicBezTo>
                <a:cubicBezTo>
                  <a:pt x="199" y="53"/>
                  <a:pt x="179" y="55"/>
                  <a:pt x="161" y="54"/>
                </a:cubicBezTo>
                <a:cubicBezTo>
                  <a:pt x="160" y="40"/>
                  <a:pt x="147" y="53"/>
                  <a:pt x="141" y="54"/>
                </a:cubicBezTo>
                <a:cubicBezTo>
                  <a:pt x="132" y="56"/>
                  <a:pt x="124" y="57"/>
                  <a:pt x="116" y="56"/>
                </a:cubicBezTo>
                <a:cubicBezTo>
                  <a:pt x="116" y="47"/>
                  <a:pt x="115" y="34"/>
                  <a:pt x="116" y="25"/>
                </a:cubicBezTo>
                <a:cubicBezTo>
                  <a:pt x="116" y="24"/>
                  <a:pt x="118" y="9"/>
                  <a:pt x="113" y="12"/>
                </a:cubicBezTo>
                <a:cubicBezTo>
                  <a:pt x="112" y="13"/>
                  <a:pt x="113" y="22"/>
                  <a:pt x="112" y="26"/>
                </a:cubicBezTo>
                <a:cubicBezTo>
                  <a:pt x="112" y="38"/>
                  <a:pt x="114" y="46"/>
                  <a:pt x="113" y="56"/>
                </a:cubicBezTo>
                <a:cubicBezTo>
                  <a:pt x="103" y="57"/>
                  <a:pt x="92" y="56"/>
                  <a:pt x="82" y="58"/>
                </a:cubicBezTo>
                <a:cubicBezTo>
                  <a:pt x="87" y="58"/>
                  <a:pt x="93" y="58"/>
                  <a:pt x="98" y="58"/>
                </a:cubicBezTo>
                <a:cubicBezTo>
                  <a:pt x="101" y="58"/>
                  <a:pt x="112" y="57"/>
                  <a:pt x="113" y="59"/>
                </a:cubicBezTo>
                <a:cubicBezTo>
                  <a:pt x="115" y="62"/>
                  <a:pt x="109" y="64"/>
                  <a:pt x="109" y="65"/>
                </a:cubicBezTo>
                <a:cubicBezTo>
                  <a:pt x="99" y="70"/>
                  <a:pt x="92" y="77"/>
                  <a:pt x="85" y="85"/>
                </a:cubicBezTo>
                <a:cubicBezTo>
                  <a:pt x="83" y="88"/>
                  <a:pt x="75" y="96"/>
                  <a:pt x="72" y="96"/>
                </a:cubicBezTo>
                <a:cubicBezTo>
                  <a:pt x="69" y="96"/>
                  <a:pt x="61" y="88"/>
                  <a:pt x="58" y="86"/>
                </a:cubicBezTo>
                <a:cubicBezTo>
                  <a:pt x="53" y="83"/>
                  <a:pt x="50" y="82"/>
                  <a:pt x="47" y="80"/>
                </a:cubicBezTo>
                <a:cubicBezTo>
                  <a:pt x="44" y="79"/>
                  <a:pt x="41" y="75"/>
                  <a:pt x="38" y="76"/>
                </a:cubicBezTo>
                <a:cubicBezTo>
                  <a:pt x="36" y="76"/>
                  <a:pt x="36" y="81"/>
                  <a:pt x="37" y="83"/>
                </a:cubicBezTo>
                <a:cubicBezTo>
                  <a:pt x="38" y="85"/>
                  <a:pt x="40" y="85"/>
                  <a:pt x="42" y="85"/>
                </a:cubicBezTo>
                <a:cubicBezTo>
                  <a:pt x="44" y="86"/>
                  <a:pt x="50" y="95"/>
                  <a:pt x="54" y="94"/>
                </a:cubicBezTo>
                <a:cubicBezTo>
                  <a:pt x="55" y="94"/>
                  <a:pt x="55" y="91"/>
                  <a:pt x="56" y="91"/>
                </a:cubicBezTo>
                <a:cubicBezTo>
                  <a:pt x="58" y="89"/>
                  <a:pt x="61" y="93"/>
                  <a:pt x="63" y="94"/>
                </a:cubicBezTo>
                <a:cubicBezTo>
                  <a:pt x="64" y="95"/>
                  <a:pt x="69" y="97"/>
                  <a:pt x="69" y="99"/>
                </a:cubicBezTo>
                <a:cubicBezTo>
                  <a:pt x="69" y="102"/>
                  <a:pt x="62" y="107"/>
                  <a:pt x="59" y="109"/>
                </a:cubicBezTo>
                <a:cubicBezTo>
                  <a:pt x="56" y="113"/>
                  <a:pt x="53" y="120"/>
                  <a:pt x="48" y="119"/>
                </a:cubicBezTo>
                <a:cubicBezTo>
                  <a:pt x="47" y="121"/>
                  <a:pt x="48" y="123"/>
                  <a:pt x="46" y="125"/>
                </a:cubicBezTo>
                <a:cubicBezTo>
                  <a:pt x="42" y="123"/>
                  <a:pt x="39" y="118"/>
                  <a:pt x="35" y="117"/>
                </a:cubicBezTo>
                <a:cubicBezTo>
                  <a:pt x="26" y="114"/>
                  <a:pt x="29" y="122"/>
                  <a:pt x="32" y="125"/>
                </a:cubicBezTo>
                <a:cubicBezTo>
                  <a:pt x="35" y="129"/>
                  <a:pt x="42" y="133"/>
                  <a:pt x="47" y="137"/>
                </a:cubicBezTo>
                <a:cubicBezTo>
                  <a:pt x="48" y="139"/>
                  <a:pt x="52" y="140"/>
                  <a:pt x="52" y="142"/>
                </a:cubicBezTo>
                <a:cubicBezTo>
                  <a:pt x="53" y="142"/>
                  <a:pt x="52" y="144"/>
                  <a:pt x="52" y="145"/>
                </a:cubicBezTo>
                <a:cubicBezTo>
                  <a:pt x="53" y="147"/>
                  <a:pt x="60" y="154"/>
                  <a:pt x="61" y="154"/>
                </a:cubicBezTo>
                <a:cubicBezTo>
                  <a:pt x="63" y="154"/>
                  <a:pt x="63" y="151"/>
                  <a:pt x="65" y="150"/>
                </a:cubicBezTo>
                <a:cubicBezTo>
                  <a:pt x="69" y="153"/>
                  <a:pt x="83" y="165"/>
                  <a:pt x="79" y="153"/>
                </a:cubicBezTo>
                <a:cubicBezTo>
                  <a:pt x="88" y="157"/>
                  <a:pt x="95" y="165"/>
                  <a:pt x="104" y="167"/>
                </a:cubicBezTo>
                <a:cubicBezTo>
                  <a:pt x="95" y="156"/>
                  <a:pt x="79" y="152"/>
                  <a:pt x="68" y="143"/>
                </a:cubicBezTo>
                <a:cubicBezTo>
                  <a:pt x="69" y="141"/>
                  <a:pt x="71" y="138"/>
                  <a:pt x="69" y="136"/>
                </a:cubicBezTo>
                <a:cubicBezTo>
                  <a:pt x="74" y="129"/>
                  <a:pt x="79" y="125"/>
                  <a:pt x="85" y="119"/>
                </a:cubicBezTo>
                <a:cubicBezTo>
                  <a:pt x="87" y="118"/>
                  <a:pt x="90" y="114"/>
                  <a:pt x="92" y="114"/>
                </a:cubicBezTo>
                <a:cubicBezTo>
                  <a:pt x="93" y="114"/>
                  <a:pt x="100" y="120"/>
                  <a:pt x="102" y="121"/>
                </a:cubicBezTo>
                <a:cubicBezTo>
                  <a:pt x="104" y="123"/>
                  <a:pt x="106" y="125"/>
                  <a:pt x="109" y="127"/>
                </a:cubicBezTo>
                <a:cubicBezTo>
                  <a:pt x="110" y="128"/>
                  <a:pt x="115" y="131"/>
                  <a:pt x="115" y="133"/>
                </a:cubicBezTo>
                <a:cubicBezTo>
                  <a:pt x="117" y="136"/>
                  <a:pt x="116" y="143"/>
                  <a:pt x="116" y="148"/>
                </a:cubicBezTo>
                <a:cubicBezTo>
                  <a:pt x="118" y="166"/>
                  <a:pt x="118" y="184"/>
                  <a:pt x="118" y="202"/>
                </a:cubicBezTo>
                <a:cubicBezTo>
                  <a:pt x="119" y="205"/>
                  <a:pt x="119" y="209"/>
                  <a:pt x="118" y="210"/>
                </a:cubicBezTo>
                <a:cubicBezTo>
                  <a:pt x="118" y="212"/>
                  <a:pt x="116" y="212"/>
                  <a:pt x="116" y="213"/>
                </a:cubicBezTo>
                <a:cubicBezTo>
                  <a:pt x="116" y="215"/>
                  <a:pt x="119" y="216"/>
                  <a:pt x="118" y="219"/>
                </a:cubicBezTo>
                <a:cubicBezTo>
                  <a:pt x="118" y="220"/>
                  <a:pt x="116" y="220"/>
                  <a:pt x="116" y="221"/>
                </a:cubicBezTo>
                <a:cubicBezTo>
                  <a:pt x="115" y="224"/>
                  <a:pt x="117" y="225"/>
                  <a:pt x="115" y="225"/>
                </a:cubicBezTo>
                <a:cubicBezTo>
                  <a:pt x="113" y="226"/>
                  <a:pt x="103" y="219"/>
                  <a:pt x="103" y="217"/>
                </a:cubicBezTo>
                <a:cubicBezTo>
                  <a:pt x="103" y="214"/>
                  <a:pt x="107" y="214"/>
                  <a:pt x="107" y="211"/>
                </a:cubicBezTo>
                <a:cubicBezTo>
                  <a:pt x="106" y="205"/>
                  <a:pt x="98" y="215"/>
                  <a:pt x="98" y="215"/>
                </a:cubicBezTo>
                <a:cubicBezTo>
                  <a:pt x="95" y="215"/>
                  <a:pt x="88" y="209"/>
                  <a:pt x="87" y="207"/>
                </a:cubicBezTo>
                <a:cubicBezTo>
                  <a:pt x="78" y="201"/>
                  <a:pt x="72" y="196"/>
                  <a:pt x="64" y="190"/>
                </a:cubicBezTo>
                <a:cubicBezTo>
                  <a:pt x="56" y="182"/>
                  <a:pt x="45" y="176"/>
                  <a:pt x="37" y="169"/>
                </a:cubicBezTo>
                <a:cubicBezTo>
                  <a:pt x="32" y="165"/>
                  <a:pt x="28" y="160"/>
                  <a:pt x="22" y="158"/>
                </a:cubicBezTo>
                <a:cubicBezTo>
                  <a:pt x="32" y="170"/>
                  <a:pt x="47" y="179"/>
                  <a:pt x="60" y="189"/>
                </a:cubicBezTo>
                <a:cubicBezTo>
                  <a:pt x="69" y="197"/>
                  <a:pt x="79" y="205"/>
                  <a:pt x="89" y="212"/>
                </a:cubicBezTo>
                <a:cubicBezTo>
                  <a:pt x="91" y="214"/>
                  <a:pt x="98" y="217"/>
                  <a:pt x="99" y="220"/>
                </a:cubicBezTo>
                <a:cubicBezTo>
                  <a:pt x="99" y="223"/>
                  <a:pt x="96" y="229"/>
                  <a:pt x="94" y="233"/>
                </a:cubicBezTo>
                <a:cubicBezTo>
                  <a:pt x="91" y="241"/>
                  <a:pt x="87" y="248"/>
                  <a:pt x="84" y="256"/>
                </a:cubicBezTo>
                <a:cubicBezTo>
                  <a:pt x="83" y="258"/>
                  <a:pt x="80" y="265"/>
                  <a:pt x="79" y="265"/>
                </a:cubicBezTo>
                <a:cubicBezTo>
                  <a:pt x="76" y="265"/>
                  <a:pt x="73" y="261"/>
                  <a:pt x="71" y="260"/>
                </a:cubicBezTo>
                <a:cubicBezTo>
                  <a:pt x="66" y="258"/>
                  <a:pt x="67" y="264"/>
                  <a:pt x="70" y="265"/>
                </a:cubicBezTo>
                <a:cubicBezTo>
                  <a:pt x="68" y="268"/>
                  <a:pt x="70" y="276"/>
                  <a:pt x="73" y="275"/>
                </a:cubicBezTo>
                <a:cubicBezTo>
                  <a:pt x="74" y="275"/>
                  <a:pt x="73" y="273"/>
                  <a:pt x="75" y="273"/>
                </a:cubicBezTo>
                <a:cubicBezTo>
                  <a:pt x="73" y="282"/>
                  <a:pt x="69" y="292"/>
                  <a:pt x="65" y="300"/>
                </a:cubicBezTo>
                <a:cubicBezTo>
                  <a:pt x="55" y="292"/>
                  <a:pt x="43" y="281"/>
                  <a:pt x="34" y="272"/>
                </a:cubicBezTo>
                <a:cubicBezTo>
                  <a:pt x="34" y="272"/>
                  <a:pt x="29" y="264"/>
                  <a:pt x="27" y="268"/>
                </a:cubicBezTo>
                <a:cubicBezTo>
                  <a:pt x="24" y="271"/>
                  <a:pt x="33" y="273"/>
                  <a:pt x="33" y="276"/>
                </a:cubicBezTo>
                <a:cubicBezTo>
                  <a:pt x="31" y="276"/>
                  <a:pt x="32" y="278"/>
                  <a:pt x="30" y="279"/>
                </a:cubicBezTo>
                <a:cubicBezTo>
                  <a:pt x="33" y="280"/>
                  <a:pt x="31" y="284"/>
                  <a:pt x="33" y="285"/>
                </a:cubicBezTo>
                <a:cubicBezTo>
                  <a:pt x="35" y="286"/>
                  <a:pt x="38" y="285"/>
                  <a:pt x="40" y="284"/>
                </a:cubicBezTo>
                <a:cubicBezTo>
                  <a:pt x="45" y="286"/>
                  <a:pt x="49" y="290"/>
                  <a:pt x="54" y="294"/>
                </a:cubicBezTo>
                <a:cubicBezTo>
                  <a:pt x="56" y="296"/>
                  <a:pt x="64" y="300"/>
                  <a:pt x="64" y="303"/>
                </a:cubicBezTo>
                <a:cubicBezTo>
                  <a:pt x="64" y="307"/>
                  <a:pt x="60" y="315"/>
                  <a:pt x="58" y="320"/>
                </a:cubicBezTo>
                <a:cubicBezTo>
                  <a:pt x="53" y="329"/>
                  <a:pt x="51" y="339"/>
                  <a:pt x="46" y="347"/>
                </a:cubicBezTo>
                <a:cubicBezTo>
                  <a:pt x="42" y="355"/>
                  <a:pt x="38" y="364"/>
                  <a:pt x="34" y="372"/>
                </a:cubicBezTo>
                <a:cubicBezTo>
                  <a:pt x="33" y="374"/>
                  <a:pt x="30" y="377"/>
                  <a:pt x="30" y="380"/>
                </a:cubicBezTo>
                <a:cubicBezTo>
                  <a:pt x="30" y="381"/>
                  <a:pt x="32" y="382"/>
                  <a:pt x="32" y="383"/>
                </a:cubicBezTo>
                <a:cubicBezTo>
                  <a:pt x="31" y="386"/>
                  <a:pt x="24" y="381"/>
                  <a:pt x="22" y="380"/>
                </a:cubicBezTo>
                <a:cubicBezTo>
                  <a:pt x="17" y="377"/>
                  <a:pt x="12" y="375"/>
                  <a:pt x="7" y="372"/>
                </a:cubicBezTo>
                <a:cubicBezTo>
                  <a:pt x="7" y="372"/>
                  <a:pt x="0" y="366"/>
                  <a:pt x="0" y="371"/>
                </a:cubicBezTo>
                <a:cubicBezTo>
                  <a:pt x="0" y="372"/>
                  <a:pt x="2" y="372"/>
                  <a:pt x="5" y="374"/>
                </a:cubicBezTo>
                <a:cubicBezTo>
                  <a:pt x="9" y="375"/>
                  <a:pt x="13" y="378"/>
                  <a:pt x="17" y="380"/>
                </a:cubicBezTo>
                <a:cubicBezTo>
                  <a:pt x="20" y="381"/>
                  <a:pt x="29" y="386"/>
                  <a:pt x="30" y="388"/>
                </a:cubicBezTo>
                <a:cubicBezTo>
                  <a:pt x="30" y="390"/>
                  <a:pt x="28" y="395"/>
                  <a:pt x="27" y="396"/>
                </a:cubicBezTo>
                <a:cubicBezTo>
                  <a:pt x="23" y="397"/>
                  <a:pt x="3" y="393"/>
                  <a:pt x="2" y="397"/>
                </a:cubicBezTo>
                <a:cubicBezTo>
                  <a:pt x="2" y="401"/>
                  <a:pt x="15" y="399"/>
                  <a:pt x="19" y="399"/>
                </a:cubicBezTo>
                <a:cubicBezTo>
                  <a:pt x="20" y="399"/>
                  <a:pt x="25" y="399"/>
                  <a:pt x="26" y="399"/>
                </a:cubicBezTo>
                <a:cubicBezTo>
                  <a:pt x="21" y="411"/>
                  <a:pt x="15" y="422"/>
                  <a:pt x="9" y="432"/>
                </a:cubicBezTo>
                <a:cubicBezTo>
                  <a:pt x="8" y="433"/>
                  <a:pt x="5" y="439"/>
                  <a:pt x="8" y="440"/>
                </a:cubicBezTo>
                <a:cubicBezTo>
                  <a:pt x="11" y="441"/>
                  <a:pt x="11" y="437"/>
                  <a:pt x="12" y="435"/>
                </a:cubicBezTo>
                <a:cubicBezTo>
                  <a:pt x="14" y="430"/>
                  <a:pt x="16" y="427"/>
                  <a:pt x="18" y="422"/>
                </a:cubicBezTo>
                <a:cubicBezTo>
                  <a:pt x="19" y="420"/>
                  <a:pt x="20" y="418"/>
                  <a:pt x="21" y="416"/>
                </a:cubicBezTo>
                <a:cubicBezTo>
                  <a:pt x="22" y="412"/>
                  <a:pt x="26" y="400"/>
                  <a:pt x="29" y="399"/>
                </a:cubicBezTo>
                <a:cubicBezTo>
                  <a:pt x="33" y="397"/>
                  <a:pt x="33" y="402"/>
                  <a:pt x="36" y="402"/>
                </a:cubicBezTo>
                <a:cubicBezTo>
                  <a:pt x="37" y="402"/>
                  <a:pt x="38" y="399"/>
                  <a:pt x="39" y="399"/>
                </a:cubicBezTo>
                <a:cubicBezTo>
                  <a:pt x="47" y="397"/>
                  <a:pt x="60" y="400"/>
                  <a:pt x="63" y="403"/>
                </a:cubicBezTo>
                <a:cubicBezTo>
                  <a:pt x="65" y="404"/>
                  <a:pt x="64" y="406"/>
                  <a:pt x="66" y="407"/>
                </a:cubicBezTo>
                <a:cubicBezTo>
                  <a:pt x="68" y="407"/>
                  <a:pt x="75" y="406"/>
                  <a:pt x="74" y="403"/>
                </a:cubicBezTo>
                <a:cubicBezTo>
                  <a:pt x="73" y="400"/>
                  <a:pt x="66" y="402"/>
                  <a:pt x="64" y="399"/>
                </a:cubicBezTo>
                <a:cubicBezTo>
                  <a:pt x="76" y="397"/>
                  <a:pt x="88" y="400"/>
                  <a:pt x="100" y="399"/>
                </a:cubicBezTo>
                <a:cubicBezTo>
                  <a:pt x="103" y="402"/>
                  <a:pt x="106" y="403"/>
                  <a:pt x="110" y="405"/>
                </a:cubicBezTo>
                <a:cubicBezTo>
                  <a:pt x="112" y="406"/>
                  <a:pt x="118" y="407"/>
                  <a:pt x="118" y="408"/>
                </a:cubicBezTo>
                <a:cubicBezTo>
                  <a:pt x="119" y="409"/>
                  <a:pt x="118" y="414"/>
                  <a:pt x="118" y="416"/>
                </a:cubicBezTo>
                <a:cubicBezTo>
                  <a:pt x="117" y="422"/>
                  <a:pt x="117" y="431"/>
                  <a:pt x="116" y="434"/>
                </a:cubicBezTo>
                <a:cubicBezTo>
                  <a:pt x="116" y="435"/>
                  <a:pt x="115" y="436"/>
                  <a:pt x="115" y="437"/>
                </a:cubicBezTo>
                <a:cubicBezTo>
                  <a:pt x="115" y="440"/>
                  <a:pt x="118" y="443"/>
                  <a:pt x="120" y="440"/>
                </a:cubicBezTo>
                <a:cubicBezTo>
                  <a:pt x="122" y="436"/>
                  <a:pt x="121" y="425"/>
                  <a:pt x="121" y="420"/>
                </a:cubicBezTo>
                <a:cubicBezTo>
                  <a:pt x="121" y="420"/>
                  <a:pt x="119" y="409"/>
                  <a:pt x="122" y="408"/>
                </a:cubicBezTo>
                <a:cubicBezTo>
                  <a:pt x="124" y="407"/>
                  <a:pt x="131" y="408"/>
                  <a:pt x="134" y="408"/>
                </a:cubicBezTo>
                <a:cubicBezTo>
                  <a:pt x="152" y="409"/>
                  <a:pt x="165" y="404"/>
                  <a:pt x="179" y="398"/>
                </a:cubicBezTo>
                <a:cubicBezTo>
                  <a:pt x="185" y="396"/>
                  <a:pt x="196" y="392"/>
                  <a:pt x="201" y="393"/>
                </a:cubicBezTo>
                <a:cubicBezTo>
                  <a:pt x="205" y="393"/>
                  <a:pt x="209" y="393"/>
                  <a:pt x="213" y="394"/>
                </a:cubicBezTo>
                <a:cubicBezTo>
                  <a:pt x="227" y="394"/>
                  <a:pt x="240" y="392"/>
                  <a:pt x="254" y="393"/>
                </a:cubicBezTo>
                <a:cubicBezTo>
                  <a:pt x="254" y="399"/>
                  <a:pt x="254" y="404"/>
                  <a:pt x="255" y="410"/>
                </a:cubicBezTo>
                <a:cubicBezTo>
                  <a:pt x="255" y="414"/>
                  <a:pt x="256" y="430"/>
                  <a:pt x="260" y="429"/>
                </a:cubicBezTo>
                <a:cubicBezTo>
                  <a:pt x="262" y="428"/>
                  <a:pt x="261" y="426"/>
                  <a:pt x="261" y="424"/>
                </a:cubicBezTo>
                <a:cubicBezTo>
                  <a:pt x="261" y="415"/>
                  <a:pt x="261" y="402"/>
                  <a:pt x="261" y="391"/>
                </a:cubicBezTo>
                <a:cubicBezTo>
                  <a:pt x="286" y="392"/>
                  <a:pt x="314" y="397"/>
                  <a:pt x="338" y="393"/>
                </a:cubicBezTo>
                <a:cubicBezTo>
                  <a:pt x="338" y="393"/>
                  <a:pt x="337" y="392"/>
                  <a:pt x="338" y="391"/>
                </a:cubicBezTo>
                <a:cubicBezTo>
                  <a:pt x="340" y="393"/>
                  <a:pt x="342" y="390"/>
                  <a:pt x="344" y="389"/>
                </a:cubicBezTo>
                <a:cubicBezTo>
                  <a:pt x="343" y="389"/>
                  <a:pt x="340" y="390"/>
                  <a:pt x="338" y="389"/>
                </a:cubicBezTo>
                <a:cubicBezTo>
                  <a:pt x="328" y="395"/>
                  <a:pt x="314" y="393"/>
                  <a:pt x="302" y="392"/>
                </a:cubicBezTo>
                <a:cubicBezTo>
                  <a:pt x="288" y="391"/>
                  <a:pt x="274" y="390"/>
                  <a:pt x="261" y="389"/>
                </a:cubicBezTo>
                <a:cubicBezTo>
                  <a:pt x="260" y="368"/>
                  <a:pt x="261" y="348"/>
                  <a:pt x="262" y="329"/>
                </a:cubicBezTo>
                <a:cubicBezTo>
                  <a:pt x="268" y="332"/>
                  <a:pt x="274" y="338"/>
                  <a:pt x="280" y="339"/>
                </a:cubicBezTo>
                <a:cubicBezTo>
                  <a:pt x="278" y="334"/>
                  <a:pt x="275" y="334"/>
                  <a:pt x="271" y="332"/>
                </a:cubicBezTo>
                <a:cubicBezTo>
                  <a:pt x="270" y="331"/>
                  <a:pt x="263" y="328"/>
                  <a:pt x="262" y="325"/>
                </a:cubicBezTo>
                <a:cubicBezTo>
                  <a:pt x="261" y="322"/>
                  <a:pt x="264" y="317"/>
                  <a:pt x="265" y="312"/>
                </a:cubicBezTo>
                <a:cubicBezTo>
                  <a:pt x="265" y="308"/>
                  <a:pt x="266" y="304"/>
                  <a:pt x="266" y="302"/>
                </a:cubicBezTo>
                <a:cubicBezTo>
                  <a:pt x="266" y="300"/>
                  <a:pt x="265" y="294"/>
                  <a:pt x="267" y="293"/>
                </a:cubicBezTo>
                <a:cubicBezTo>
                  <a:pt x="271" y="291"/>
                  <a:pt x="276" y="296"/>
                  <a:pt x="278" y="292"/>
                </a:cubicBezTo>
                <a:cubicBezTo>
                  <a:pt x="277" y="288"/>
                  <a:pt x="268" y="290"/>
                  <a:pt x="267" y="286"/>
                </a:cubicBezTo>
                <a:cubicBezTo>
                  <a:pt x="265" y="282"/>
                  <a:pt x="267" y="276"/>
                  <a:pt x="267" y="271"/>
                </a:cubicBezTo>
                <a:cubicBezTo>
                  <a:pt x="267" y="262"/>
                  <a:pt x="267" y="252"/>
                  <a:pt x="265" y="245"/>
                </a:cubicBezTo>
                <a:cubicBezTo>
                  <a:pt x="264" y="241"/>
                  <a:pt x="261" y="240"/>
                  <a:pt x="262" y="236"/>
                </a:cubicBezTo>
                <a:cubicBezTo>
                  <a:pt x="272" y="242"/>
                  <a:pt x="280" y="251"/>
                  <a:pt x="289" y="258"/>
                </a:cubicBezTo>
                <a:cubicBezTo>
                  <a:pt x="294" y="261"/>
                  <a:pt x="298" y="265"/>
                  <a:pt x="304" y="267"/>
                </a:cubicBezTo>
                <a:cubicBezTo>
                  <a:pt x="305" y="264"/>
                  <a:pt x="302" y="263"/>
                  <a:pt x="300" y="262"/>
                </a:cubicBezTo>
                <a:cubicBezTo>
                  <a:pt x="291" y="256"/>
                  <a:pt x="284" y="249"/>
                  <a:pt x="275" y="242"/>
                </a:cubicBezTo>
                <a:cubicBezTo>
                  <a:pt x="271" y="239"/>
                  <a:pt x="263" y="235"/>
                  <a:pt x="262" y="231"/>
                </a:cubicBezTo>
                <a:cubicBezTo>
                  <a:pt x="260" y="225"/>
                  <a:pt x="263" y="213"/>
                  <a:pt x="263" y="207"/>
                </a:cubicBezTo>
                <a:cubicBezTo>
                  <a:pt x="262" y="201"/>
                  <a:pt x="262" y="193"/>
                  <a:pt x="262" y="186"/>
                </a:cubicBezTo>
                <a:cubicBezTo>
                  <a:pt x="262" y="181"/>
                  <a:pt x="263" y="176"/>
                  <a:pt x="263" y="170"/>
                </a:cubicBezTo>
                <a:cubicBezTo>
                  <a:pt x="263" y="157"/>
                  <a:pt x="253" y="169"/>
                  <a:pt x="258" y="175"/>
                </a:cubicBezTo>
                <a:cubicBezTo>
                  <a:pt x="259" y="174"/>
                  <a:pt x="259" y="172"/>
                  <a:pt x="260" y="172"/>
                </a:cubicBezTo>
                <a:cubicBezTo>
                  <a:pt x="260" y="190"/>
                  <a:pt x="262" y="212"/>
                  <a:pt x="259" y="229"/>
                </a:cubicBezTo>
                <a:cubicBezTo>
                  <a:pt x="253" y="226"/>
                  <a:pt x="249" y="221"/>
                  <a:pt x="245" y="217"/>
                </a:cubicBezTo>
                <a:cubicBezTo>
                  <a:pt x="243" y="215"/>
                  <a:pt x="240" y="214"/>
                  <a:pt x="239" y="211"/>
                </a:cubicBezTo>
                <a:cubicBezTo>
                  <a:pt x="236" y="204"/>
                  <a:pt x="238" y="187"/>
                  <a:pt x="238" y="179"/>
                </a:cubicBezTo>
                <a:cubicBezTo>
                  <a:pt x="237" y="174"/>
                  <a:pt x="237" y="160"/>
                  <a:pt x="242" y="159"/>
                </a:cubicBezTo>
                <a:cubicBezTo>
                  <a:pt x="246" y="158"/>
                  <a:pt x="252" y="162"/>
                  <a:pt x="254" y="158"/>
                </a:cubicBezTo>
                <a:cubicBezTo>
                  <a:pt x="255" y="154"/>
                  <a:pt x="245" y="154"/>
                  <a:pt x="244" y="152"/>
                </a:cubicBezTo>
                <a:cubicBezTo>
                  <a:pt x="243" y="149"/>
                  <a:pt x="246" y="144"/>
                  <a:pt x="247" y="141"/>
                </a:cubicBezTo>
                <a:cubicBezTo>
                  <a:pt x="249" y="131"/>
                  <a:pt x="248" y="117"/>
                  <a:pt x="243" y="111"/>
                </a:cubicBezTo>
                <a:cubicBezTo>
                  <a:pt x="246" y="111"/>
                  <a:pt x="250" y="112"/>
                  <a:pt x="250" y="109"/>
                </a:cubicBezTo>
                <a:close/>
                <a:moveTo>
                  <a:pt x="205" y="68"/>
                </a:moveTo>
                <a:cubicBezTo>
                  <a:pt x="190" y="67"/>
                  <a:pt x="180" y="60"/>
                  <a:pt x="165" y="58"/>
                </a:cubicBezTo>
                <a:cubicBezTo>
                  <a:pt x="180" y="57"/>
                  <a:pt x="195" y="62"/>
                  <a:pt x="205" y="68"/>
                </a:cubicBezTo>
                <a:close/>
                <a:moveTo>
                  <a:pt x="116" y="58"/>
                </a:moveTo>
                <a:cubicBezTo>
                  <a:pt x="118" y="58"/>
                  <a:pt x="118" y="59"/>
                  <a:pt x="119" y="59"/>
                </a:cubicBezTo>
                <a:cubicBezTo>
                  <a:pt x="119" y="59"/>
                  <a:pt x="118" y="60"/>
                  <a:pt x="116" y="60"/>
                </a:cubicBezTo>
                <a:cubicBezTo>
                  <a:pt x="116" y="59"/>
                  <a:pt x="116" y="59"/>
                  <a:pt x="116" y="58"/>
                </a:cubicBezTo>
                <a:close/>
                <a:moveTo>
                  <a:pt x="128" y="60"/>
                </a:moveTo>
                <a:cubicBezTo>
                  <a:pt x="125" y="63"/>
                  <a:pt x="121" y="66"/>
                  <a:pt x="117" y="68"/>
                </a:cubicBezTo>
                <a:cubicBezTo>
                  <a:pt x="116" y="67"/>
                  <a:pt x="116" y="66"/>
                  <a:pt x="116" y="65"/>
                </a:cubicBezTo>
                <a:cubicBezTo>
                  <a:pt x="120" y="63"/>
                  <a:pt x="124" y="61"/>
                  <a:pt x="128" y="60"/>
                </a:cubicBezTo>
                <a:close/>
                <a:moveTo>
                  <a:pt x="147" y="64"/>
                </a:moveTo>
                <a:cubicBezTo>
                  <a:pt x="147" y="66"/>
                  <a:pt x="148" y="67"/>
                  <a:pt x="148" y="68"/>
                </a:cubicBezTo>
                <a:cubicBezTo>
                  <a:pt x="144" y="68"/>
                  <a:pt x="139" y="68"/>
                  <a:pt x="135" y="67"/>
                </a:cubicBezTo>
                <a:cubicBezTo>
                  <a:pt x="138" y="65"/>
                  <a:pt x="142" y="65"/>
                  <a:pt x="147" y="64"/>
                </a:cubicBezTo>
                <a:close/>
                <a:moveTo>
                  <a:pt x="187" y="69"/>
                </a:moveTo>
                <a:cubicBezTo>
                  <a:pt x="177" y="69"/>
                  <a:pt x="165" y="71"/>
                  <a:pt x="159" y="67"/>
                </a:cubicBezTo>
                <a:cubicBezTo>
                  <a:pt x="168" y="66"/>
                  <a:pt x="180" y="67"/>
                  <a:pt x="187" y="69"/>
                </a:cubicBezTo>
                <a:close/>
                <a:moveTo>
                  <a:pt x="161" y="78"/>
                </a:moveTo>
                <a:cubicBezTo>
                  <a:pt x="149" y="78"/>
                  <a:pt x="132" y="78"/>
                  <a:pt x="118" y="76"/>
                </a:cubicBezTo>
                <a:cubicBezTo>
                  <a:pt x="121" y="75"/>
                  <a:pt x="120" y="71"/>
                  <a:pt x="124" y="71"/>
                </a:cubicBezTo>
                <a:cubicBezTo>
                  <a:pt x="134" y="72"/>
                  <a:pt x="150" y="77"/>
                  <a:pt x="161" y="78"/>
                </a:cubicBezTo>
                <a:close/>
                <a:moveTo>
                  <a:pt x="152" y="72"/>
                </a:moveTo>
                <a:cubicBezTo>
                  <a:pt x="174" y="74"/>
                  <a:pt x="201" y="69"/>
                  <a:pt x="213" y="81"/>
                </a:cubicBezTo>
                <a:cubicBezTo>
                  <a:pt x="193" y="78"/>
                  <a:pt x="170" y="77"/>
                  <a:pt x="152" y="72"/>
                </a:cubicBezTo>
                <a:close/>
                <a:moveTo>
                  <a:pt x="103" y="73"/>
                </a:moveTo>
                <a:cubicBezTo>
                  <a:pt x="102" y="75"/>
                  <a:pt x="100" y="76"/>
                  <a:pt x="98" y="77"/>
                </a:cubicBezTo>
                <a:cubicBezTo>
                  <a:pt x="99" y="76"/>
                  <a:pt x="101" y="74"/>
                  <a:pt x="103" y="73"/>
                </a:cubicBezTo>
                <a:close/>
                <a:moveTo>
                  <a:pt x="221" y="80"/>
                </a:moveTo>
                <a:cubicBezTo>
                  <a:pt x="218" y="78"/>
                  <a:pt x="215" y="76"/>
                  <a:pt x="212" y="74"/>
                </a:cubicBezTo>
                <a:cubicBezTo>
                  <a:pt x="212" y="74"/>
                  <a:pt x="212" y="74"/>
                  <a:pt x="212" y="74"/>
                </a:cubicBezTo>
                <a:cubicBezTo>
                  <a:pt x="218" y="72"/>
                  <a:pt x="220" y="78"/>
                  <a:pt x="221" y="80"/>
                </a:cubicBezTo>
                <a:close/>
                <a:moveTo>
                  <a:pt x="114" y="88"/>
                </a:moveTo>
                <a:cubicBezTo>
                  <a:pt x="108" y="91"/>
                  <a:pt x="102" y="94"/>
                  <a:pt x="96" y="97"/>
                </a:cubicBezTo>
                <a:cubicBezTo>
                  <a:pt x="97" y="93"/>
                  <a:pt x="102" y="89"/>
                  <a:pt x="105" y="85"/>
                </a:cubicBezTo>
                <a:cubicBezTo>
                  <a:pt x="109" y="80"/>
                  <a:pt x="115" y="76"/>
                  <a:pt x="114" y="88"/>
                </a:cubicBezTo>
                <a:close/>
                <a:moveTo>
                  <a:pt x="145" y="81"/>
                </a:moveTo>
                <a:cubicBezTo>
                  <a:pt x="156" y="81"/>
                  <a:pt x="169" y="82"/>
                  <a:pt x="181" y="82"/>
                </a:cubicBezTo>
                <a:cubicBezTo>
                  <a:pt x="193" y="83"/>
                  <a:pt x="206" y="86"/>
                  <a:pt x="216" y="86"/>
                </a:cubicBezTo>
                <a:cubicBezTo>
                  <a:pt x="217" y="86"/>
                  <a:pt x="218" y="85"/>
                  <a:pt x="219" y="85"/>
                </a:cubicBezTo>
                <a:cubicBezTo>
                  <a:pt x="222" y="85"/>
                  <a:pt x="224" y="90"/>
                  <a:pt x="225" y="93"/>
                </a:cubicBezTo>
                <a:cubicBezTo>
                  <a:pt x="197" y="91"/>
                  <a:pt x="169" y="87"/>
                  <a:pt x="145" y="81"/>
                </a:cubicBezTo>
                <a:close/>
                <a:moveTo>
                  <a:pt x="117" y="81"/>
                </a:moveTo>
                <a:cubicBezTo>
                  <a:pt x="120" y="81"/>
                  <a:pt x="123" y="82"/>
                  <a:pt x="125" y="83"/>
                </a:cubicBezTo>
                <a:cubicBezTo>
                  <a:pt x="124" y="85"/>
                  <a:pt x="121" y="87"/>
                  <a:pt x="118" y="88"/>
                </a:cubicBezTo>
                <a:cubicBezTo>
                  <a:pt x="117" y="86"/>
                  <a:pt x="117" y="83"/>
                  <a:pt x="117" y="81"/>
                </a:cubicBezTo>
                <a:close/>
                <a:moveTo>
                  <a:pt x="194" y="93"/>
                </a:moveTo>
                <a:cubicBezTo>
                  <a:pt x="171" y="94"/>
                  <a:pt x="148" y="90"/>
                  <a:pt x="126" y="88"/>
                </a:cubicBezTo>
                <a:cubicBezTo>
                  <a:pt x="127" y="87"/>
                  <a:pt x="130" y="83"/>
                  <a:pt x="132" y="83"/>
                </a:cubicBezTo>
                <a:cubicBezTo>
                  <a:pt x="142" y="83"/>
                  <a:pt x="153" y="86"/>
                  <a:pt x="164" y="88"/>
                </a:cubicBezTo>
                <a:cubicBezTo>
                  <a:pt x="174" y="90"/>
                  <a:pt x="185" y="91"/>
                  <a:pt x="194" y="93"/>
                </a:cubicBezTo>
                <a:close/>
                <a:moveTo>
                  <a:pt x="137" y="95"/>
                </a:moveTo>
                <a:cubicBezTo>
                  <a:pt x="131" y="95"/>
                  <a:pt x="123" y="94"/>
                  <a:pt x="118" y="94"/>
                </a:cubicBezTo>
                <a:cubicBezTo>
                  <a:pt x="123" y="92"/>
                  <a:pt x="132" y="94"/>
                  <a:pt x="137" y="95"/>
                </a:cubicBezTo>
                <a:close/>
                <a:moveTo>
                  <a:pt x="154" y="100"/>
                </a:moveTo>
                <a:cubicBezTo>
                  <a:pt x="150" y="98"/>
                  <a:pt x="143" y="97"/>
                  <a:pt x="138" y="95"/>
                </a:cubicBezTo>
                <a:cubicBezTo>
                  <a:pt x="144" y="94"/>
                  <a:pt x="150" y="97"/>
                  <a:pt x="154" y="100"/>
                </a:cubicBezTo>
                <a:close/>
                <a:moveTo>
                  <a:pt x="233" y="104"/>
                </a:moveTo>
                <a:cubicBezTo>
                  <a:pt x="211" y="102"/>
                  <a:pt x="188" y="99"/>
                  <a:pt x="169" y="95"/>
                </a:cubicBezTo>
                <a:cubicBezTo>
                  <a:pt x="178" y="96"/>
                  <a:pt x="191" y="96"/>
                  <a:pt x="204" y="96"/>
                </a:cubicBezTo>
                <a:cubicBezTo>
                  <a:pt x="215" y="97"/>
                  <a:pt x="232" y="94"/>
                  <a:pt x="233" y="104"/>
                </a:cubicBezTo>
                <a:close/>
                <a:moveTo>
                  <a:pt x="90" y="97"/>
                </a:moveTo>
                <a:cubicBezTo>
                  <a:pt x="89" y="99"/>
                  <a:pt x="86" y="106"/>
                  <a:pt x="82" y="104"/>
                </a:cubicBezTo>
                <a:cubicBezTo>
                  <a:pt x="84" y="101"/>
                  <a:pt x="87" y="99"/>
                  <a:pt x="90" y="97"/>
                </a:cubicBezTo>
                <a:close/>
                <a:moveTo>
                  <a:pt x="218" y="106"/>
                </a:moveTo>
                <a:cubicBezTo>
                  <a:pt x="199" y="104"/>
                  <a:pt x="177" y="105"/>
                  <a:pt x="163" y="98"/>
                </a:cubicBezTo>
                <a:cubicBezTo>
                  <a:pt x="181" y="100"/>
                  <a:pt x="199" y="104"/>
                  <a:pt x="218" y="106"/>
                </a:cubicBezTo>
                <a:close/>
                <a:moveTo>
                  <a:pt x="117" y="100"/>
                </a:moveTo>
                <a:cubicBezTo>
                  <a:pt x="138" y="96"/>
                  <a:pt x="158" y="106"/>
                  <a:pt x="167" y="117"/>
                </a:cubicBezTo>
                <a:cubicBezTo>
                  <a:pt x="173" y="125"/>
                  <a:pt x="174" y="136"/>
                  <a:pt x="172" y="149"/>
                </a:cubicBezTo>
                <a:cubicBezTo>
                  <a:pt x="172" y="151"/>
                  <a:pt x="170" y="154"/>
                  <a:pt x="169" y="157"/>
                </a:cubicBezTo>
                <a:cubicBezTo>
                  <a:pt x="168" y="159"/>
                  <a:pt x="167" y="164"/>
                  <a:pt x="165" y="165"/>
                </a:cubicBezTo>
                <a:cubicBezTo>
                  <a:pt x="163" y="165"/>
                  <a:pt x="155" y="158"/>
                  <a:pt x="153" y="157"/>
                </a:cubicBezTo>
                <a:cubicBezTo>
                  <a:pt x="144" y="151"/>
                  <a:pt x="138" y="145"/>
                  <a:pt x="130" y="139"/>
                </a:cubicBezTo>
                <a:cubicBezTo>
                  <a:pt x="127" y="137"/>
                  <a:pt x="119" y="133"/>
                  <a:pt x="118" y="131"/>
                </a:cubicBezTo>
                <a:cubicBezTo>
                  <a:pt x="115" y="124"/>
                  <a:pt x="120" y="109"/>
                  <a:pt x="117" y="100"/>
                </a:cubicBezTo>
                <a:close/>
                <a:moveTo>
                  <a:pt x="155" y="100"/>
                </a:moveTo>
                <a:cubicBezTo>
                  <a:pt x="157" y="101"/>
                  <a:pt x="159" y="101"/>
                  <a:pt x="160" y="104"/>
                </a:cubicBezTo>
                <a:cubicBezTo>
                  <a:pt x="158" y="103"/>
                  <a:pt x="156" y="101"/>
                  <a:pt x="155" y="100"/>
                </a:cubicBezTo>
                <a:close/>
                <a:moveTo>
                  <a:pt x="114" y="100"/>
                </a:moveTo>
                <a:cubicBezTo>
                  <a:pt x="115" y="109"/>
                  <a:pt x="116" y="119"/>
                  <a:pt x="115" y="128"/>
                </a:cubicBezTo>
                <a:cubicBezTo>
                  <a:pt x="109" y="125"/>
                  <a:pt x="105" y="120"/>
                  <a:pt x="99" y="116"/>
                </a:cubicBezTo>
                <a:cubicBezTo>
                  <a:pt x="98" y="115"/>
                  <a:pt x="94" y="113"/>
                  <a:pt x="94" y="112"/>
                </a:cubicBezTo>
                <a:cubicBezTo>
                  <a:pt x="94" y="111"/>
                  <a:pt x="101" y="107"/>
                  <a:pt x="102" y="106"/>
                </a:cubicBezTo>
                <a:cubicBezTo>
                  <a:pt x="106" y="103"/>
                  <a:pt x="110" y="101"/>
                  <a:pt x="114" y="100"/>
                </a:cubicBezTo>
                <a:close/>
                <a:moveTo>
                  <a:pt x="98" y="103"/>
                </a:moveTo>
                <a:cubicBezTo>
                  <a:pt x="96" y="105"/>
                  <a:pt x="93" y="107"/>
                  <a:pt x="89" y="108"/>
                </a:cubicBezTo>
                <a:cubicBezTo>
                  <a:pt x="91" y="106"/>
                  <a:pt x="95" y="104"/>
                  <a:pt x="98" y="103"/>
                </a:cubicBezTo>
                <a:close/>
                <a:moveTo>
                  <a:pt x="160" y="105"/>
                </a:moveTo>
                <a:cubicBezTo>
                  <a:pt x="167" y="105"/>
                  <a:pt x="173" y="111"/>
                  <a:pt x="173" y="117"/>
                </a:cubicBezTo>
                <a:cubicBezTo>
                  <a:pt x="170" y="113"/>
                  <a:pt x="165" y="109"/>
                  <a:pt x="160" y="105"/>
                </a:cubicBezTo>
                <a:close/>
                <a:moveTo>
                  <a:pt x="70" y="120"/>
                </a:moveTo>
                <a:cubicBezTo>
                  <a:pt x="69" y="120"/>
                  <a:pt x="69" y="119"/>
                  <a:pt x="66" y="119"/>
                </a:cubicBezTo>
                <a:cubicBezTo>
                  <a:pt x="69" y="113"/>
                  <a:pt x="75" y="111"/>
                  <a:pt x="79" y="106"/>
                </a:cubicBezTo>
                <a:cubicBezTo>
                  <a:pt x="85" y="109"/>
                  <a:pt x="73" y="117"/>
                  <a:pt x="70" y="120"/>
                </a:cubicBezTo>
                <a:close/>
                <a:moveTo>
                  <a:pt x="175" y="107"/>
                </a:moveTo>
                <a:cubicBezTo>
                  <a:pt x="191" y="110"/>
                  <a:pt x="206" y="113"/>
                  <a:pt x="221" y="115"/>
                </a:cubicBezTo>
                <a:cubicBezTo>
                  <a:pt x="212" y="116"/>
                  <a:pt x="196" y="114"/>
                  <a:pt x="184" y="114"/>
                </a:cubicBezTo>
                <a:cubicBezTo>
                  <a:pt x="178" y="113"/>
                  <a:pt x="177" y="111"/>
                  <a:pt x="175" y="107"/>
                </a:cubicBezTo>
                <a:close/>
                <a:moveTo>
                  <a:pt x="235" y="110"/>
                </a:moveTo>
                <a:cubicBezTo>
                  <a:pt x="236" y="111"/>
                  <a:pt x="236" y="113"/>
                  <a:pt x="235" y="114"/>
                </a:cubicBezTo>
                <a:cubicBezTo>
                  <a:pt x="225" y="112"/>
                  <a:pt x="214" y="112"/>
                  <a:pt x="205" y="109"/>
                </a:cubicBezTo>
                <a:cubicBezTo>
                  <a:pt x="205" y="109"/>
                  <a:pt x="205" y="109"/>
                  <a:pt x="205" y="109"/>
                </a:cubicBezTo>
                <a:cubicBezTo>
                  <a:pt x="215" y="109"/>
                  <a:pt x="226" y="110"/>
                  <a:pt x="235" y="110"/>
                </a:cubicBezTo>
                <a:close/>
                <a:moveTo>
                  <a:pt x="235" y="120"/>
                </a:moveTo>
                <a:cubicBezTo>
                  <a:pt x="236" y="122"/>
                  <a:pt x="236" y="125"/>
                  <a:pt x="235" y="127"/>
                </a:cubicBezTo>
                <a:cubicBezTo>
                  <a:pt x="220" y="124"/>
                  <a:pt x="203" y="123"/>
                  <a:pt x="191" y="117"/>
                </a:cubicBezTo>
                <a:cubicBezTo>
                  <a:pt x="206" y="117"/>
                  <a:pt x="221" y="119"/>
                  <a:pt x="235" y="120"/>
                </a:cubicBezTo>
                <a:close/>
                <a:moveTo>
                  <a:pt x="204" y="125"/>
                </a:moveTo>
                <a:cubicBezTo>
                  <a:pt x="200" y="126"/>
                  <a:pt x="198" y="126"/>
                  <a:pt x="193" y="126"/>
                </a:cubicBezTo>
                <a:cubicBezTo>
                  <a:pt x="190" y="126"/>
                  <a:pt x="183" y="125"/>
                  <a:pt x="183" y="128"/>
                </a:cubicBezTo>
                <a:cubicBezTo>
                  <a:pt x="183" y="130"/>
                  <a:pt x="189" y="131"/>
                  <a:pt x="190" y="132"/>
                </a:cubicBezTo>
                <a:cubicBezTo>
                  <a:pt x="201" y="134"/>
                  <a:pt x="216" y="136"/>
                  <a:pt x="226" y="139"/>
                </a:cubicBezTo>
                <a:cubicBezTo>
                  <a:pt x="219" y="140"/>
                  <a:pt x="209" y="140"/>
                  <a:pt x="199" y="140"/>
                </a:cubicBezTo>
                <a:cubicBezTo>
                  <a:pt x="197" y="140"/>
                  <a:pt x="189" y="139"/>
                  <a:pt x="189" y="141"/>
                </a:cubicBezTo>
                <a:cubicBezTo>
                  <a:pt x="188" y="145"/>
                  <a:pt x="199" y="147"/>
                  <a:pt x="202" y="148"/>
                </a:cubicBezTo>
                <a:cubicBezTo>
                  <a:pt x="212" y="150"/>
                  <a:pt x="222" y="151"/>
                  <a:pt x="232" y="153"/>
                </a:cubicBezTo>
                <a:cubicBezTo>
                  <a:pt x="216" y="155"/>
                  <a:pt x="198" y="150"/>
                  <a:pt x="181" y="151"/>
                </a:cubicBezTo>
                <a:cubicBezTo>
                  <a:pt x="182" y="140"/>
                  <a:pt x="179" y="130"/>
                  <a:pt x="179" y="119"/>
                </a:cubicBezTo>
                <a:cubicBezTo>
                  <a:pt x="188" y="121"/>
                  <a:pt x="197" y="123"/>
                  <a:pt x="204" y="125"/>
                </a:cubicBezTo>
                <a:close/>
                <a:moveTo>
                  <a:pt x="66" y="126"/>
                </a:moveTo>
                <a:cubicBezTo>
                  <a:pt x="64" y="129"/>
                  <a:pt x="63" y="136"/>
                  <a:pt x="60" y="136"/>
                </a:cubicBezTo>
                <a:cubicBezTo>
                  <a:pt x="59" y="136"/>
                  <a:pt x="57" y="135"/>
                  <a:pt x="57" y="135"/>
                </a:cubicBezTo>
                <a:cubicBezTo>
                  <a:pt x="57" y="132"/>
                  <a:pt x="65" y="128"/>
                  <a:pt x="66" y="126"/>
                </a:cubicBezTo>
                <a:close/>
                <a:moveTo>
                  <a:pt x="242" y="129"/>
                </a:moveTo>
                <a:cubicBezTo>
                  <a:pt x="243" y="131"/>
                  <a:pt x="244" y="137"/>
                  <a:pt x="241" y="138"/>
                </a:cubicBezTo>
                <a:cubicBezTo>
                  <a:pt x="241" y="134"/>
                  <a:pt x="242" y="132"/>
                  <a:pt x="242" y="129"/>
                </a:cubicBezTo>
                <a:close/>
                <a:moveTo>
                  <a:pt x="235" y="131"/>
                </a:moveTo>
                <a:cubicBezTo>
                  <a:pt x="235" y="133"/>
                  <a:pt x="236" y="136"/>
                  <a:pt x="235" y="137"/>
                </a:cubicBezTo>
                <a:cubicBezTo>
                  <a:pt x="223" y="135"/>
                  <a:pt x="211" y="132"/>
                  <a:pt x="200" y="130"/>
                </a:cubicBezTo>
                <a:cubicBezTo>
                  <a:pt x="210" y="128"/>
                  <a:pt x="224" y="130"/>
                  <a:pt x="235" y="131"/>
                </a:cubicBezTo>
                <a:close/>
                <a:moveTo>
                  <a:pt x="118" y="135"/>
                </a:moveTo>
                <a:cubicBezTo>
                  <a:pt x="131" y="143"/>
                  <a:pt x="147" y="157"/>
                  <a:pt x="160" y="165"/>
                </a:cubicBezTo>
                <a:cubicBezTo>
                  <a:pt x="162" y="166"/>
                  <a:pt x="164" y="167"/>
                  <a:pt x="164" y="168"/>
                </a:cubicBezTo>
                <a:cubicBezTo>
                  <a:pt x="165" y="169"/>
                  <a:pt x="161" y="176"/>
                  <a:pt x="160" y="178"/>
                </a:cubicBezTo>
                <a:cubicBezTo>
                  <a:pt x="153" y="191"/>
                  <a:pt x="144" y="201"/>
                  <a:pt x="134" y="211"/>
                </a:cubicBezTo>
                <a:cubicBezTo>
                  <a:pt x="131" y="215"/>
                  <a:pt x="125" y="222"/>
                  <a:pt x="122" y="215"/>
                </a:cubicBezTo>
                <a:cubicBezTo>
                  <a:pt x="121" y="214"/>
                  <a:pt x="121" y="212"/>
                  <a:pt x="121" y="211"/>
                </a:cubicBezTo>
                <a:cubicBezTo>
                  <a:pt x="120" y="207"/>
                  <a:pt x="120" y="201"/>
                  <a:pt x="120" y="196"/>
                </a:cubicBezTo>
                <a:cubicBezTo>
                  <a:pt x="121" y="177"/>
                  <a:pt x="118" y="155"/>
                  <a:pt x="118" y="135"/>
                </a:cubicBezTo>
                <a:close/>
                <a:moveTo>
                  <a:pt x="235" y="144"/>
                </a:moveTo>
                <a:cubicBezTo>
                  <a:pt x="234" y="146"/>
                  <a:pt x="234" y="148"/>
                  <a:pt x="233" y="150"/>
                </a:cubicBezTo>
                <a:cubicBezTo>
                  <a:pt x="221" y="149"/>
                  <a:pt x="208" y="147"/>
                  <a:pt x="198" y="143"/>
                </a:cubicBezTo>
                <a:cubicBezTo>
                  <a:pt x="210" y="142"/>
                  <a:pt x="223" y="142"/>
                  <a:pt x="235" y="144"/>
                </a:cubicBezTo>
                <a:close/>
                <a:moveTo>
                  <a:pt x="240" y="144"/>
                </a:moveTo>
                <a:cubicBezTo>
                  <a:pt x="241" y="145"/>
                  <a:pt x="240" y="147"/>
                  <a:pt x="239" y="148"/>
                </a:cubicBezTo>
                <a:cubicBezTo>
                  <a:pt x="238" y="147"/>
                  <a:pt x="240" y="145"/>
                  <a:pt x="240" y="144"/>
                </a:cubicBezTo>
                <a:close/>
                <a:moveTo>
                  <a:pt x="230" y="157"/>
                </a:moveTo>
                <a:cubicBezTo>
                  <a:pt x="230" y="160"/>
                  <a:pt x="229" y="162"/>
                  <a:pt x="227" y="163"/>
                </a:cubicBezTo>
                <a:cubicBezTo>
                  <a:pt x="214" y="160"/>
                  <a:pt x="200" y="159"/>
                  <a:pt x="189" y="154"/>
                </a:cubicBezTo>
                <a:cubicBezTo>
                  <a:pt x="203" y="154"/>
                  <a:pt x="216" y="156"/>
                  <a:pt x="230" y="157"/>
                </a:cubicBezTo>
                <a:close/>
                <a:moveTo>
                  <a:pt x="215" y="165"/>
                </a:moveTo>
                <a:cubicBezTo>
                  <a:pt x="202" y="165"/>
                  <a:pt x="190" y="165"/>
                  <a:pt x="179" y="163"/>
                </a:cubicBezTo>
                <a:cubicBezTo>
                  <a:pt x="180" y="161"/>
                  <a:pt x="180" y="158"/>
                  <a:pt x="181" y="156"/>
                </a:cubicBezTo>
                <a:cubicBezTo>
                  <a:pt x="191" y="160"/>
                  <a:pt x="205" y="160"/>
                  <a:pt x="215" y="165"/>
                </a:cubicBezTo>
                <a:close/>
                <a:moveTo>
                  <a:pt x="174" y="157"/>
                </a:moveTo>
                <a:cubicBezTo>
                  <a:pt x="175" y="161"/>
                  <a:pt x="173" y="165"/>
                  <a:pt x="171" y="168"/>
                </a:cubicBezTo>
                <a:cubicBezTo>
                  <a:pt x="170" y="164"/>
                  <a:pt x="173" y="161"/>
                  <a:pt x="174" y="157"/>
                </a:cubicBezTo>
                <a:close/>
                <a:moveTo>
                  <a:pt x="225" y="169"/>
                </a:moveTo>
                <a:cubicBezTo>
                  <a:pt x="224" y="171"/>
                  <a:pt x="223" y="176"/>
                  <a:pt x="221" y="177"/>
                </a:cubicBezTo>
                <a:cubicBezTo>
                  <a:pt x="219" y="177"/>
                  <a:pt x="215" y="175"/>
                  <a:pt x="213" y="175"/>
                </a:cubicBezTo>
                <a:cubicBezTo>
                  <a:pt x="204" y="172"/>
                  <a:pt x="193" y="171"/>
                  <a:pt x="186" y="168"/>
                </a:cubicBezTo>
                <a:cubicBezTo>
                  <a:pt x="198" y="167"/>
                  <a:pt x="213" y="168"/>
                  <a:pt x="225" y="169"/>
                </a:cubicBezTo>
                <a:close/>
                <a:moveTo>
                  <a:pt x="206" y="177"/>
                </a:moveTo>
                <a:cubicBezTo>
                  <a:pt x="198" y="176"/>
                  <a:pt x="173" y="179"/>
                  <a:pt x="177" y="169"/>
                </a:cubicBezTo>
                <a:cubicBezTo>
                  <a:pt x="186" y="172"/>
                  <a:pt x="196" y="175"/>
                  <a:pt x="206" y="177"/>
                </a:cubicBezTo>
                <a:close/>
                <a:moveTo>
                  <a:pt x="169" y="171"/>
                </a:moveTo>
                <a:cubicBezTo>
                  <a:pt x="169" y="177"/>
                  <a:pt x="164" y="185"/>
                  <a:pt x="160" y="190"/>
                </a:cubicBezTo>
                <a:cubicBezTo>
                  <a:pt x="160" y="192"/>
                  <a:pt x="158" y="194"/>
                  <a:pt x="156" y="193"/>
                </a:cubicBezTo>
                <a:cubicBezTo>
                  <a:pt x="161" y="187"/>
                  <a:pt x="164" y="178"/>
                  <a:pt x="169" y="171"/>
                </a:cubicBezTo>
                <a:close/>
                <a:moveTo>
                  <a:pt x="235" y="171"/>
                </a:moveTo>
                <a:cubicBezTo>
                  <a:pt x="235" y="183"/>
                  <a:pt x="236" y="197"/>
                  <a:pt x="235" y="209"/>
                </a:cubicBezTo>
                <a:cubicBezTo>
                  <a:pt x="226" y="206"/>
                  <a:pt x="217" y="204"/>
                  <a:pt x="212" y="198"/>
                </a:cubicBezTo>
                <a:cubicBezTo>
                  <a:pt x="221" y="191"/>
                  <a:pt x="227" y="180"/>
                  <a:pt x="235" y="171"/>
                </a:cubicBezTo>
                <a:close/>
                <a:moveTo>
                  <a:pt x="186" y="179"/>
                </a:moveTo>
                <a:cubicBezTo>
                  <a:pt x="198" y="180"/>
                  <a:pt x="206" y="180"/>
                  <a:pt x="216" y="182"/>
                </a:cubicBezTo>
                <a:cubicBezTo>
                  <a:pt x="215" y="183"/>
                  <a:pt x="214" y="186"/>
                  <a:pt x="211" y="187"/>
                </a:cubicBezTo>
                <a:cubicBezTo>
                  <a:pt x="207" y="188"/>
                  <a:pt x="189" y="182"/>
                  <a:pt x="186" y="179"/>
                </a:cubicBezTo>
                <a:close/>
                <a:moveTo>
                  <a:pt x="190" y="187"/>
                </a:moveTo>
                <a:cubicBezTo>
                  <a:pt x="183" y="187"/>
                  <a:pt x="175" y="187"/>
                  <a:pt x="168" y="187"/>
                </a:cubicBezTo>
                <a:cubicBezTo>
                  <a:pt x="169" y="186"/>
                  <a:pt x="171" y="179"/>
                  <a:pt x="172" y="180"/>
                </a:cubicBezTo>
                <a:cubicBezTo>
                  <a:pt x="177" y="181"/>
                  <a:pt x="186" y="184"/>
                  <a:pt x="190" y="187"/>
                </a:cubicBezTo>
                <a:close/>
                <a:moveTo>
                  <a:pt x="174" y="191"/>
                </a:moveTo>
                <a:cubicBezTo>
                  <a:pt x="179" y="189"/>
                  <a:pt x="191" y="189"/>
                  <a:pt x="196" y="190"/>
                </a:cubicBezTo>
                <a:cubicBezTo>
                  <a:pt x="200" y="192"/>
                  <a:pt x="201" y="196"/>
                  <a:pt x="195" y="197"/>
                </a:cubicBezTo>
                <a:cubicBezTo>
                  <a:pt x="188" y="198"/>
                  <a:pt x="180" y="193"/>
                  <a:pt x="174" y="191"/>
                </a:cubicBezTo>
                <a:close/>
                <a:moveTo>
                  <a:pt x="166" y="190"/>
                </a:moveTo>
                <a:cubicBezTo>
                  <a:pt x="167" y="191"/>
                  <a:pt x="168" y="192"/>
                  <a:pt x="168" y="193"/>
                </a:cubicBezTo>
                <a:cubicBezTo>
                  <a:pt x="168" y="194"/>
                  <a:pt x="166" y="194"/>
                  <a:pt x="165" y="193"/>
                </a:cubicBezTo>
                <a:cubicBezTo>
                  <a:pt x="165" y="192"/>
                  <a:pt x="166" y="191"/>
                  <a:pt x="166" y="190"/>
                </a:cubicBezTo>
                <a:close/>
                <a:moveTo>
                  <a:pt x="190" y="200"/>
                </a:moveTo>
                <a:cubicBezTo>
                  <a:pt x="189" y="202"/>
                  <a:pt x="188" y="204"/>
                  <a:pt x="190" y="206"/>
                </a:cubicBezTo>
                <a:cubicBezTo>
                  <a:pt x="179" y="205"/>
                  <a:pt x="170" y="202"/>
                  <a:pt x="162" y="198"/>
                </a:cubicBezTo>
                <a:cubicBezTo>
                  <a:pt x="162" y="196"/>
                  <a:pt x="165" y="196"/>
                  <a:pt x="168" y="197"/>
                </a:cubicBezTo>
                <a:cubicBezTo>
                  <a:pt x="174" y="197"/>
                  <a:pt x="185" y="199"/>
                  <a:pt x="190" y="200"/>
                </a:cubicBezTo>
                <a:close/>
                <a:moveTo>
                  <a:pt x="153" y="199"/>
                </a:moveTo>
                <a:cubicBezTo>
                  <a:pt x="150" y="204"/>
                  <a:pt x="147" y="208"/>
                  <a:pt x="142" y="211"/>
                </a:cubicBezTo>
                <a:cubicBezTo>
                  <a:pt x="145" y="207"/>
                  <a:pt x="148" y="200"/>
                  <a:pt x="153" y="199"/>
                </a:cubicBezTo>
                <a:close/>
                <a:moveTo>
                  <a:pt x="198" y="211"/>
                </a:moveTo>
                <a:cubicBezTo>
                  <a:pt x="182" y="212"/>
                  <a:pt x="167" y="212"/>
                  <a:pt x="151" y="210"/>
                </a:cubicBezTo>
                <a:cubicBezTo>
                  <a:pt x="154" y="209"/>
                  <a:pt x="155" y="202"/>
                  <a:pt x="159" y="201"/>
                </a:cubicBezTo>
                <a:cubicBezTo>
                  <a:pt x="159" y="201"/>
                  <a:pt x="159" y="201"/>
                  <a:pt x="159" y="201"/>
                </a:cubicBezTo>
                <a:cubicBezTo>
                  <a:pt x="170" y="203"/>
                  <a:pt x="186" y="209"/>
                  <a:pt x="198" y="211"/>
                </a:cubicBezTo>
                <a:close/>
                <a:moveTo>
                  <a:pt x="217" y="211"/>
                </a:moveTo>
                <a:cubicBezTo>
                  <a:pt x="209" y="210"/>
                  <a:pt x="200" y="208"/>
                  <a:pt x="192" y="207"/>
                </a:cubicBezTo>
                <a:cubicBezTo>
                  <a:pt x="199" y="204"/>
                  <a:pt x="211" y="207"/>
                  <a:pt x="217" y="211"/>
                </a:cubicBezTo>
                <a:close/>
                <a:moveTo>
                  <a:pt x="159" y="214"/>
                </a:moveTo>
                <a:cubicBezTo>
                  <a:pt x="174" y="213"/>
                  <a:pt x="198" y="215"/>
                  <a:pt x="215" y="216"/>
                </a:cubicBezTo>
                <a:cubicBezTo>
                  <a:pt x="225" y="216"/>
                  <a:pt x="237" y="216"/>
                  <a:pt x="235" y="228"/>
                </a:cubicBezTo>
                <a:cubicBezTo>
                  <a:pt x="209" y="224"/>
                  <a:pt x="184" y="220"/>
                  <a:pt x="159" y="214"/>
                </a:cubicBezTo>
                <a:close/>
                <a:moveTo>
                  <a:pt x="232" y="231"/>
                </a:moveTo>
                <a:cubicBezTo>
                  <a:pt x="199" y="230"/>
                  <a:pt x="170" y="225"/>
                  <a:pt x="138" y="222"/>
                </a:cubicBezTo>
                <a:cubicBezTo>
                  <a:pt x="140" y="220"/>
                  <a:pt x="142" y="216"/>
                  <a:pt x="146" y="215"/>
                </a:cubicBezTo>
                <a:cubicBezTo>
                  <a:pt x="148" y="215"/>
                  <a:pt x="153" y="217"/>
                  <a:pt x="156" y="217"/>
                </a:cubicBezTo>
                <a:cubicBezTo>
                  <a:pt x="181" y="221"/>
                  <a:pt x="211" y="226"/>
                  <a:pt x="232" y="231"/>
                </a:cubicBezTo>
                <a:close/>
                <a:moveTo>
                  <a:pt x="112" y="227"/>
                </a:moveTo>
                <a:cubicBezTo>
                  <a:pt x="109" y="233"/>
                  <a:pt x="117" y="228"/>
                  <a:pt x="119" y="231"/>
                </a:cubicBezTo>
                <a:cubicBezTo>
                  <a:pt x="120" y="235"/>
                  <a:pt x="118" y="248"/>
                  <a:pt x="118" y="253"/>
                </a:cubicBezTo>
                <a:cubicBezTo>
                  <a:pt x="116" y="265"/>
                  <a:pt x="117" y="278"/>
                  <a:pt x="116" y="287"/>
                </a:cubicBezTo>
                <a:cubicBezTo>
                  <a:pt x="115" y="311"/>
                  <a:pt x="120" y="330"/>
                  <a:pt x="118" y="351"/>
                </a:cubicBezTo>
                <a:cubicBezTo>
                  <a:pt x="115" y="349"/>
                  <a:pt x="112" y="351"/>
                  <a:pt x="110" y="351"/>
                </a:cubicBezTo>
                <a:cubicBezTo>
                  <a:pt x="104" y="352"/>
                  <a:pt x="99" y="346"/>
                  <a:pt x="96" y="343"/>
                </a:cubicBezTo>
                <a:cubicBezTo>
                  <a:pt x="101" y="338"/>
                  <a:pt x="91" y="335"/>
                  <a:pt x="89" y="331"/>
                </a:cubicBezTo>
                <a:cubicBezTo>
                  <a:pt x="92" y="328"/>
                  <a:pt x="87" y="327"/>
                  <a:pt x="87" y="323"/>
                </a:cubicBezTo>
                <a:cubicBezTo>
                  <a:pt x="91" y="325"/>
                  <a:pt x="93" y="327"/>
                  <a:pt x="96" y="330"/>
                </a:cubicBezTo>
                <a:cubicBezTo>
                  <a:pt x="96" y="324"/>
                  <a:pt x="88" y="322"/>
                  <a:pt x="85" y="317"/>
                </a:cubicBezTo>
                <a:cubicBezTo>
                  <a:pt x="80" y="308"/>
                  <a:pt x="82" y="297"/>
                  <a:pt x="88" y="291"/>
                </a:cubicBezTo>
                <a:cubicBezTo>
                  <a:pt x="89" y="289"/>
                  <a:pt x="90" y="284"/>
                  <a:pt x="92" y="283"/>
                </a:cubicBezTo>
                <a:cubicBezTo>
                  <a:pt x="95" y="283"/>
                  <a:pt x="99" y="289"/>
                  <a:pt x="100" y="283"/>
                </a:cubicBezTo>
                <a:cubicBezTo>
                  <a:pt x="100" y="280"/>
                  <a:pt x="97" y="281"/>
                  <a:pt x="95" y="279"/>
                </a:cubicBezTo>
                <a:cubicBezTo>
                  <a:pt x="93" y="274"/>
                  <a:pt x="99" y="275"/>
                  <a:pt x="102" y="273"/>
                </a:cubicBezTo>
                <a:cubicBezTo>
                  <a:pt x="104" y="271"/>
                  <a:pt x="102" y="267"/>
                  <a:pt x="100" y="266"/>
                </a:cubicBezTo>
                <a:cubicBezTo>
                  <a:pt x="100" y="262"/>
                  <a:pt x="106" y="260"/>
                  <a:pt x="104" y="255"/>
                </a:cubicBezTo>
                <a:cubicBezTo>
                  <a:pt x="103" y="251"/>
                  <a:pt x="97" y="256"/>
                  <a:pt x="97" y="258"/>
                </a:cubicBezTo>
                <a:cubicBezTo>
                  <a:pt x="97" y="259"/>
                  <a:pt x="98" y="260"/>
                  <a:pt x="98" y="261"/>
                </a:cubicBezTo>
                <a:cubicBezTo>
                  <a:pt x="98" y="269"/>
                  <a:pt x="87" y="270"/>
                  <a:pt x="83" y="265"/>
                </a:cubicBezTo>
                <a:cubicBezTo>
                  <a:pt x="89" y="252"/>
                  <a:pt x="95" y="234"/>
                  <a:pt x="101" y="221"/>
                </a:cubicBezTo>
                <a:cubicBezTo>
                  <a:pt x="103" y="219"/>
                  <a:pt x="110" y="226"/>
                  <a:pt x="112" y="227"/>
                </a:cubicBezTo>
                <a:close/>
                <a:moveTo>
                  <a:pt x="245" y="224"/>
                </a:moveTo>
                <a:cubicBezTo>
                  <a:pt x="247" y="225"/>
                  <a:pt x="249" y="227"/>
                  <a:pt x="250" y="229"/>
                </a:cubicBezTo>
                <a:cubicBezTo>
                  <a:pt x="249" y="227"/>
                  <a:pt x="247" y="225"/>
                  <a:pt x="245" y="224"/>
                </a:cubicBezTo>
                <a:close/>
                <a:moveTo>
                  <a:pt x="196" y="238"/>
                </a:moveTo>
                <a:cubicBezTo>
                  <a:pt x="184" y="239"/>
                  <a:pt x="172" y="233"/>
                  <a:pt x="158" y="235"/>
                </a:cubicBezTo>
                <a:cubicBezTo>
                  <a:pt x="150" y="236"/>
                  <a:pt x="159" y="240"/>
                  <a:pt x="162" y="241"/>
                </a:cubicBezTo>
                <a:cubicBezTo>
                  <a:pt x="186" y="247"/>
                  <a:pt x="216" y="250"/>
                  <a:pt x="238" y="257"/>
                </a:cubicBezTo>
                <a:cubicBezTo>
                  <a:pt x="215" y="257"/>
                  <a:pt x="191" y="252"/>
                  <a:pt x="168" y="253"/>
                </a:cubicBezTo>
                <a:cubicBezTo>
                  <a:pt x="170" y="257"/>
                  <a:pt x="176" y="258"/>
                  <a:pt x="181" y="259"/>
                </a:cubicBezTo>
                <a:cubicBezTo>
                  <a:pt x="198" y="263"/>
                  <a:pt x="217" y="266"/>
                  <a:pt x="233" y="272"/>
                </a:cubicBezTo>
                <a:cubicBezTo>
                  <a:pt x="221" y="273"/>
                  <a:pt x="205" y="268"/>
                  <a:pt x="193" y="270"/>
                </a:cubicBezTo>
                <a:cubicBezTo>
                  <a:pt x="192" y="270"/>
                  <a:pt x="191" y="271"/>
                  <a:pt x="190" y="271"/>
                </a:cubicBezTo>
                <a:cubicBezTo>
                  <a:pt x="188" y="271"/>
                  <a:pt x="186" y="268"/>
                  <a:pt x="184" y="270"/>
                </a:cubicBezTo>
                <a:cubicBezTo>
                  <a:pt x="166" y="257"/>
                  <a:pt x="147" y="242"/>
                  <a:pt x="133" y="225"/>
                </a:cubicBezTo>
                <a:cubicBezTo>
                  <a:pt x="133" y="225"/>
                  <a:pt x="133" y="225"/>
                  <a:pt x="133" y="225"/>
                </a:cubicBezTo>
                <a:cubicBezTo>
                  <a:pt x="150" y="232"/>
                  <a:pt x="176" y="233"/>
                  <a:pt x="196" y="238"/>
                </a:cubicBezTo>
                <a:close/>
                <a:moveTo>
                  <a:pt x="152" y="226"/>
                </a:moveTo>
                <a:cubicBezTo>
                  <a:pt x="182" y="228"/>
                  <a:pt x="208" y="232"/>
                  <a:pt x="236" y="235"/>
                </a:cubicBezTo>
                <a:cubicBezTo>
                  <a:pt x="236" y="239"/>
                  <a:pt x="241" y="240"/>
                  <a:pt x="242" y="235"/>
                </a:cubicBezTo>
                <a:cubicBezTo>
                  <a:pt x="250" y="234"/>
                  <a:pt x="253" y="237"/>
                  <a:pt x="254" y="244"/>
                </a:cubicBezTo>
                <a:cubicBezTo>
                  <a:pt x="219" y="239"/>
                  <a:pt x="185" y="234"/>
                  <a:pt x="152" y="226"/>
                </a:cubicBezTo>
                <a:close/>
                <a:moveTo>
                  <a:pt x="241" y="227"/>
                </a:moveTo>
                <a:cubicBezTo>
                  <a:pt x="242" y="228"/>
                  <a:pt x="244" y="229"/>
                  <a:pt x="244" y="230"/>
                </a:cubicBezTo>
                <a:cubicBezTo>
                  <a:pt x="242" y="230"/>
                  <a:pt x="240" y="229"/>
                  <a:pt x="241" y="227"/>
                </a:cubicBezTo>
                <a:close/>
                <a:moveTo>
                  <a:pt x="122" y="229"/>
                </a:moveTo>
                <a:cubicBezTo>
                  <a:pt x="123" y="229"/>
                  <a:pt x="124" y="230"/>
                  <a:pt x="125" y="231"/>
                </a:cubicBezTo>
                <a:cubicBezTo>
                  <a:pt x="123" y="231"/>
                  <a:pt x="122" y="230"/>
                  <a:pt x="122" y="229"/>
                </a:cubicBezTo>
                <a:close/>
                <a:moveTo>
                  <a:pt x="252" y="230"/>
                </a:moveTo>
                <a:cubicBezTo>
                  <a:pt x="254" y="232"/>
                  <a:pt x="256" y="233"/>
                  <a:pt x="256" y="236"/>
                </a:cubicBezTo>
                <a:cubicBezTo>
                  <a:pt x="254" y="235"/>
                  <a:pt x="253" y="233"/>
                  <a:pt x="252" y="230"/>
                </a:cubicBezTo>
                <a:close/>
                <a:moveTo>
                  <a:pt x="197" y="298"/>
                </a:moveTo>
                <a:cubicBezTo>
                  <a:pt x="195" y="297"/>
                  <a:pt x="192" y="287"/>
                  <a:pt x="190" y="294"/>
                </a:cubicBezTo>
                <a:cubicBezTo>
                  <a:pt x="189" y="291"/>
                  <a:pt x="186" y="293"/>
                  <a:pt x="183" y="291"/>
                </a:cubicBezTo>
                <a:cubicBezTo>
                  <a:pt x="182" y="291"/>
                  <a:pt x="179" y="285"/>
                  <a:pt x="178" y="289"/>
                </a:cubicBezTo>
                <a:cubicBezTo>
                  <a:pt x="177" y="295"/>
                  <a:pt x="190" y="301"/>
                  <a:pt x="190" y="307"/>
                </a:cubicBezTo>
                <a:cubicBezTo>
                  <a:pt x="191" y="323"/>
                  <a:pt x="189" y="337"/>
                  <a:pt x="180" y="346"/>
                </a:cubicBezTo>
                <a:cubicBezTo>
                  <a:pt x="174" y="353"/>
                  <a:pt x="164" y="360"/>
                  <a:pt x="152" y="359"/>
                </a:cubicBezTo>
                <a:cubicBezTo>
                  <a:pt x="151" y="359"/>
                  <a:pt x="149" y="359"/>
                  <a:pt x="147" y="359"/>
                </a:cubicBezTo>
                <a:cubicBezTo>
                  <a:pt x="146" y="359"/>
                  <a:pt x="145" y="360"/>
                  <a:pt x="144" y="360"/>
                </a:cubicBezTo>
                <a:cubicBezTo>
                  <a:pt x="135" y="362"/>
                  <a:pt x="128" y="356"/>
                  <a:pt x="122" y="352"/>
                </a:cubicBezTo>
                <a:cubicBezTo>
                  <a:pt x="121" y="327"/>
                  <a:pt x="117" y="301"/>
                  <a:pt x="120" y="277"/>
                </a:cubicBezTo>
                <a:cubicBezTo>
                  <a:pt x="121" y="270"/>
                  <a:pt x="120" y="263"/>
                  <a:pt x="120" y="256"/>
                </a:cubicBezTo>
                <a:cubicBezTo>
                  <a:pt x="120" y="248"/>
                  <a:pt x="121" y="239"/>
                  <a:pt x="122" y="233"/>
                </a:cubicBezTo>
                <a:cubicBezTo>
                  <a:pt x="122" y="233"/>
                  <a:pt x="122" y="233"/>
                  <a:pt x="122" y="234"/>
                </a:cubicBezTo>
                <a:cubicBezTo>
                  <a:pt x="131" y="239"/>
                  <a:pt x="142" y="245"/>
                  <a:pt x="150" y="252"/>
                </a:cubicBezTo>
                <a:cubicBezTo>
                  <a:pt x="154" y="255"/>
                  <a:pt x="157" y="259"/>
                  <a:pt x="161" y="262"/>
                </a:cubicBezTo>
                <a:cubicBezTo>
                  <a:pt x="166" y="266"/>
                  <a:pt x="174" y="268"/>
                  <a:pt x="177" y="273"/>
                </a:cubicBezTo>
                <a:cubicBezTo>
                  <a:pt x="180" y="276"/>
                  <a:pt x="183" y="280"/>
                  <a:pt x="186" y="282"/>
                </a:cubicBezTo>
                <a:cubicBezTo>
                  <a:pt x="192" y="286"/>
                  <a:pt x="201" y="287"/>
                  <a:pt x="197" y="298"/>
                </a:cubicBezTo>
                <a:close/>
                <a:moveTo>
                  <a:pt x="165" y="238"/>
                </a:moveTo>
                <a:cubicBezTo>
                  <a:pt x="189" y="238"/>
                  <a:pt x="212" y="243"/>
                  <a:pt x="235" y="246"/>
                </a:cubicBezTo>
                <a:cubicBezTo>
                  <a:pt x="241" y="247"/>
                  <a:pt x="251" y="247"/>
                  <a:pt x="255" y="249"/>
                </a:cubicBezTo>
                <a:cubicBezTo>
                  <a:pt x="260" y="251"/>
                  <a:pt x="261" y="264"/>
                  <a:pt x="261" y="271"/>
                </a:cubicBezTo>
                <a:cubicBezTo>
                  <a:pt x="260" y="275"/>
                  <a:pt x="260" y="281"/>
                  <a:pt x="260" y="285"/>
                </a:cubicBezTo>
                <a:cubicBezTo>
                  <a:pt x="240" y="282"/>
                  <a:pt x="221" y="278"/>
                  <a:pt x="203" y="273"/>
                </a:cubicBezTo>
                <a:cubicBezTo>
                  <a:pt x="214" y="272"/>
                  <a:pt x="225" y="274"/>
                  <a:pt x="236" y="275"/>
                </a:cubicBezTo>
                <a:cubicBezTo>
                  <a:pt x="243" y="276"/>
                  <a:pt x="251" y="278"/>
                  <a:pt x="256" y="275"/>
                </a:cubicBezTo>
                <a:cubicBezTo>
                  <a:pt x="252" y="272"/>
                  <a:pt x="246" y="272"/>
                  <a:pt x="241" y="271"/>
                </a:cubicBezTo>
                <a:cubicBezTo>
                  <a:pt x="222" y="266"/>
                  <a:pt x="201" y="261"/>
                  <a:pt x="183" y="255"/>
                </a:cubicBezTo>
                <a:cubicBezTo>
                  <a:pt x="205" y="256"/>
                  <a:pt x="224" y="259"/>
                  <a:pt x="244" y="261"/>
                </a:cubicBezTo>
                <a:cubicBezTo>
                  <a:pt x="247" y="261"/>
                  <a:pt x="255" y="262"/>
                  <a:pt x="255" y="259"/>
                </a:cubicBezTo>
                <a:cubicBezTo>
                  <a:pt x="256" y="256"/>
                  <a:pt x="246" y="256"/>
                  <a:pt x="243" y="255"/>
                </a:cubicBezTo>
                <a:cubicBezTo>
                  <a:pt x="219" y="249"/>
                  <a:pt x="190" y="245"/>
                  <a:pt x="166" y="238"/>
                </a:cubicBezTo>
                <a:cubicBezTo>
                  <a:pt x="165" y="239"/>
                  <a:pt x="165" y="238"/>
                  <a:pt x="165" y="238"/>
                </a:cubicBezTo>
                <a:close/>
                <a:moveTo>
                  <a:pt x="92" y="274"/>
                </a:moveTo>
                <a:cubicBezTo>
                  <a:pt x="88" y="280"/>
                  <a:pt x="84" y="270"/>
                  <a:pt x="92" y="274"/>
                </a:cubicBezTo>
                <a:close/>
                <a:moveTo>
                  <a:pt x="259" y="288"/>
                </a:moveTo>
                <a:cubicBezTo>
                  <a:pt x="249" y="288"/>
                  <a:pt x="234" y="286"/>
                  <a:pt x="223" y="285"/>
                </a:cubicBezTo>
                <a:cubicBezTo>
                  <a:pt x="218" y="285"/>
                  <a:pt x="207" y="283"/>
                  <a:pt x="206" y="287"/>
                </a:cubicBezTo>
                <a:cubicBezTo>
                  <a:pt x="202" y="283"/>
                  <a:pt x="196" y="281"/>
                  <a:pt x="194" y="275"/>
                </a:cubicBezTo>
                <a:cubicBezTo>
                  <a:pt x="215" y="279"/>
                  <a:pt x="237" y="284"/>
                  <a:pt x="259" y="288"/>
                </a:cubicBezTo>
                <a:close/>
                <a:moveTo>
                  <a:pt x="33" y="276"/>
                </a:moveTo>
                <a:cubicBezTo>
                  <a:pt x="35" y="277"/>
                  <a:pt x="35" y="278"/>
                  <a:pt x="36" y="279"/>
                </a:cubicBezTo>
                <a:cubicBezTo>
                  <a:pt x="36" y="280"/>
                  <a:pt x="34" y="279"/>
                  <a:pt x="33" y="279"/>
                </a:cubicBezTo>
                <a:cubicBezTo>
                  <a:pt x="33" y="277"/>
                  <a:pt x="34" y="277"/>
                  <a:pt x="33" y="276"/>
                </a:cubicBezTo>
                <a:close/>
                <a:moveTo>
                  <a:pt x="83" y="287"/>
                </a:moveTo>
                <a:cubicBezTo>
                  <a:pt x="83" y="285"/>
                  <a:pt x="82" y="284"/>
                  <a:pt x="81" y="283"/>
                </a:cubicBezTo>
                <a:cubicBezTo>
                  <a:pt x="83" y="272"/>
                  <a:pt x="95" y="286"/>
                  <a:pt x="83" y="287"/>
                </a:cubicBezTo>
                <a:close/>
                <a:moveTo>
                  <a:pt x="200" y="285"/>
                </a:moveTo>
                <a:cubicBezTo>
                  <a:pt x="204" y="288"/>
                  <a:pt x="209" y="292"/>
                  <a:pt x="213" y="296"/>
                </a:cubicBezTo>
                <a:cubicBezTo>
                  <a:pt x="210" y="297"/>
                  <a:pt x="204" y="295"/>
                  <a:pt x="203" y="298"/>
                </a:cubicBezTo>
                <a:cubicBezTo>
                  <a:pt x="202" y="302"/>
                  <a:pt x="212" y="306"/>
                  <a:pt x="215" y="307"/>
                </a:cubicBezTo>
                <a:cubicBezTo>
                  <a:pt x="223" y="310"/>
                  <a:pt x="233" y="311"/>
                  <a:pt x="238" y="314"/>
                </a:cubicBezTo>
                <a:cubicBezTo>
                  <a:pt x="226" y="314"/>
                  <a:pt x="214" y="313"/>
                  <a:pt x="202" y="313"/>
                </a:cubicBezTo>
                <a:cubicBezTo>
                  <a:pt x="200" y="304"/>
                  <a:pt x="203" y="293"/>
                  <a:pt x="200" y="285"/>
                </a:cubicBezTo>
                <a:close/>
                <a:moveTo>
                  <a:pt x="250" y="291"/>
                </a:moveTo>
                <a:cubicBezTo>
                  <a:pt x="251" y="292"/>
                  <a:pt x="251" y="295"/>
                  <a:pt x="250" y="296"/>
                </a:cubicBezTo>
                <a:cubicBezTo>
                  <a:pt x="238" y="295"/>
                  <a:pt x="229" y="292"/>
                  <a:pt x="220" y="288"/>
                </a:cubicBezTo>
                <a:cubicBezTo>
                  <a:pt x="230" y="288"/>
                  <a:pt x="240" y="289"/>
                  <a:pt x="250" y="291"/>
                </a:cubicBezTo>
                <a:close/>
                <a:moveTo>
                  <a:pt x="209" y="288"/>
                </a:moveTo>
                <a:cubicBezTo>
                  <a:pt x="218" y="291"/>
                  <a:pt x="228" y="295"/>
                  <a:pt x="238" y="298"/>
                </a:cubicBezTo>
                <a:cubicBezTo>
                  <a:pt x="225" y="299"/>
                  <a:pt x="214" y="296"/>
                  <a:pt x="209" y="288"/>
                </a:cubicBezTo>
                <a:close/>
                <a:moveTo>
                  <a:pt x="259" y="292"/>
                </a:moveTo>
                <a:cubicBezTo>
                  <a:pt x="258" y="294"/>
                  <a:pt x="258" y="297"/>
                  <a:pt x="255" y="298"/>
                </a:cubicBezTo>
                <a:cubicBezTo>
                  <a:pt x="254" y="296"/>
                  <a:pt x="255" y="289"/>
                  <a:pt x="259" y="292"/>
                </a:cubicBezTo>
                <a:close/>
                <a:moveTo>
                  <a:pt x="231" y="308"/>
                </a:moveTo>
                <a:cubicBezTo>
                  <a:pt x="223" y="306"/>
                  <a:pt x="216" y="304"/>
                  <a:pt x="210" y="300"/>
                </a:cubicBezTo>
                <a:cubicBezTo>
                  <a:pt x="220" y="297"/>
                  <a:pt x="226" y="304"/>
                  <a:pt x="231" y="308"/>
                </a:cubicBezTo>
                <a:close/>
                <a:moveTo>
                  <a:pt x="250" y="303"/>
                </a:moveTo>
                <a:cubicBezTo>
                  <a:pt x="249" y="306"/>
                  <a:pt x="249" y="310"/>
                  <a:pt x="248" y="313"/>
                </a:cubicBezTo>
                <a:cubicBezTo>
                  <a:pt x="237" y="311"/>
                  <a:pt x="232" y="305"/>
                  <a:pt x="225" y="300"/>
                </a:cubicBezTo>
                <a:cubicBezTo>
                  <a:pt x="233" y="300"/>
                  <a:pt x="243" y="301"/>
                  <a:pt x="250" y="303"/>
                </a:cubicBezTo>
                <a:close/>
                <a:moveTo>
                  <a:pt x="259" y="304"/>
                </a:moveTo>
                <a:cubicBezTo>
                  <a:pt x="261" y="309"/>
                  <a:pt x="260" y="318"/>
                  <a:pt x="258" y="323"/>
                </a:cubicBezTo>
                <a:cubicBezTo>
                  <a:pt x="257" y="322"/>
                  <a:pt x="255" y="322"/>
                  <a:pt x="255" y="321"/>
                </a:cubicBezTo>
                <a:cubicBezTo>
                  <a:pt x="254" y="319"/>
                  <a:pt x="259" y="306"/>
                  <a:pt x="259" y="304"/>
                </a:cubicBezTo>
                <a:close/>
                <a:moveTo>
                  <a:pt x="76" y="305"/>
                </a:moveTo>
                <a:cubicBezTo>
                  <a:pt x="77" y="305"/>
                  <a:pt x="77" y="307"/>
                  <a:pt x="76" y="308"/>
                </a:cubicBezTo>
                <a:cubicBezTo>
                  <a:pt x="75" y="307"/>
                  <a:pt x="76" y="306"/>
                  <a:pt x="76" y="305"/>
                </a:cubicBezTo>
                <a:close/>
                <a:moveTo>
                  <a:pt x="73" y="312"/>
                </a:moveTo>
                <a:cubicBezTo>
                  <a:pt x="74" y="314"/>
                  <a:pt x="73" y="315"/>
                  <a:pt x="72" y="316"/>
                </a:cubicBezTo>
                <a:cubicBezTo>
                  <a:pt x="72" y="315"/>
                  <a:pt x="73" y="313"/>
                  <a:pt x="73" y="312"/>
                </a:cubicBezTo>
                <a:close/>
                <a:moveTo>
                  <a:pt x="77" y="314"/>
                </a:moveTo>
                <a:cubicBezTo>
                  <a:pt x="79" y="322"/>
                  <a:pt x="80" y="331"/>
                  <a:pt x="85" y="335"/>
                </a:cubicBezTo>
                <a:cubicBezTo>
                  <a:pt x="81" y="344"/>
                  <a:pt x="81" y="327"/>
                  <a:pt x="78" y="327"/>
                </a:cubicBezTo>
                <a:cubicBezTo>
                  <a:pt x="75" y="326"/>
                  <a:pt x="76" y="333"/>
                  <a:pt x="77" y="336"/>
                </a:cubicBezTo>
                <a:cubicBezTo>
                  <a:pt x="66" y="337"/>
                  <a:pt x="70" y="330"/>
                  <a:pt x="73" y="324"/>
                </a:cubicBezTo>
                <a:cubicBezTo>
                  <a:pt x="74" y="320"/>
                  <a:pt x="76" y="317"/>
                  <a:pt x="77" y="314"/>
                </a:cubicBezTo>
                <a:close/>
                <a:moveTo>
                  <a:pt x="236" y="318"/>
                </a:moveTo>
                <a:cubicBezTo>
                  <a:pt x="235" y="320"/>
                  <a:pt x="235" y="322"/>
                  <a:pt x="235" y="324"/>
                </a:cubicBezTo>
                <a:cubicBezTo>
                  <a:pt x="226" y="323"/>
                  <a:pt x="215" y="320"/>
                  <a:pt x="208" y="316"/>
                </a:cubicBezTo>
                <a:cubicBezTo>
                  <a:pt x="216" y="315"/>
                  <a:pt x="227" y="316"/>
                  <a:pt x="236" y="318"/>
                </a:cubicBezTo>
                <a:close/>
                <a:moveTo>
                  <a:pt x="71" y="317"/>
                </a:moveTo>
                <a:cubicBezTo>
                  <a:pt x="72" y="320"/>
                  <a:pt x="70" y="323"/>
                  <a:pt x="68" y="325"/>
                </a:cubicBezTo>
                <a:cubicBezTo>
                  <a:pt x="68" y="323"/>
                  <a:pt x="70" y="320"/>
                  <a:pt x="71" y="317"/>
                </a:cubicBezTo>
                <a:close/>
                <a:moveTo>
                  <a:pt x="239" y="318"/>
                </a:moveTo>
                <a:cubicBezTo>
                  <a:pt x="242" y="319"/>
                  <a:pt x="247" y="318"/>
                  <a:pt x="248" y="320"/>
                </a:cubicBezTo>
                <a:cubicBezTo>
                  <a:pt x="250" y="326"/>
                  <a:pt x="244" y="328"/>
                  <a:pt x="239" y="325"/>
                </a:cubicBezTo>
                <a:cubicBezTo>
                  <a:pt x="240" y="322"/>
                  <a:pt x="239" y="320"/>
                  <a:pt x="239" y="318"/>
                </a:cubicBezTo>
                <a:close/>
                <a:moveTo>
                  <a:pt x="234" y="328"/>
                </a:moveTo>
                <a:cubicBezTo>
                  <a:pt x="224" y="330"/>
                  <a:pt x="213" y="328"/>
                  <a:pt x="202" y="328"/>
                </a:cubicBezTo>
                <a:cubicBezTo>
                  <a:pt x="203" y="325"/>
                  <a:pt x="202" y="321"/>
                  <a:pt x="203" y="319"/>
                </a:cubicBezTo>
                <a:cubicBezTo>
                  <a:pt x="212" y="323"/>
                  <a:pt x="224" y="324"/>
                  <a:pt x="234" y="328"/>
                </a:cubicBezTo>
                <a:close/>
                <a:moveTo>
                  <a:pt x="196" y="390"/>
                </a:moveTo>
                <a:cubicBezTo>
                  <a:pt x="216" y="372"/>
                  <a:pt x="242" y="359"/>
                  <a:pt x="251" y="328"/>
                </a:cubicBezTo>
                <a:cubicBezTo>
                  <a:pt x="252" y="327"/>
                  <a:pt x="253" y="325"/>
                  <a:pt x="254" y="323"/>
                </a:cubicBezTo>
                <a:cubicBezTo>
                  <a:pt x="258" y="324"/>
                  <a:pt x="258" y="327"/>
                  <a:pt x="256" y="331"/>
                </a:cubicBezTo>
                <a:cubicBezTo>
                  <a:pt x="255" y="335"/>
                  <a:pt x="251" y="341"/>
                  <a:pt x="249" y="344"/>
                </a:cubicBezTo>
                <a:cubicBezTo>
                  <a:pt x="246" y="349"/>
                  <a:pt x="241" y="355"/>
                  <a:pt x="238" y="359"/>
                </a:cubicBezTo>
                <a:cubicBezTo>
                  <a:pt x="227" y="373"/>
                  <a:pt x="211" y="383"/>
                  <a:pt x="196" y="390"/>
                </a:cubicBezTo>
                <a:close/>
                <a:moveTo>
                  <a:pt x="234" y="332"/>
                </a:moveTo>
                <a:cubicBezTo>
                  <a:pt x="234" y="335"/>
                  <a:pt x="233" y="336"/>
                  <a:pt x="232" y="337"/>
                </a:cubicBezTo>
                <a:cubicBezTo>
                  <a:pt x="223" y="336"/>
                  <a:pt x="215" y="335"/>
                  <a:pt x="209" y="331"/>
                </a:cubicBezTo>
                <a:cubicBezTo>
                  <a:pt x="217" y="331"/>
                  <a:pt x="226" y="331"/>
                  <a:pt x="234" y="332"/>
                </a:cubicBezTo>
                <a:close/>
                <a:moveTo>
                  <a:pt x="242" y="332"/>
                </a:moveTo>
                <a:cubicBezTo>
                  <a:pt x="241" y="335"/>
                  <a:pt x="240" y="339"/>
                  <a:pt x="237" y="339"/>
                </a:cubicBezTo>
                <a:cubicBezTo>
                  <a:pt x="237" y="336"/>
                  <a:pt x="238" y="330"/>
                  <a:pt x="242" y="332"/>
                </a:cubicBezTo>
                <a:close/>
                <a:moveTo>
                  <a:pt x="218" y="338"/>
                </a:moveTo>
                <a:cubicBezTo>
                  <a:pt x="212" y="339"/>
                  <a:pt x="204" y="338"/>
                  <a:pt x="198" y="338"/>
                </a:cubicBezTo>
                <a:cubicBezTo>
                  <a:pt x="198" y="336"/>
                  <a:pt x="199" y="334"/>
                  <a:pt x="200" y="332"/>
                </a:cubicBezTo>
                <a:cubicBezTo>
                  <a:pt x="205" y="335"/>
                  <a:pt x="211" y="337"/>
                  <a:pt x="218" y="338"/>
                </a:cubicBezTo>
                <a:close/>
                <a:moveTo>
                  <a:pt x="255" y="389"/>
                </a:moveTo>
                <a:cubicBezTo>
                  <a:pt x="242" y="391"/>
                  <a:pt x="229" y="391"/>
                  <a:pt x="217" y="390"/>
                </a:cubicBezTo>
                <a:cubicBezTo>
                  <a:pt x="220" y="388"/>
                  <a:pt x="227" y="390"/>
                  <a:pt x="229" y="387"/>
                </a:cubicBezTo>
                <a:cubicBezTo>
                  <a:pt x="225" y="385"/>
                  <a:pt x="219" y="387"/>
                  <a:pt x="213" y="386"/>
                </a:cubicBezTo>
                <a:cubicBezTo>
                  <a:pt x="230" y="373"/>
                  <a:pt x="248" y="356"/>
                  <a:pt x="259" y="335"/>
                </a:cubicBezTo>
                <a:cubicBezTo>
                  <a:pt x="259" y="353"/>
                  <a:pt x="260" y="375"/>
                  <a:pt x="255" y="389"/>
                </a:cubicBezTo>
                <a:close/>
                <a:moveTo>
                  <a:pt x="221" y="342"/>
                </a:moveTo>
                <a:cubicBezTo>
                  <a:pt x="220" y="345"/>
                  <a:pt x="220" y="348"/>
                  <a:pt x="219" y="350"/>
                </a:cubicBezTo>
                <a:cubicBezTo>
                  <a:pt x="210" y="348"/>
                  <a:pt x="202" y="346"/>
                  <a:pt x="195" y="342"/>
                </a:cubicBezTo>
                <a:cubicBezTo>
                  <a:pt x="202" y="340"/>
                  <a:pt x="213" y="341"/>
                  <a:pt x="221" y="342"/>
                </a:cubicBezTo>
                <a:close/>
                <a:moveTo>
                  <a:pt x="225" y="342"/>
                </a:moveTo>
                <a:cubicBezTo>
                  <a:pt x="226" y="342"/>
                  <a:pt x="227" y="343"/>
                  <a:pt x="228" y="343"/>
                </a:cubicBezTo>
                <a:cubicBezTo>
                  <a:pt x="227" y="344"/>
                  <a:pt x="227" y="346"/>
                  <a:pt x="225" y="346"/>
                </a:cubicBezTo>
                <a:cubicBezTo>
                  <a:pt x="225" y="345"/>
                  <a:pt x="225" y="344"/>
                  <a:pt x="225" y="342"/>
                </a:cubicBezTo>
                <a:close/>
                <a:moveTo>
                  <a:pt x="235" y="344"/>
                </a:moveTo>
                <a:cubicBezTo>
                  <a:pt x="233" y="346"/>
                  <a:pt x="232" y="349"/>
                  <a:pt x="229" y="351"/>
                </a:cubicBezTo>
                <a:cubicBezTo>
                  <a:pt x="230" y="348"/>
                  <a:pt x="232" y="344"/>
                  <a:pt x="235" y="344"/>
                </a:cubicBezTo>
                <a:close/>
                <a:moveTo>
                  <a:pt x="96" y="349"/>
                </a:moveTo>
                <a:cubicBezTo>
                  <a:pt x="92" y="349"/>
                  <a:pt x="87" y="349"/>
                  <a:pt x="86" y="346"/>
                </a:cubicBezTo>
                <a:cubicBezTo>
                  <a:pt x="91" y="344"/>
                  <a:pt x="94" y="347"/>
                  <a:pt x="96" y="349"/>
                </a:cubicBezTo>
                <a:close/>
                <a:moveTo>
                  <a:pt x="198" y="348"/>
                </a:moveTo>
                <a:cubicBezTo>
                  <a:pt x="196" y="348"/>
                  <a:pt x="192" y="349"/>
                  <a:pt x="190" y="348"/>
                </a:cubicBezTo>
                <a:cubicBezTo>
                  <a:pt x="191" y="343"/>
                  <a:pt x="196" y="347"/>
                  <a:pt x="198" y="348"/>
                </a:cubicBezTo>
                <a:close/>
                <a:moveTo>
                  <a:pt x="77" y="346"/>
                </a:moveTo>
                <a:cubicBezTo>
                  <a:pt x="78" y="346"/>
                  <a:pt x="80" y="345"/>
                  <a:pt x="81" y="347"/>
                </a:cubicBezTo>
                <a:cubicBezTo>
                  <a:pt x="80" y="348"/>
                  <a:pt x="77" y="347"/>
                  <a:pt x="77" y="346"/>
                </a:cubicBezTo>
                <a:close/>
                <a:moveTo>
                  <a:pt x="81" y="352"/>
                </a:moveTo>
                <a:cubicBezTo>
                  <a:pt x="78" y="351"/>
                  <a:pt x="65" y="354"/>
                  <a:pt x="72" y="359"/>
                </a:cubicBezTo>
                <a:cubicBezTo>
                  <a:pt x="78" y="363"/>
                  <a:pt x="91" y="363"/>
                  <a:pt x="99" y="366"/>
                </a:cubicBezTo>
                <a:cubicBezTo>
                  <a:pt x="93" y="365"/>
                  <a:pt x="87" y="368"/>
                  <a:pt x="82" y="368"/>
                </a:cubicBezTo>
                <a:cubicBezTo>
                  <a:pt x="75" y="367"/>
                  <a:pt x="69" y="356"/>
                  <a:pt x="66" y="351"/>
                </a:cubicBezTo>
                <a:cubicBezTo>
                  <a:pt x="72" y="352"/>
                  <a:pt x="76" y="349"/>
                  <a:pt x="81" y="352"/>
                </a:cubicBezTo>
                <a:close/>
                <a:moveTo>
                  <a:pt x="216" y="355"/>
                </a:moveTo>
                <a:cubicBezTo>
                  <a:pt x="216" y="363"/>
                  <a:pt x="208" y="358"/>
                  <a:pt x="201" y="357"/>
                </a:cubicBezTo>
                <a:cubicBezTo>
                  <a:pt x="195" y="355"/>
                  <a:pt x="191" y="354"/>
                  <a:pt x="187" y="352"/>
                </a:cubicBezTo>
                <a:cubicBezTo>
                  <a:pt x="196" y="350"/>
                  <a:pt x="209" y="352"/>
                  <a:pt x="216" y="355"/>
                </a:cubicBezTo>
                <a:close/>
                <a:moveTo>
                  <a:pt x="200" y="360"/>
                </a:moveTo>
                <a:cubicBezTo>
                  <a:pt x="199" y="364"/>
                  <a:pt x="206" y="363"/>
                  <a:pt x="209" y="365"/>
                </a:cubicBezTo>
                <a:cubicBezTo>
                  <a:pt x="208" y="370"/>
                  <a:pt x="205" y="368"/>
                  <a:pt x="201" y="368"/>
                </a:cubicBezTo>
                <a:cubicBezTo>
                  <a:pt x="193" y="367"/>
                  <a:pt x="182" y="366"/>
                  <a:pt x="174" y="364"/>
                </a:cubicBezTo>
                <a:cubicBezTo>
                  <a:pt x="177" y="362"/>
                  <a:pt x="180" y="356"/>
                  <a:pt x="184" y="355"/>
                </a:cubicBezTo>
                <a:cubicBezTo>
                  <a:pt x="188" y="354"/>
                  <a:pt x="194" y="359"/>
                  <a:pt x="200" y="360"/>
                </a:cubicBezTo>
                <a:close/>
                <a:moveTo>
                  <a:pt x="114" y="365"/>
                </a:moveTo>
                <a:cubicBezTo>
                  <a:pt x="101" y="363"/>
                  <a:pt x="87" y="361"/>
                  <a:pt x="78" y="356"/>
                </a:cubicBezTo>
                <a:cubicBezTo>
                  <a:pt x="93" y="354"/>
                  <a:pt x="105" y="360"/>
                  <a:pt x="114" y="365"/>
                </a:cubicBezTo>
                <a:close/>
                <a:moveTo>
                  <a:pt x="113" y="359"/>
                </a:moveTo>
                <a:cubicBezTo>
                  <a:pt x="111" y="359"/>
                  <a:pt x="107" y="358"/>
                  <a:pt x="105" y="357"/>
                </a:cubicBezTo>
                <a:cubicBezTo>
                  <a:pt x="108" y="355"/>
                  <a:pt x="112" y="356"/>
                  <a:pt x="113" y="359"/>
                </a:cubicBezTo>
                <a:close/>
                <a:moveTo>
                  <a:pt x="118" y="395"/>
                </a:moveTo>
                <a:cubicBezTo>
                  <a:pt x="115" y="396"/>
                  <a:pt x="109" y="398"/>
                  <a:pt x="104" y="397"/>
                </a:cubicBezTo>
                <a:cubicBezTo>
                  <a:pt x="102" y="396"/>
                  <a:pt x="100" y="393"/>
                  <a:pt x="99" y="397"/>
                </a:cubicBezTo>
                <a:cubicBezTo>
                  <a:pt x="89" y="398"/>
                  <a:pt x="78" y="396"/>
                  <a:pt x="68" y="396"/>
                </a:cubicBezTo>
                <a:cubicBezTo>
                  <a:pt x="57" y="396"/>
                  <a:pt x="48" y="397"/>
                  <a:pt x="43" y="391"/>
                </a:cubicBezTo>
                <a:cubicBezTo>
                  <a:pt x="47" y="390"/>
                  <a:pt x="47" y="386"/>
                  <a:pt x="47" y="382"/>
                </a:cubicBezTo>
                <a:cubicBezTo>
                  <a:pt x="47" y="372"/>
                  <a:pt x="55" y="364"/>
                  <a:pt x="58" y="357"/>
                </a:cubicBezTo>
                <a:cubicBezTo>
                  <a:pt x="60" y="357"/>
                  <a:pt x="61" y="358"/>
                  <a:pt x="62" y="359"/>
                </a:cubicBezTo>
                <a:cubicBezTo>
                  <a:pt x="65" y="364"/>
                  <a:pt x="66" y="369"/>
                  <a:pt x="69" y="373"/>
                </a:cubicBezTo>
                <a:cubicBezTo>
                  <a:pt x="81" y="385"/>
                  <a:pt x="98" y="391"/>
                  <a:pt x="118" y="395"/>
                </a:cubicBezTo>
                <a:close/>
                <a:moveTo>
                  <a:pt x="68" y="363"/>
                </a:moveTo>
                <a:cubicBezTo>
                  <a:pt x="75" y="370"/>
                  <a:pt x="84" y="374"/>
                  <a:pt x="91" y="381"/>
                </a:cubicBezTo>
                <a:cubicBezTo>
                  <a:pt x="80" y="380"/>
                  <a:pt x="73" y="372"/>
                  <a:pt x="68" y="363"/>
                </a:cubicBezTo>
                <a:close/>
                <a:moveTo>
                  <a:pt x="161" y="366"/>
                </a:moveTo>
                <a:cubicBezTo>
                  <a:pt x="161" y="367"/>
                  <a:pt x="158" y="368"/>
                  <a:pt x="156" y="367"/>
                </a:cubicBezTo>
                <a:cubicBezTo>
                  <a:pt x="157" y="366"/>
                  <a:pt x="160" y="365"/>
                  <a:pt x="161" y="366"/>
                </a:cubicBezTo>
                <a:close/>
                <a:moveTo>
                  <a:pt x="175" y="368"/>
                </a:moveTo>
                <a:cubicBezTo>
                  <a:pt x="173" y="368"/>
                  <a:pt x="171" y="368"/>
                  <a:pt x="168" y="368"/>
                </a:cubicBezTo>
                <a:cubicBezTo>
                  <a:pt x="168" y="366"/>
                  <a:pt x="173" y="367"/>
                  <a:pt x="175" y="368"/>
                </a:cubicBezTo>
                <a:close/>
                <a:moveTo>
                  <a:pt x="111" y="370"/>
                </a:moveTo>
                <a:cubicBezTo>
                  <a:pt x="112" y="374"/>
                  <a:pt x="119" y="373"/>
                  <a:pt x="119" y="378"/>
                </a:cubicBezTo>
                <a:cubicBezTo>
                  <a:pt x="108" y="377"/>
                  <a:pt x="97" y="374"/>
                  <a:pt x="89" y="370"/>
                </a:cubicBezTo>
                <a:cubicBezTo>
                  <a:pt x="96" y="368"/>
                  <a:pt x="103" y="370"/>
                  <a:pt x="111" y="370"/>
                </a:cubicBezTo>
                <a:close/>
                <a:moveTo>
                  <a:pt x="197" y="373"/>
                </a:moveTo>
                <a:cubicBezTo>
                  <a:pt x="197" y="379"/>
                  <a:pt x="190" y="378"/>
                  <a:pt x="184" y="379"/>
                </a:cubicBezTo>
                <a:cubicBezTo>
                  <a:pt x="175" y="379"/>
                  <a:pt x="166" y="379"/>
                  <a:pt x="156" y="378"/>
                </a:cubicBezTo>
                <a:cubicBezTo>
                  <a:pt x="147" y="377"/>
                  <a:pt x="138" y="376"/>
                  <a:pt x="128" y="374"/>
                </a:cubicBezTo>
                <a:cubicBezTo>
                  <a:pt x="128" y="374"/>
                  <a:pt x="122" y="373"/>
                  <a:pt x="122" y="371"/>
                </a:cubicBezTo>
                <a:cubicBezTo>
                  <a:pt x="123" y="369"/>
                  <a:pt x="130" y="370"/>
                  <a:pt x="132" y="370"/>
                </a:cubicBezTo>
                <a:cubicBezTo>
                  <a:pt x="136" y="370"/>
                  <a:pt x="140" y="374"/>
                  <a:pt x="145" y="374"/>
                </a:cubicBezTo>
                <a:cubicBezTo>
                  <a:pt x="152" y="375"/>
                  <a:pt x="156" y="371"/>
                  <a:pt x="163" y="370"/>
                </a:cubicBezTo>
                <a:cubicBezTo>
                  <a:pt x="175" y="369"/>
                  <a:pt x="186" y="373"/>
                  <a:pt x="197" y="373"/>
                </a:cubicBezTo>
                <a:close/>
                <a:moveTo>
                  <a:pt x="44" y="370"/>
                </a:moveTo>
                <a:cubicBezTo>
                  <a:pt x="43" y="376"/>
                  <a:pt x="40" y="384"/>
                  <a:pt x="36" y="387"/>
                </a:cubicBezTo>
                <a:cubicBezTo>
                  <a:pt x="36" y="385"/>
                  <a:pt x="37" y="383"/>
                  <a:pt x="35" y="383"/>
                </a:cubicBezTo>
                <a:cubicBezTo>
                  <a:pt x="37" y="378"/>
                  <a:pt x="41" y="374"/>
                  <a:pt x="44" y="370"/>
                </a:cubicBezTo>
                <a:close/>
                <a:moveTo>
                  <a:pt x="122" y="377"/>
                </a:moveTo>
                <a:cubicBezTo>
                  <a:pt x="128" y="377"/>
                  <a:pt x="131" y="379"/>
                  <a:pt x="135" y="381"/>
                </a:cubicBezTo>
                <a:cubicBezTo>
                  <a:pt x="131" y="380"/>
                  <a:pt x="123" y="382"/>
                  <a:pt x="122" y="377"/>
                </a:cubicBezTo>
                <a:close/>
                <a:moveTo>
                  <a:pt x="95" y="377"/>
                </a:moveTo>
                <a:cubicBezTo>
                  <a:pt x="102" y="377"/>
                  <a:pt x="109" y="380"/>
                  <a:pt x="116" y="381"/>
                </a:cubicBezTo>
                <a:cubicBezTo>
                  <a:pt x="108" y="383"/>
                  <a:pt x="99" y="383"/>
                  <a:pt x="95" y="377"/>
                </a:cubicBezTo>
                <a:close/>
                <a:moveTo>
                  <a:pt x="183" y="383"/>
                </a:moveTo>
                <a:cubicBezTo>
                  <a:pt x="180" y="391"/>
                  <a:pt x="159" y="386"/>
                  <a:pt x="152" y="390"/>
                </a:cubicBezTo>
                <a:cubicBezTo>
                  <a:pt x="150" y="391"/>
                  <a:pt x="150" y="392"/>
                  <a:pt x="151" y="393"/>
                </a:cubicBezTo>
                <a:cubicBezTo>
                  <a:pt x="142" y="394"/>
                  <a:pt x="121" y="397"/>
                  <a:pt x="122" y="386"/>
                </a:cubicBezTo>
                <a:cubicBezTo>
                  <a:pt x="126" y="387"/>
                  <a:pt x="131" y="385"/>
                  <a:pt x="137" y="386"/>
                </a:cubicBezTo>
                <a:cubicBezTo>
                  <a:pt x="142" y="387"/>
                  <a:pt x="152" y="393"/>
                  <a:pt x="151" y="386"/>
                </a:cubicBezTo>
                <a:cubicBezTo>
                  <a:pt x="153" y="386"/>
                  <a:pt x="154" y="385"/>
                  <a:pt x="155" y="384"/>
                </a:cubicBezTo>
                <a:cubicBezTo>
                  <a:pt x="164" y="384"/>
                  <a:pt x="175" y="383"/>
                  <a:pt x="183" y="383"/>
                </a:cubicBezTo>
                <a:close/>
                <a:moveTo>
                  <a:pt x="34" y="392"/>
                </a:moveTo>
                <a:cubicBezTo>
                  <a:pt x="35" y="393"/>
                  <a:pt x="34" y="395"/>
                  <a:pt x="33" y="396"/>
                </a:cubicBezTo>
                <a:cubicBezTo>
                  <a:pt x="32" y="396"/>
                  <a:pt x="31" y="396"/>
                  <a:pt x="31" y="396"/>
                </a:cubicBezTo>
                <a:cubicBezTo>
                  <a:pt x="31" y="394"/>
                  <a:pt x="31" y="394"/>
                  <a:pt x="32" y="393"/>
                </a:cubicBezTo>
                <a:cubicBezTo>
                  <a:pt x="33" y="393"/>
                  <a:pt x="34" y="393"/>
                  <a:pt x="34" y="392"/>
                </a:cubicBezTo>
                <a:close/>
                <a:moveTo>
                  <a:pt x="45" y="396"/>
                </a:moveTo>
                <a:cubicBezTo>
                  <a:pt x="44" y="396"/>
                  <a:pt x="42" y="397"/>
                  <a:pt x="40" y="396"/>
                </a:cubicBezTo>
                <a:cubicBezTo>
                  <a:pt x="40" y="392"/>
                  <a:pt x="44" y="395"/>
                  <a:pt x="45" y="396"/>
                </a:cubicBezTo>
                <a:close/>
                <a:moveTo>
                  <a:pt x="165" y="400"/>
                </a:moveTo>
                <a:cubicBezTo>
                  <a:pt x="153" y="405"/>
                  <a:pt x="135" y="407"/>
                  <a:pt x="122" y="405"/>
                </a:cubicBezTo>
                <a:cubicBezTo>
                  <a:pt x="121" y="403"/>
                  <a:pt x="121" y="400"/>
                  <a:pt x="122" y="398"/>
                </a:cubicBezTo>
                <a:cubicBezTo>
                  <a:pt x="137" y="399"/>
                  <a:pt x="149" y="403"/>
                  <a:pt x="165" y="400"/>
                </a:cubicBezTo>
                <a:close/>
                <a:moveTo>
                  <a:pt x="118" y="399"/>
                </a:moveTo>
                <a:cubicBezTo>
                  <a:pt x="119" y="400"/>
                  <a:pt x="119" y="403"/>
                  <a:pt x="118" y="405"/>
                </a:cubicBezTo>
                <a:cubicBezTo>
                  <a:pt x="113" y="404"/>
                  <a:pt x="109" y="402"/>
                  <a:pt x="106" y="399"/>
                </a:cubicBezTo>
                <a:cubicBezTo>
                  <a:pt x="110" y="399"/>
                  <a:pt x="114" y="399"/>
                  <a:pt x="118" y="399"/>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4" name="Freeform 8"/>
          <p:cNvSpPr>
            <a:spLocks noEditPoints="1"/>
          </p:cNvSpPr>
          <p:nvPr/>
        </p:nvSpPr>
        <p:spPr bwMode="auto">
          <a:xfrm>
            <a:off x="7235291" y="719759"/>
            <a:ext cx="1170641" cy="1668127"/>
          </a:xfrm>
          <a:custGeom>
            <a:avLst/>
            <a:gdLst>
              <a:gd name="T0" fmla="*/ 217 w 335"/>
              <a:gd name="T1" fmla="*/ 79 h 477"/>
              <a:gd name="T2" fmla="*/ 163 w 335"/>
              <a:gd name="T3" fmla="*/ 127 h 477"/>
              <a:gd name="T4" fmla="*/ 51 w 335"/>
              <a:gd name="T5" fmla="*/ 273 h 477"/>
              <a:gd name="T6" fmla="*/ 50 w 335"/>
              <a:gd name="T7" fmla="*/ 98 h 477"/>
              <a:gd name="T8" fmla="*/ 47 w 335"/>
              <a:gd name="T9" fmla="*/ 219 h 477"/>
              <a:gd name="T10" fmla="*/ 35 w 335"/>
              <a:gd name="T11" fmla="*/ 340 h 477"/>
              <a:gd name="T12" fmla="*/ 41 w 335"/>
              <a:gd name="T13" fmla="*/ 430 h 477"/>
              <a:gd name="T14" fmla="*/ 136 w 335"/>
              <a:gd name="T15" fmla="*/ 424 h 477"/>
              <a:gd name="T16" fmla="*/ 106 w 335"/>
              <a:gd name="T17" fmla="*/ 396 h 477"/>
              <a:gd name="T18" fmla="*/ 115 w 335"/>
              <a:gd name="T19" fmla="*/ 476 h 477"/>
              <a:gd name="T20" fmla="*/ 242 w 335"/>
              <a:gd name="T21" fmla="*/ 450 h 477"/>
              <a:gd name="T22" fmla="*/ 330 w 335"/>
              <a:gd name="T23" fmla="*/ 440 h 477"/>
              <a:gd name="T24" fmla="*/ 269 w 335"/>
              <a:gd name="T25" fmla="*/ 382 h 477"/>
              <a:gd name="T26" fmla="*/ 268 w 335"/>
              <a:gd name="T27" fmla="*/ 356 h 477"/>
              <a:gd name="T28" fmla="*/ 289 w 335"/>
              <a:gd name="T29" fmla="*/ 313 h 477"/>
              <a:gd name="T30" fmla="*/ 248 w 335"/>
              <a:gd name="T31" fmla="*/ 311 h 477"/>
              <a:gd name="T32" fmla="*/ 249 w 335"/>
              <a:gd name="T33" fmla="*/ 53 h 477"/>
              <a:gd name="T34" fmla="*/ 235 w 335"/>
              <a:gd name="T35" fmla="*/ 63 h 477"/>
              <a:gd name="T36" fmla="*/ 224 w 335"/>
              <a:gd name="T37" fmla="*/ 106 h 477"/>
              <a:gd name="T38" fmla="*/ 194 w 335"/>
              <a:gd name="T39" fmla="*/ 107 h 477"/>
              <a:gd name="T40" fmla="*/ 219 w 335"/>
              <a:gd name="T41" fmla="*/ 111 h 477"/>
              <a:gd name="T42" fmla="*/ 220 w 335"/>
              <a:gd name="T43" fmla="*/ 116 h 477"/>
              <a:gd name="T44" fmla="*/ 166 w 335"/>
              <a:gd name="T45" fmla="*/ 177 h 477"/>
              <a:gd name="T46" fmla="*/ 193 w 335"/>
              <a:gd name="T47" fmla="*/ 139 h 477"/>
              <a:gd name="T48" fmla="*/ 226 w 335"/>
              <a:gd name="T49" fmla="*/ 194 h 477"/>
              <a:gd name="T50" fmla="*/ 159 w 335"/>
              <a:gd name="T51" fmla="*/ 164 h 477"/>
              <a:gd name="T52" fmla="*/ 201 w 335"/>
              <a:gd name="T53" fmla="*/ 186 h 477"/>
              <a:gd name="T54" fmla="*/ 152 w 335"/>
              <a:gd name="T55" fmla="*/ 194 h 477"/>
              <a:gd name="T56" fmla="*/ 138 w 335"/>
              <a:gd name="T57" fmla="*/ 206 h 477"/>
              <a:gd name="T58" fmla="*/ 180 w 335"/>
              <a:gd name="T59" fmla="*/ 212 h 477"/>
              <a:gd name="T60" fmla="*/ 165 w 335"/>
              <a:gd name="T61" fmla="*/ 210 h 477"/>
              <a:gd name="T62" fmla="*/ 223 w 335"/>
              <a:gd name="T63" fmla="*/ 223 h 477"/>
              <a:gd name="T64" fmla="*/ 229 w 335"/>
              <a:gd name="T65" fmla="*/ 236 h 477"/>
              <a:gd name="T66" fmla="*/ 127 w 335"/>
              <a:gd name="T67" fmla="*/ 232 h 477"/>
              <a:gd name="T68" fmla="*/ 222 w 335"/>
              <a:gd name="T69" fmla="*/ 242 h 477"/>
              <a:gd name="T70" fmla="*/ 103 w 335"/>
              <a:gd name="T71" fmla="*/ 264 h 477"/>
              <a:gd name="T72" fmla="*/ 225 w 335"/>
              <a:gd name="T73" fmla="*/ 284 h 477"/>
              <a:gd name="T74" fmla="*/ 220 w 335"/>
              <a:gd name="T75" fmla="*/ 276 h 477"/>
              <a:gd name="T76" fmla="*/ 87 w 335"/>
              <a:gd name="T77" fmla="*/ 286 h 477"/>
              <a:gd name="T78" fmla="*/ 61 w 335"/>
              <a:gd name="T79" fmla="*/ 302 h 477"/>
              <a:gd name="T80" fmla="*/ 65 w 335"/>
              <a:gd name="T81" fmla="*/ 319 h 477"/>
              <a:gd name="T82" fmla="*/ 47 w 335"/>
              <a:gd name="T83" fmla="*/ 322 h 477"/>
              <a:gd name="T84" fmla="*/ 144 w 335"/>
              <a:gd name="T85" fmla="*/ 337 h 477"/>
              <a:gd name="T86" fmla="*/ 251 w 335"/>
              <a:gd name="T87" fmla="*/ 341 h 477"/>
              <a:gd name="T88" fmla="*/ 227 w 335"/>
              <a:gd name="T89" fmla="*/ 328 h 477"/>
              <a:gd name="T90" fmla="*/ 160 w 335"/>
              <a:gd name="T91" fmla="*/ 336 h 477"/>
              <a:gd name="T92" fmla="*/ 63 w 335"/>
              <a:gd name="T93" fmla="*/ 345 h 477"/>
              <a:gd name="T94" fmla="*/ 160 w 335"/>
              <a:gd name="T95" fmla="*/ 341 h 477"/>
              <a:gd name="T96" fmla="*/ 260 w 335"/>
              <a:gd name="T97" fmla="*/ 345 h 477"/>
              <a:gd name="T98" fmla="*/ 141 w 335"/>
              <a:gd name="T99" fmla="*/ 355 h 477"/>
              <a:gd name="T100" fmla="*/ 176 w 335"/>
              <a:gd name="T101" fmla="*/ 360 h 477"/>
              <a:gd name="T102" fmla="*/ 230 w 335"/>
              <a:gd name="T103" fmla="*/ 362 h 477"/>
              <a:gd name="T104" fmla="*/ 49 w 335"/>
              <a:gd name="T105" fmla="*/ 368 h 477"/>
              <a:gd name="T106" fmla="*/ 225 w 335"/>
              <a:gd name="T107" fmla="*/ 382 h 477"/>
              <a:gd name="T108" fmla="*/ 147 w 335"/>
              <a:gd name="T109" fmla="*/ 375 h 477"/>
              <a:gd name="T110" fmla="*/ 258 w 335"/>
              <a:gd name="T111" fmla="*/ 376 h 477"/>
              <a:gd name="T112" fmla="*/ 224 w 335"/>
              <a:gd name="T113" fmla="*/ 394 h 477"/>
              <a:gd name="T114" fmla="*/ 171 w 335"/>
              <a:gd name="T115" fmla="*/ 405 h 477"/>
              <a:gd name="T116" fmla="*/ 165 w 335"/>
              <a:gd name="T117" fmla="*/ 425 h 477"/>
              <a:gd name="T118" fmla="*/ 195 w 335"/>
              <a:gd name="T119" fmla="*/ 428 h 477"/>
              <a:gd name="T120" fmla="*/ 153 w 335"/>
              <a:gd name="T121" fmla="*/ 432 h 477"/>
              <a:gd name="T122" fmla="*/ 227 w 335"/>
              <a:gd name="T123" fmla="*/ 446 h 477"/>
              <a:gd name="T124" fmla="*/ 110 w 335"/>
              <a:gd name="T125" fmla="*/ 458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5" h="477">
                <a:moveTo>
                  <a:pt x="73" y="102"/>
                </a:moveTo>
                <a:cubicBezTo>
                  <a:pt x="94" y="103"/>
                  <a:pt x="119" y="106"/>
                  <a:pt x="139" y="105"/>
                </a:cubicBezTo>
                <a:cubicBezTo>
                  <a:pt x="118" y="103"/>
                  <a:pt x="94" y="101"/>
                  <a:pt x="73" y="102"/>
                </a:cubicBezTo>
                <a:close/>
                <a:moveTo>
                  <a:pt x="223" y="0"/>
                </a:moveTo>
                <a:cubicBezTo>
                  <a:pt x="225" y="5"/>
                  <a:pt x="226" y="10"/>
                  <a:pt x="228" y="14"/>
                </a:cubicBezTo>
                <a:cubicBezTo>
                  <a:pt x="232" y="22"/>
                  <a:pt x="237" y="27"/>
                  <a:pt x="240" y="36"/>
                </a:cubicBezTo>
                <a:cubicBezTo>
                  <a:pt x="243" y="43"/>
                  <a:pt x="245" y="47"/>
                  <a:pt x="239" y="50"/>
                </a:cubicBezTo>
                <a:cubicBezTo>
                  <a:pt x="233" y="45"/>
                  <a:pt x="236" y="53"/>
                  <a:pt x="235" y="56"/>
                </a:cubicBezTo>
                <a:cubicBezTo>
                  <a:pt x="235" y="58"/>
                  <a:pt x="233" y="58"/>
                  <a:pt x="232" y="60"/>
                </a:cubicBezTo>
                <a:cubicBezTo>
                  <a:pt x="228" y="63"/>
                  <a:pt x="226" y="70"/>
                  <a:pt x="222" y="71"/>
                </a:cubicBezTo>
                <a:cubicBezTo>
                  <a:pt x="222" y="69"/>
                  <a:pt x="223" y="67"/>
                  <a:pt x="221" y="66"/>
                </a:cubicBezTo>
                <a:cubicBezTo>
                  <a:pt x="217" y="64"/>
                  <a:pt x="219" y="77"/>
                  <a:pt x="217" y="79"/>
                </a:cubicBezTo>
                <a:cubicBezTo>
                  <a:pt x="213" y="85"/>
                  <a:pt x="205" y="93"/>
                  <a:pt x="202" y="98"/>
                </a:cubicBezTo>
                <a:cubicBezTo>
                  <a:pt x="201" y="97"/>
                  <a:pt x="199" y="97"/>
                  <a:pt x="197" y="96"/>
                </a:cubicBezTo>
                <a:cubicBezTo>
                  <a:pt x="202" y="92"/>
                  <a:pt x="206" y="82"/>
                  <a:pt x="212" y="80"/>
                </a:cubicBezTo>
                <a:cubicBezTo>
                  <a:pt x="213" y="79"/>
                  <a:pt x="214" y="79"/>
                  <a:pt x="214" y="78"/>
                </a:cubicBezTo>
                <a:cubicBezTo>
                  <a:pt x="215" y="77"/>
                  <a:pt x="214" y="75"/>
                  <a:pt x="213" y="75"/>
                </a:cubicBezTo>
                <a:cubicBezTo>
                  <a:pt x="211" y="74"/>
                  <a:pt x="207" y="80"/>
                  <a:pt x="205" y="82"/>
                </a:cubicBezTo>
                <a:cubicBezTo>
                  <a:pt x="201" y="89"/>
                  <a:pt x="197" y="93"/>
                  <a:pt x="192" y="99"/>
                </a:cubicBezTo>
                <a:cubicBezTo>
                  <a:pt x="190" y="101"/>
                  <a:pt x="186" y="106"/>
                  <a:pt x="184" y="107"/>
                </a:cubicBezTo>
                <a:cubicBezTo>
                  <a:pt x="179" y="109"/>
                  <a:pt x="173" y="105"/>
                  <a:pt x="169" y="108"/>
                </a:cubicBezTo>
                <a:cubicBezTo>
                  <a:pt x="173" y="109"/>
                  <a:pt x="180" y="108"/>
                  <a:pt x="183" y="110"/>
                </a:cubicBezTo>
                <a:cubicBezTo>
                  <a:pt x="178" y="117"/>
                  <a:pt x="173" y="124"/>
                  <a:pt x="168" y="131"/>
                </a:cubicBezTo>
                <a:cubicBezTo>
                  <a:pt x="167" y="129"/>
                  <a:pt x="166" y="127"/>
                  <a:pt x="163" y="127"/>
                </a:cubicBezTo>
                <a:cubicBezTo>
                  <a:pt x="162" y="125"/>
                  <a:pt x="163" y="115"/>
                  <a:pt x="159" y="117"/>
                </a:cubicBezTo>
                <a:cubicBezTo>
                  <a:pt x="156" y="118"/>
                  <a:pt x="159" y="122"/>
                  <a:pt x="159" y="123"/>
                </a:cubicBezTo>
                <a:cubicBezTo>
                  <a:pt x="161" y="128"/>
                  <a:pt x="161" y="140"/>
                  <a:pt x="160" y="145"/>
                </a:cubicBezTo>
                <a:cubicBezTo>
                  <a:pt x="160" y="153"/>
                  <a:pt x="157" y="158"/>
                  <a:pt x="151" y="161"/>
                </a:cubicBezTo>
                <a:cubicBezTo>
                  <a:pt x="151" y="159"/>
                  <a:pt x="153" y="158"/>
                  <a:pt x="153" y="156"/>
                </a:cubicBezTo>
                <a:cubicBezTo>
                  <a:pt x="147" y="163"/>
                  <a:pt x="142" y="173"/>
                  <a:pt x="135" y="181"/>
                </a:cubicBezTo>
                <a:cubicBezTo>
                  <a:pt x="121" y="198"/>
                  <a:pt x="108" y="217"/>
                  <a:pt x="94" y="234"/>
                </a:cubicBezTo>
                <a:cubicBezTo>
                  <a:pt x="89" y="241"/>
                  <a:pt x="84" y="250"/>
                  <a:pt x="78" y="257"/>
                </a:cubicBezTo>
                <a:cubicBezTo>
                  <a:pt x="70" y="266"/>
                  <a:pt x="61" y="276"/>
                  <a:pt x="52" y="284"/>
                </a:cubicBezTo>
                <a:cubicBezTo>
                  <a:pt x="53" y="281"/>
                  <a:pt x="52" y="278"/>
                  <a:pt x="53" y="274"/>
                </a:cubicBezTo>
                <a:cubicBezTo>
                  <a:pt x="53" y="273"/>
                  <a:pt x="55" y="269"/>
                  <a:pt x="52" y="269"/>
                </a:cubicBezTo>
                <a:cubicBezTo>
                  <a:pt x="51" y="269"/>
                  <a:pt x="51" y="271"/>
                  <a:pt x="51" y="273"/>
                </a:cubicBezTo>
                <a:cubicBezTo>
                  <a:pt x="51" y="277"/>
                  <a:pt x="49" y="286"/>
                  <a:pt x="47" y="289"/>
                </a:cubicBezTo>
                <a:cubicBezTo>
                  <a:pt x="46" y="272"/>
                  <a:pt x="49" y="256"/>
                  <a:pt x="49" y="238"/>
                </a:cubicBezTo>
                <a:cubicBezTo>
                  <a:pt x="49" y="215"/>
                  <a:pt x="51" y="190"/>
                  <a:pt x="51" y="168"/>
                </a:cubicBezTo>
                <a:cubicBezTo>
                  <a:pt x="51" y="161"/>
                  <a:pt x="50" y="153"/>
                  <a:pt x="51" y="147"/>
                </a:cubicBezTo>
                <a:cubicBezTo>
                  <a:pt x="51" y="144"/>
                  <a:pt x="52" y="142"/>
                  <a:pt x="51" y="140"/>
                </a:cubicBezTo>
                <a:cubicBezTo>
                  <a:pt x="50" y="136"/>
                  <a:pt x="53" y="133"/>
                  <a:pt x="52" y="127"/>
                </a:cubicBezTo>
                <a:cubicBezTo>
                  <a:pt x="51" y="123"/>
                  <a:pt x="53" y="119"/>
                  <a:pt x="52" y="115"/>
                </a:cubicBezTo>
                <a:cubicBezTo>
                  <a:pt x="51" y="112"/>
                  <a:pt x="50" y="102"/>
                  <a:pt x="54" y="101"/>
                </a:cubicBezTo>
                <a:cubicBezTo>
                  <a:pt x="58" y="99"/>
                  <a:pt x="66" y="103"/>
                  <a:pt x="69" y="101"/>
                </a:cubicBezTo>
                <a:cubicBezTo>
                  <a:pt x="66" y="98"/>
                  <a:pt x="58" y="100"/>
                  <a:pt x="53" y="98"/>
                </a:cubicBezTo>
                <a:cubicBezTo>
                  <a:pt x="52" y="90"/>
                  <a:pt x="54" y="80"/>
                  <a:pt x="52" y="73"/>
                </a:cubicBezTo>
                <a:cubicBezTo>
                  <a:pt x="48" y="78"/>
                  <a:pt x="52" y="91"/>
                  <a:pt x="50" y="98"/>
                </a:cubicBezTo>
                <a:cubicBezTo>
                  <a:pt x="48" y="81"/>
                  <a:pt x="49" y="61"/>
                  <a:pt x="50" y="45"/>
                </a:cubicBezTo>
                <a:cubicBezTo>
                  <a:pt x="46" y="49"/>
                  <a:pt x="47" y="58"/>
                  <a:pt x="47" y="65"/>
                </a:cubicBezTo>
                <a:cubicBezTo>
                  <a:pt x="46" y="76"/>
                  <a:pt x="47" y="88"/>
                  <a:pt x="46" y="98"/>
                </a:cubicBezTo>
                <a:cubicBezTo>
                  <a:pt x="36" y="99"/>
                  <a:pt x="23" y="98"/>
                  <a:pt x="13" y="98"/>
                </a:cubicBezTo>
                <a:cubicBezTo>
                  <a:pt x="11" y="98"/>
                  <a:pt x="1" y="99"/>
                  <a:pt x="0" y="101"/>
                </a:cubicBezTo>
                <a:cubicBezTo>
                  <a:pt x="0" y="104"/>
                  <a:pt x="5" y="102"/>
                  <a:pt x="5" y="102"/>
                </a:cubicBezTo>
                <a:cubicBezTo>
                  <a:pt x="16" y="99"/>
                  <a:pt x="33" y="101"/>
                  <a:pt x="47" y="101"/>
                </a:cubicBezTo>
                <a:cubicBezTo>
                  <a:pt x="47" y="131"/>
                  <a:pt x="45" y="164"/>
                  <a:pt x="44" y="192"/>
                </a:cubicBezTo>
                <a:cubicBezTo>
                  <a:pt x="44" y="196"/>
                  <a:pt x="45" y="200"/>
                  <a:pt x="44" y="202"/>
                </a:cubicBezTo>
                <a:cubicBezTo>
                  <a:pt x="44" y="203"/>
                  <a:pt x="42" y="204"/>
                  <a:pt x="42" y="205"/>
                </a:cubicBezTo>
                <a:cubicBezTo>
                  <a:pt x="41" y="208"/>
                  <a:pt x="42" y="215"/>
                  <a:pt x="44" y="217"/>
                </a:cubicBezTo>
                <a:cubicBezTo>
                  <a:pt x="45" y="218"/>
                  <a:pt x="46" y="218"/>
                  <a:pt x="47" y="219"/>
                </a:cubicBezTo>
                <a:cubicBezTo>
                  <a:pt x="47" y="220"/>
                  <a:pt x="47" y="223"/>
                  <a:pt x="47" y="226"/>
                </a:cubicBezTo>
                <a:cubicBezTo>
                  <a:pt x="46" y="230"/>
                  <a:pt x="47" y="236"/>
                  <a:pt x="47" y="240"/>
                </a:cubicBezTo>
                <a:cubicBezTo>
                  <a:pt x="46" y="256"/>
                  <a:pt x="44" y="273"/>
                  <a:pt x="44" y="291"/>
                </a:cubicBezTo>
                <a:cubicBezTo>
                  <a:pt x="44" y="296"/>
                  <a:pt x="44" y="301"/>
                  <a:pt x="40" y="303"/>
                </a:cubicBezTo>
                <a:cubicBezTo>
                  <a:pt x="39" y="301"/>
                  <a:pt x="38" y="299"/>
                  <a:pt x="36" y="301"/>
                </a:cubicBezTo>
                <a:cubicBezTo>
                  <a:pt x="34" y="308"/>
                  <a:pt x="33" y="314"/>
                  <a:pt x="30" y="319"/>
                </a:cubicBezTo>
                <a:cubicBezTo>
                  <a:pt x="25" y="328"/>
                  <a:pt x="13" y="331"/>
                  <a:pt x="9" y="341"/>
                </a:cubicBezTo>
                <a:cubicBezTo>
                  <a:pt x="12" y="342"/>
                  <a:pt x="16" y="338"/>
                  <a:pt x="18" y="336"/>
                </a:cubicBezTo>
                <a:cubicBezTo>
                  <a:pt x="24" y="331"/>
                  <a:pt x="29" y="323"/>
                  <a:pt x="36" y="320"/>
                </a:cubicBezTo>
                <a:cubicBezTo>
                  <a:pt x="35" y="324"/>
                  <a:pt x="37" y="330"/>
                  <a:pt x="35" y="334"/>
                </a:cubicBezTo>
                <a:cubicBezTo>
                  <a:pt x="33" y="336"/>
                  <a:pt x="27" y="336"/>
                  <a:pt x="30" y="341"/>
                </a:cubicBezTo>
                <a:cubicBezTo>
                  <a:pt x="32" y="342"/>
                  <a:pt x="33" y="340"/>
                  <a:pt x="35" y="340"/>
                </a:cubicBezTo>
                <a:cubicBezTo>
                  <a:pt x="35" y="347"/>
                  <a:pt x="35" y="356"/>
                  <a:pt x="31" y="361"/>
                </a:cubicBezTo>
                <a:cubicBezTo>
                  <a:pt x="35" y="361"/>
                  <a:pt x="34" y="366"/>
                  <a:pt x="33" y="368"/>
                </a:cubicBezTo>
                <a:cubicBezTo>
                  <a:pt x="30" y="373"/>
                  <a:pt x="18" y="366"/>
                  <a:pt x="14" y="367"/>
                </a:cubicBezTo>
                <a:cubicBezTo>
                  <a:pt x="13" y="367"/>
                  <a:pt x="12" y="369"/>
                  <a:pt x="12" y="369"/>
                </a:cubicBezTo>
                <a:cubicBezTo>
                  <a:pt x="12" y="372"/>
                  <a:pt x="19" y="372"/>
                  <a:pt x="21" y="372"/>
                </a:cubicBezTo>
                <a:cubicBezTo>
                  <a:pt x="24" y="373"/>
                  <a:pt x="29" y="374"/>
                  <a:pt x="32" y="375"/>
                </a:cubicBezTo>
                <a:cubicBezTo>
                  <a:pt x="32" y="377"/>
                  <a:pt x="26" y="376"/>
                  <a:pt x="27" y="378"/>
                </a:cubicBezTo>
                <a:cubicBezTo>
                  <a:pt x="27" y="380"/>
                  <a:pt x="31" y="379"/>
                  <a:pt x="32" y="380"/>
                </a:cubicBezTo>
                <a:cubicBezTo>
                  <a:pt x="33" y="382"/>
                  <a:pt x="30" y="383"/>
                  <a:pt x="30" y="385"/>
                </a:cubicBezTo>
                <a:cubicBezTo>
                  <a:pt x="31" y="389"/>
                  <a:pt x="37" y="384"/>
                  <a:pt x="36" y="381"/>
                </a:cubicBezTo>
                <a:cubicBezTo>
                  <a:pt x="40" y="381"/>
                  <a:pt x="43" y="379"/>
                  <a:pt x="43" y="386"/>
                </a:cubicBezTo>
                <a:cubicBezTo>
                  <a:pt x="43" y="402"/>
                  <a:pt x="42" y="415"/>
                  <a:pt x="41" y="430"/>
                </a:cubicBezTo>
                <a:cubicBezTo>
                  <a:pt x="40" y="440"/>
                  <a:pt x="39" y="452"/>
                  <a:pt x="36" y="462"/>
                </a:cubicBezTo>
                <a:cubicBezTo>
                  <a:pt x="36" y="463"/>
                  <a:pt x="34" y="468"/>
                  <a:pt x="38" y="468"/>
                </a:cubicBezTo>
                <a:cubicBezTo>
                  <a:pt x="41" y="468"/>
                  <a:pt x="41" y="462"/>
                  <a:pt x="41" y="458"/>
                </a:cubicBezTo>
                <a:cubicBezTo>
                  <a:pt x="42" y="453"/>
                  <a:pt x="43" y="449"/>
                  <a:pt x="43" y="445"/>
                </a:cubicBezTo>
                <a:cubicBezTo>
                  <a:pt x="45" y="434"/>
                  <a:pt x="43" y="423"/>
                  <a:pt x="45" y="411"/>
                </a:cubicBezTo>
                <a:cubicBezTo>
                  <a:pt x="46" y="405"/>
                  <a:pt x="45" y="399"/>
                  <a:pt x="45" y="394"/>
                </a:cubicBezTo>
                <a:cubicBezTo>
                  <a:pt x="45" y="392"/>
                  <a:pt x="45" y="380"/>
                  <a:pt x="47" y="379"/>
                </a:cubicBezTo>
                <a:cubicBezTo>
                  <a:pt x="49" y="377"/>
                  <a:pt x="57" y="378"/>
                  <a:pt x="61" y="378"/>
                </a:cubicBezTo>
                <a:cubicBezTo>
                  <a:pt x="76" y="378"/>
                  <a:pt x="90" y="378"/>
                  <a:pt x="105" y="378"/>
                </a:cubicBezTo>
                <a:cubicBezTo>
                  <a:pt x="123" y="378"/>
                  <a:pt x="140" y="378"/>
                  <a:pt x="156" y="382"/>
                </a:cubicBezTo>
                <a:cubicBezTo>
                  <a:pt x="154" y="394"/>
                  <a:pt x="158" y="406"/>
                  <a:pt x="155" y="415"/>
                </a:cubicBezTo>
                <a:cubicBezTo>
                  <a:pt x="152" y="421"/>
                  <a:pt x="144" y="426"/>
                  <a:pt x="136" y="424"/>
                </a:cubicBezTo>
                <a:cubicBezTo>
                  <a:pt x="135" y="424"/>
                  <a:pt x="135" y="422"/>
                  <a:pt x="133" y="422"/>
                </a:cubicBezTo>
                <a:cubicBezTo>
                  <a:pt x="132" y="422"/>
                  <a:pt x="131" y="424"/>
                  <a:pt x="130" y="425"/>
                </a:cubicBezTo>
                <a:cubicBezTo>
                  <a:pt x="126" y="426"/>
                  <a:pt x="118" y="426"/>
                  <a:pt x="116" y="424"/>
                </a:cubicBezTo>
                <a:cubicBezTo>
                  <a:pt x="115" y="423"/>
                  <a:pt x="116" y="413"/>
                  <a:pt x="115" y="410"/>
                </a:cubicBezTo>
                <a:cubicBezTo>
                  <a:pt x="115" y="405"/>
                  <a:pt x="115" y="398"/>
                  <a:pt x="116" y="394"/>
                </a:cubicBezTo>
                <a:cubicBezTo>
                  <a:pt x="116" y="393"/>
                  <a:pt x="119" y="391"/>
                  <a:pt x="118" y="389"/>
                </a:cubicBezTo>
                <a:cubicBezTo>
                  <a:pt x="118" y="388"/>
                  <a:pt x="115" y="388"/>
                  <a:pt x="114" y="390"/>
                </a:cubicBezTo>
                <a:cubicBezTo>
                  <a:pt x="112" y="395"/>
                  <a:pt x="115" y="403"/>
                  <a:pt x="113" y="407"/>
                </a:cubicBezTo>
                <a:cubicBezTo>
                  <a:pt x="111" y="408"/>
                  <a:pt x="110" y="408"/>
                  <a:pt x="110" y="410"/>
                </a:cubicBezTo>
                <a:cubicBezTo>
                  <a:pt x="110" y="410"/>
                  <a:pt x="115" y="420"/>
                  <a:pt x="110" y="421"/>
                </a:cubicBezTo>
                <a:cubicBezTo>
                  <a:pt x="106" y="422"/>
                  <a:pt x="104" y="417"/>
                  <a:pt x="104" y="414"/>
                </a:cubicBezTo>
                <a:cubicBezTo>
                  <a:pt x="104" y="409"/>
                  <a:pt x="104" y="401"/>
                  <a:pt x="106" y="396"/>
                </a:cubicBezTo>
                <a:cubicBezTo>
                  <a:pt x="107" y="395"/>
                  <a:pt x="110" y="393"/>
                  <a:pt x="110" y="392"/>
                </a:cubicBezTo>
                <a:cubicBezTo>
                  <a:pt x="109" y="388"/>
                  <a:pt x="102" y="396"/>
                  <a:pt x="103" y="398"/>
                </a:cubicBezTo>
                <a:cubicBezTo>
                  <a:pt x="99" y="407"/>
                  <a:pt x="104" y="421"/>
                  <a:pt x="101" y="429"/>
                </a:cubicBezTo>
                <a:cubicBezTo>
                  <a:pt x="100" y="433"/>
                  <a:pt x="94" y="434"/>
                  <a:pt x="100" y="437"/>
                </a:cubicBezTo>
                <a:cubicBezTo>
                  <a:pt x="98" y="438"/>
                  <a:pt x="98" y="441"/>
                  <a:pt x="98" y="443"/>
                </a:cubicBezTo>
                <a:cubicBezTo>
                  <a:pt x="95" y="443"/>
                  <a:pt x="88" y="442"/>
                  <a:pt x="88" y="446"/>
                </a:cubicBezTo>
                <a:cubicBezTo>
                  <a:pt x="89" y="450"/>
                  <a:pt x="94" y="447"/>
                  <a:pt x="98" y="449"/>
                </a:cubicBezTo>
                <a:cubicBezTo>
                  <a:pt x="101" y="450"/>
                  <a:pt x="103" y="453"/>
                  <a:pt x="103" y="456"/>
                </a:cubicBezTo>
                <a:cubicBezTo>
                  <a:pt x="103" y="460"/>
                  <a:pt x="103" y="472"/>
                  <a:pt x="106" y="472"/>
                </a:cubicBezTo>
                <a:cubicBezTo>
                  <a:pt x="111" y="473"/>
                  <a:pt x="112" y="463"/>
                  <a:pt x="113" y="460"/>
                </a:cubicBezTo>
                <a:cubicBezTo>
                  <a:pt x="113" y="462"/>
                  <a:pt x="114" y="465"/>
                  <a:pt x="114" y="468"/>
                </a:cubicBezTo>
                <a:cubicBezTo>
                  <a:pt x="114" y="470"/>
                  <a:pt x="111" y="477"/>
                  <a:pt x="115" y="476"/>
                </a:cubicBezTo>
                <a:cubicBezTo>
                  <a:pt x="116" y="476"/>
                  <a:pt x="117" y="470"/>
                  <a:pt x="117" y="469"/>
                </a:cubicBezTo>
                <a:cubicBezTo>
                  <a:pt x="118" y="463"/>
                  <a:pt x="115" y="457"/>
                  <a:pt x="116" y="453"/>
                </a:cubicBezTo>
                <a:cubicBezTo>
                  <a:pt x="128" y="451"/>
                  <a:pt x="140" y="451"/>
                  <a:pt x="152" y="450"/>
                </a:cubicBezTo>
                <a:cubicBezTo>
                  <a:pt x="152" y="452"/>
                  <a:pt x="153" y="454"/>
                  <a:pt x="155" y="454"/>
                </a:cubicBezTo>
                <a:cubicBezTo>
                  <a:pt x="157" y="454"/>
                  <a:pt x="157" y="450"/>
                  <a:pt x="158" y="449"/>
                </a:cubicBezTo>
                <a:cubicBezTo>
                  <a:pt x="159" y="449"/>
                  <a:pt x="163" y="448"/>
                  <a:pt x="163" y="448"/>
                </a:cubicBezTo>
                <a:cubicBezTo>
                  <a:pt x="166" y="447"/>
                  <a:pt x="169" y="447"/>
                  <a:pt x="171" y="447"/>
                </a:cubicBezTo>
                <a:cubicBezTo>
                  <a:pt x="182" y="445"/>
                  <a:pt x="194" y="445"/>
                  <a:pt x="205" y="447"/>
                </a:cubicBezTo>
                <a:cubicBezTo>
                  <a:pt x="213" y="448"/>
                  <a:pt x="222" y="447"/>
                  <a:pt x="227" y="449"/>
                </a:cubicBezTo>
                <a:cubicBezTo>
                  <a:pt x="227" y="450"/>
                  <a:pt x="229" y="452"/>
                  <a:pt x="230" y="452"/>
                </a:cubicBezTo>
                <a:cubicBezTo>
                  <a:pt x="232" y="452"/>
                  <a:pt x="233" y="451"/>
                  <a:pt x="234" y="450"/>
                </a:cubicBezTo>
                <a:cubicBezTo>
                  <a:pt x="236" y="449"/>
                  <a:pt x="239" y="450"/>
                  <a:pt x="242" y="450"/>
                </a:cubicBezTo>
                <a:cubicBezTo>
                  <a:pt x="249" y="450"/>
                  <a:pt x="256" y="448"/>
                  <a:pt x="261" y="448"/>
                </a:cubicBezTo>
                <a:cubicBezTo>
                  <a:pt x="261" y="449"/>
                  <a:pt x="261" y="451"/>
                  <a:pt x="262" y="452"/>
                </a:cubicBezTo>
                <a:cubicBezTo>
                  <a:pt x="263" y="453"/>
                  <a:pt x="266" y="451"/>
                  <a:pt x="267" y="451"/>
                </a:cubicBezTo>
                <a:cubicBezTo>
                  <a:pt x="268" y="454"/>
                  <a:pt x="266" y="465"/>
                  <a:pt x="269" y="466"/>
                </a:cubicBezTo>
                <a:cubicBezTo>
                  <a:pt x="275" y="466"/>
                  <a:pt x="269" y="452"/>
                  <a:pt x="270" y="448"/>
                </a:cubicBezTo>
                <a:cubicBezTo>
                  <a:pt x="275" y="447"/>
                  <a:pt x="281" y="450"/>
                  <a:pt x="285" y="449"/>
                </a:cubicBezTo>
                <a:cubicBezTo>
                  <a:pt x="286" y="444"/>
                  <a:pt x="279" y="445"/>
                  <a:pt x="278" y="442"/>
                </a:cubicBezTo>
                <a:cubicBezTo>
                  <a:pt x="281" y="441"/>
                  <a:pt x="282" y="440"/>
                  <a:pt x="285" y="440"/>
                </a:cubicBezTo>
                <a:cubicBezTo>
                  <a:pt x="286" y="440"/>
                  <a:pt x="286" y="438"/>
                  <a:pt x="287" y="438"/>
                </a:cubicBezTo>
                <a:cubicBezTo>
                  <a:pt x="289" y="437"/>
                  <a:pt x="301" y="438"/>
                  <a:pt x="306" y="439"/>
                </a:cubicBezTo>
                <a:cubicBezTo>
                  <a:pt x="310" y="440"/>
                  <a:pt x="314" y="440"/>
                  <a:pt x="318" y="440"/>
                </a:cubicBezTo>
                <a:cubicBezTo>
                  <a:pt x="319" y="440"/>
                  <a:pt x="330" y="442"/>
                  <a:pt x="330" y="440"/>
                </a:cubicBezTo>
                <a:cubicBezTo>
                  <a:pt x="332" y="435"/>
                  <a:pt x="317" y="437"/>
                  <a:pt x="316" y="437"/>
                </a:cubicBezTo>
                <a:cubicBezTo>
                  <a:pt x="300" y="439"/>
                  <a:pt x="283" y="433"/>
                  <a:pt x="269" y="433"/>
                </a:cubicBezTo>
                <a:cubicBezTo>
                  <a:pt x="269" y="429"/>
                  <a:pt x="268" y="425"/>
                  <a:pt x="269" y="422"/>
                </a:cubicBezTo>
                <a:cubicBezTo>
                  <a:pt x="279" y="422"/>
                  <a:pt x="292" y="420"/>
                  <a:pt x="303" y="420"/>
                </a:cubicBezTo>
                <a:cubicBezTo>
                  <a:pt x="305" y="420"/>
                  <a:pt x="319" y="422"/>
                  <a:pt x="320" y="420"/>
                </a:cubicBezTo>
                <a:cubicBezTo>
                  <a:pt x="322" y="418"/>
                  <a:pt x="316" y="416"/>
                  <a:pt x="315" y="416"/>
                </a:cubicBezTo>
                <a:cubicBezTo>
                  <a:pt x="312" y="415"/>
                  <a:pt x="310" y="414"/>
                  <a:pt x="308" y="415"/>
                </a:cubicBezTo>
                <a:cubicBezTo>
                  <a:pt x="307" y="415"/>
                  <a:pt x="308" y="417"/>
                  <a:pt x="307" y="418"/>
                </a:cubicBezTo>
                <a:cubicBezTo>
                  <a:pt x="294" y="418"/>
                  <a:pt x="286" y="419"/>
                  <a:pt x="273" y="419"/>
                </a:cubicBezTo>
                <a:cubicBezTo>
                  <a:pt x="266" y="419"/>
                  <a:pt x="267" y="413"/>
                  <a:pt x="267" y="406"/>
                </a:cubicBezTo>
                <a:cubicBezTo>
                  <a:pt x="267" y="401"/>
                  <a:pt x="267" y="396"/>
                  <a:pt x="269" y="391"/>
                </a:cubicBezTo>
                <a:cubicBezTo>
                  <a:pt x="269" y="390"/>
                  <a:pt x="273" y="383"/>
                  <a:pt x="269" y="382"/>
                </a:cubicBezTo>
                <a:cubicBezTo>
                  <a:pt x="268" y="382"/>
                  <a:pt x="268" y="384"/>
                  <a:pt x="268" y="387"/>
                </a:cubicBezTo>
                <a:cubicBezTo>
                  <a:pt x="266" y="394"/>
                  <a:pt x="264" y="405"/>
                  <a:pt x="263" y="413"/>
                </a:cubicBezTo>
                <a:cubicBezTo>
                  <a:pt x="261" y="402"/>
                  <a:pt x="262" y="388"/>
                  <a:pt x="262" y="377"/>
                </a:cubicBezTo>
                <a:cubicBezTo>
                  <a:pt x="265" y="376"/>
                  <a:pt x="267" y="377"/>
                  <a:pt x="270" y="376"/>
                </a:cubicBezTo>
                <a:cubicBezTo>
                  <a:pt x="271" y="376"/>
                  <a:pt x="272" y="373"/>
                  <a:pt x="273" y="373"/>
                </a:cubicBezTo>
                <a:cubicBezTo>
                  <a:pt x="277" y="372"/>
                  <a:pt x="280" y="374"/>
                  <a:pt x="284" y="373"/>
                </a:cubicBezTo>
                <a:cubicBezTo>
                  <a:pt x="284" y="376"/>
                  <a:pt x="287" y="375"/>
                  <a:pt x="290" y="375"/>
                </a:cubicBezTo>
                <a:cubicBezTo>
                  <a:pt x="294" y="376"/>
                  <a:pt x="302" y="378"/>
                  <a:pt x="303" y="376"/>
                </a:cubicBezTo>
                <a:cubicBezTo>
                  <a:pt x="305" y="373"/>
                  <a:pt x="292" y="366"/>
                  <a:pt x="293" y="373"/>
                </a:cubicBezTo>
                <a:cubicBezTo>
                  <a:pt x="291" y="373"/>
                  <a:pt x="289" y="373"/>
                  <a:pt x="287" y="373"/>
                </a:cubicBezTo>
                <a:cubicBezTo>
                  <a:pt x="290" y="364"/>
                  <a:pt x="274" y="372"/>
                  <a:pt x="270" y="368"/>
                </a:cubicBezTo>
                <a:cubicBezTo>
                  <a:pt x="268" y="367"/>
                  <a:pt x="268" y="358"/>
                  <a:pt x="268" y="356"/>
                </a:cubicBezTo>
                <a:cubicBezTo>
                  <a:pt x="267" y="352"/>
                  <a:pt x="267" y="348"/>
                  <a:pt x="267" y="344"/>
                </a:cubicBezTo>
                <a:cubicBezTo>
                  <a:pt x="271" y="344"/>
                  <a:pt x="280" y="344"/>
                  <a:pt x="279" y="340"/>
                </a:cubicBezTo>
                <a:cubicBezTo>
                  <a:pt x="278" y="337"/>
                  <a:pt x="271" y="339"/>
                  <a:pt x="268" y="339"/>
                </a:cubicBezTo>
                <a:cubicBezTo>
                  <a:pt x="267" y="333"/>
                  <a:pt x="269" y="328"/>
                  <a:pt x="270" y="324"/>
                </a:cubicBezTo>
                <a:cubicBezTo>
                  <a:pt x="276" y="323"/>
                  <a:pt x="270" y="319"/>
                  <a:pt x="271" y="317"/>
                </a:cubicBezTo>
                <a:cubicBezTo>
                  <a:pt x="274" y="316"/>
                  <a:pt x="278" y="317"/>
                  <a:pt x="282" y="317"/>
                </a:cubicBezTo>
                <a:cubicBezTo>
                  <a:pt x="287" y="317"/>
                  <a:pt x="297" y="319"/>
                  <a:pt x="299" y="317"/>
                </a:cubicBezTo>
                <a:cubicBezTo>
                  <a:pt x="300" y="317"/>
                  <a:pt x="301" y="316"/>
                  <a:pt x="302" y="315"/>
                </a:cubicBezTo>
                <a:cubicBezTo>
                  <a:pt x="304" y="314"/>
                  <a:pt x="315" y="316"/>
                  <a:pt x="315" y="312"/>
                </a:cubicBezTo>
                <a:cubicBezTo>
                  <a:pt x="315" y="306"/>
                  <a:pt x="301" y="312"/>
                  <a:pt x="298" y="312"/>
                </a:cubicBezTo>
                <a:cubicBezTo>
                  <a:pt x="296" y="312"/>
                  <a:pt x="294" y="311"/>
                  <a:pt x="293" y="311"/>
                </a:cubicBezTo>
                <a:cubicBezTo>
                  <a:pt x="291" y="311"/>
                  <a:pt x="291" y="313"/>
                  <a:pt x="289" y="313"/>
                </a:cubicBezTo>
                <a:cubicBezTo>
                  <a:pt x="285" y="314"/>
                  <a:pt x="281" y="310"/>
                  <a:pt x="278" y="311"/>
                </a:cubicBezTo>
                <a:cubicBezTo>
                  <a:pt x="275" y="311"/>
                  <a:pt x="271" y="314"/>
                  <a:pt x="268" y="311"/>
                </a:cubicBezTo>
                <a:cubicBezTo>
                  <a:pt x="269" y="308"/>
                  <a:pt x="268" y="303"/>
                  <a:pt x="264" y="305"/>
                </a:cubicBezTo>
                <a:cubicBezTo>
                  <a:pt x="264" y="289"/>
                  <a:pt x="264" y="272"/>
                  <a:pt x="264" y="255"/>
                </a:cubicBezTo>
                <a:cubicBezTo>
                  <a:pt x="264" y="247"/>
                  <a:pt x="265" y="238"/>
                  <a:pt x="265" y="231"/>
                </a:cubicBezTo>
                <a:cubicBezTo>
                  <a:pt x="265" y="229"/>
                  <a:pt x="263" y="226"/>
                  <a:pt x="263" y="223"/>
                </a:cubicBezTo>
                <a:cubicBezTo>
                  <a:pt x="263" y="219"/>
                  <a:pt x="265" y="211"/>
                  <a:pt x="264" y="204"/>
                </a:cubicBezTo>
                <a:cubicBezTo>
                  <a:pt x="263" y="203"/>
                  <a:pt x="263" y="194"/>
                  <a:pt x="260" y="194"/>
                </a:cubicBezTo>
                <a:cubicBezTo>
                  <a:pt x="258" y="195"/>
                  <a:pt x="262" y="209"/>
                  <a:pt x="262" y="212"/>
                </a:cubicBezTo>
                <a:cubicBezTo>
                  <a:pt x="262" y="240"/>
                  <a:pt x="263" y="269"/>
                  <a:pt x="262" y="298"/>
                </a:cubicBezTo>
                <a:cubicBezTo>
                  <a:pt x="262" y="301"/>
                  <a:pt x="262" y="310"/>
                  <a:pt x="261" y="311"/>
                </a:cubicBezTo>
                <a:cubicBezTo>
                  <a:pt x="259" y="313"/>
                  <a:pt x="250" y="312"/>
                  <a:pt x="248" y="311"/>
                </a:cubicBezTo>
                <a:cubicBezTo>
                  <a:pt x="244" y="311"/>
                  <a:pt x="240" y="311"/>
                  <a:pt x="236" y="310"/>
                </a:cubicBezTo>
                <a:cubicBezTo>
                  <a:pt x="237" y="282"/>
                  <a:pt x="236" y="255"/>
                  <a:pt x="237" y="229"/>
                </a:cubicBezTo>
                <a:cubicBezTo>
                  <a:pt x="238" y="189"/>
                  <a:pt x="244" y="151"/>
                  <a:pt x="245" y="111"/>
                </a:cubicBezTo>
                <a:cubicBezTo>
                  <a:pt x="273" y="113"/>
                  <a:pt x="301" y="109"/>
                  <a:pt x="327" y="118"/>
                </a:cubicBezTo>
                <a:cubicBezTo>
                  <a:pt x="335" y="113"/>
                  <a:pt x="317" y="111"/>
                  <a:pt x="311" y="110"/>
                </a:cubicBezTo>
                <a:cubicBezTo>
                  <a:pt x="291" y="108"/>
                  <a:pt x="265" y="111"/>
                  <a:pt x="245" y="110"/>
                </a:cubicBezTo>
                <a:cubicBezTo>
                  <a:pt x="244" y="99"/>
                  <a:pt x="244" y="83"/>
                  <a:pt x="244" y="71"/>
                </a:cubicBezTo>
                <a:cubicBezTo>
                  <a:pt x="244" y="69"/>
                  <a:pt x="246" y="66"/>
                  <a:pt x="244" y="65"/>
                </a:cubicBezTo>
                <a:cubicBezTo>
                  <a:pt x="243" y="63"/>
                  <a:pt x="240" y="65"/>
                  <a:pt x="239" y="65"/>
                </a:cubicBezTo>
                <a:cubicBezTo>
                  <a:pt x="238" y="64"/>
                  <a:pt x="238" y="59"/>
                  <a:pt x="239" y="58"/>
                </a:cubicBezTo>
                <a:cubicBezTo>
                  <a:pt x="239" y="54"/>
                  <a:pt x="244" y="52"/>
                  <a:pt x="246" y="50"/>
                </a:cubicBezTo>
                <a:cubicBezTo>
                  <a:pt x="247" y="51"/>
                  <a:pt x="247" y="53"/>
                  <a:pt x="249" y="53"/>
                </a:cubicBezTo>
                <a:cubicBezTo>
                  <a:pt x="251" y="50"/>
                  <a:pt x="247" y="49"/>
                  <a:pt x="247" y="47"/>
                </a:cubicBezTo>
                <a:cubicBezTo>
                  <a:pt x="248" y="44"/>
                  <a:pt x="256" y="36"/>
                  <a:pt x="259" y="33"/>
                </a:cubicBezTo>
                <a:cubicBezTo>
                  <a:pt x="261" y="31"/>
                  <a:pt x="261" y="29"/>
                  <a:pt x="262" y="27"/>
                </a:cubicBezTo>
                <a:cubicBezTo>
                  <a:pt x="263" y="25"/>
                  <a:pt x="268" y="22"/>
                  <a:pt x="267" y="20"/>
                </a:cubicBezTo>
                <a:cubicBezTo>
                  <a:pt x="266" y="16"/>
                  <a:pt x="259" y="22"/>
                  <a:pt x="258" y="24"/>
                </a:cubicBezTo>
                <a:cubicBezTo>
                  <a:pt x="257" y="28"/>
                  <a:pt x="255" y="28"/>
                  <a:pt x="253" y="31"/>
                </a:cubicBezTo>
                <a:cubicBezTo>
                  <a:pt x="251" y="35"/>
                  <a:pt x="250" y="40"/>
                  <a:pt x="246" y="42"/>
                </a:cubicBezTo>
                <a:cubicBezTo>
                  <a:pt x="243" y="34"/>
                  <a:pt x="237" y="26"/>
                  <a:pt x="235" y="18"/>
                </a:cubicBezTo>
                <a:cubicBezTo>
                  <a:pt x="234" y="15"/>
                  <a:pt x="231" y="12"/>
                  <a:pt x="230" y="9"/>
                </a:cubicBezTo>
                <a:cubicBezTo>
                  <a:pt x="229" y="6"/>
                  <a:pt x="227" y="3"/>
                  <a:pt x="226" y="0"/>
                </a:cubicBezTo>
                <a:lnTo>
                  <a:pt x="223" y="0"/>
                </a:lnTo>
                <a:close/>
                <a:moveTo>
                  <a:pt x="235" y="63"/>
                </a:moveTo>
                <a:cubicBezTo>
                  <a:pt x="235" y="63"/>
                  <a:pt x="235" y="63"/>
                  <a:pt x="235" y="63"/>
                </a:cubicBezTo>
                <a:cubicBezTo>
                  <a:pt x="235" y="68"/>
                  <a:pt x="231" y="70"/>
                  <a:pt x="228" y="72"/>
                </a:cubicBezTo>
                <a:cubicBezTo>
                  <a:pt x="229" y="68"/>
                  <a:pt x="233" y="66"/>
                  <a:pt x="235" y="63"/>
                </a:cubicBezTo>
                <a:close/>
                <a:moveTo>
                  <a:pt x="239" y="73"/>
                </a:moveTo>
                <a:cubicBezTo>
                  <a:pt x="242" y="78"/>
                  <a:pt x="240" y="85"/>
                  <a:pt x="240" y="91"/>
                </a:cubicBezTo>
                <a:cubicBezTo>
                  <a:pt x="239" y="117"/>
                  <a:pt x="243" y="145"/>
                  <a:pt x="236" y="170"/>
                </a:cubicBezTo>
                <a:cubicBezTo>
                  <a:pt x="236" y="150"/>
                  <a:pt x="236" y="127"/>
                  <a:pt x="237" y="106"/>
                </a:cubicBezTo>
                <a:cubicBezTo>
                  <a:pt x="237" y="101"/>
                  <a:pt x="237" y="95"/>
                  <a:pt x="237" y="89"/>
                </a:cubicBezTo>
                <a:cubicBezTo>
                  <a:pt x="238" y="84"/>
                  <a:pt x="238" y="76"/>
                  <a:pt x="239" y="73"/>
                </a:cubicBezTo>
                <a:close/>
                <a:moveTo>
                  <a:pt x="226" y="84"/>
                </a:moveTo>
                <a:cubicBezTo>
                  <a:pt x="227" y="91"/>
                  <a:pt x="227" y="98"/>
                  <a:pt x="226" y="105"/>
                </a:cubicBezTo>
                <a:cubicBezTo>
                  <a:pt x="226" y="106"/>
                  <a:pt x="224" y="106"/>
                  <a:pt x="224" y="106"/>
                </a:cubicBezTo>
                <a:cubicBezTo>
                  <a:pt x="225" y="98"/>
                  <a:pt x="219" y="87"/>
                  <a:pt x="226" y="84"/>
                </a:cubicBezTo>
                <a:close/>
                <a:moveTo>
                  <a:pt x="219" y="93"/>
                </a:moveTo>
                <a:cubicBezTo>
                  <a:pt x="220" y="97"/>
                  <a:pt x="221" y="102"/>
                  <a:pt x="220" y="106"/>
                </a:cubicBezTo>
                <a:cubicBezTo>
                  <a:pt x="216" y="106"/>
                  <a:pt x="212" y="106"/>
                  <a:pt x="208" y="105"/>
                </a:cubicBezTo>
                <a:cubicBezTo>
                  <a:pt x="211" y="100"/>
                  <a:pt x="215" y="96"/>
                  <a:pt x="219" y="93"/>
                </a:cubicBezTo>
                <a:close/>
                <a:moveTo>
                  <a:pt x="199" y="100"/>
                </a:moveTo>
                <a:cubicBezTo>
                  <a:pt x="198" y="101"/>
                  <a:pt x="198" y="104"/>
                  <a:pt x="196" y="103"/>
                </a:cubicBezTo>
                <a:cubicBezTo>
                  <a:pt x="196" y="101"/>
                  <a:pt x="198" y="101"/>
                  <a:pt x="199" y="100"/>
                </a:cubicBezTo>
                <a:close/>
                <a:moveTo>
                  <a:pt x="50" y="101"/>
                </a:moveTo>
                <a:cubicBezTo>
                  <a:pt x="51" y="107"/>
                  <a:pt x="50" y="118"/>
                  <a:pt x="49" y="124"/>
                </a:cubicBezTo>
                <a:cubicBezTo>
                  <a:pt x="49" y="117"/>
                  <a:pt x="49" y="109"/>
                  <a:pt x="50" y="101"/>
                </a:cubicBezTo>
                <a:close/>
                <a:moveTo>
                  <a:pt x="194" y="107"/>
                </a:moveTo>
                <a:cubicBezTo>
                  <a:pt x="192" y="107"/>
                  <a:pt x="190" y="107"/>
                  <a:pt x="189" y="107"/>
                </a:cubicBezTo>
                <a:cubicBezTo>
                  <a:pt x="190" y="104"/>
                  <a:pt x="192" y="105"/>
                  <a:pt x="194" y="107"/>
                </a:cubicBezTo>
                <a:close/>
                <a:moveTo>
                  <a:pt x="192" y="110"/>
                </a:moveTo>
                <a:cubicBezTo>
                  <a:pt x="184" y="121"/>
                  <a:pt x="175" y="131"/>
                  <a:pt x="166" y="141"/>
                </a:cubicBezTo>
                <a:cubicBezTo>
                  <a:pt x="166" y="139"/>
                  <a:pt x="166" y="136"/>
                  <a:pt x="167" y="134"/>
                </a:cubicBezTo>
                <a:cubicBezTo>
                  <a:pt x="167" y="133"/>
                  <a:pt x="167" y="135"/>
                  <a:pt x="168" y="135"/>
                </a:cubicBezTo>
                <a:cubicBezTo>
                  <a:pt x="174" y="128"/>
                  <a:pt x="181" y="117"/>
                  <a:pt x="187" y="109"/>
                </a:cubicBezTo>
                <a:cubicBezTo>
                  <a:pt x="187" y="109"/>
                  <a:pt x="191" y="110"/>
                  <a:pt x="192" y="110"/>
                </a:cubicBezTo>
                <a:close/>
                <a:moveTo>
                  <a:pt x="198" y="110"/>
                </a:moveTo>
                <a:cubicBezTo>
                  <a:pt x="191" y="123"/>
                  <a:pt x="179" y="138"/>
                  <a:pt x="168" y="148"/>
                </a:cubicBezTo>
                <a:cubicBezTo>
                  <a:pt x="178" y="135"/>
                  <a:pt x="188" y="122"/>
                  <a:pt x="198" y="110"/>
                </a:cubicBezTo>
                <a:close/>
                <a:moveTo>
                  <a:pt x="219" y="111"/>
                </a:moveTo>
                <a:cubicBezTo>
                  <a:pt x="214" y="115"/>
                  <a:pt x="205" y="116"/>
                  <a:pt x="199" y="117"/>
                </a:cubicBezTo>
                <a:cubicBezTo>
                  <a:pt x="201" y="115"/>
                  <a:pt x="201" y="111"/>
                  <a:pt x="204" y="110"/>
                </a:cubicBezTo>
                <a:cubicBezTo>
                  <a:pt x="208" y="108"/>
                  <a:pt x="215" y="112"/>
                  <a:pt x="219" y="111"/>
                </a:cubicBezTo>
                <a:close/>
                <a:moveTo>
                  <a:pt x="227" y="113"/>
                </a:moveTo>
                <a:cubicBezTo>
                  <a:pt x="227" y="117"/>
                  <a:pt x="227" y="121"/>
                  <a:pt x="227" y="124"/>
                </a:cubicBezTo>
                <a:cubicBezTo>
                  <a:pt x="226" y="125"/>
                  <a:pt x="225" y="124"/>
                  <a:pt x="224" y="125"/>
                </a:cubicBezTo>
                <a:cubicBezTo>
                  <a:pt x="223" y="122"/>
                  <a:pt x="224" y="118"/>
                  <a:pt x="224" y="114"/>
                </a:cubicBezTo>
                <a:cubicBezTo>
                  <a:pt x="225" y="114"/>
                  <a:pt x="225" y="113"/>
                  <a:pt x="227" y="113"/>
                </a:cubicBezTo>
                <a:close/>
                <a:moveTo>
                  <a:pt x="220" y="116"/>
                </a:moveTo>
                <a:cubicBezTo>
                  <a:pt x="221" y="117"/>
                  <a:pt x="221" y="122"/>
                  <a:pt x="220" y="124"/>
                </a:cubicBezTo>
                <a:cubicBezTo>
                  <a:pt x="213" y="125"/>
                  <a:pt x="205" y="126"/>
                  <a:pt x="197" y="124"/>
                </a:cubicBezTo>
                <a:cubicBezTo>
                  <a:pt x="203" y="120"/>
                  <a:pt x="212" y="118"/>
                  <a:pt x="220" y="116"/>
                </a:cubicBezTo>
                <a:close/>
                <a:moveTo>
                  <a:pt x="206" y="130"/>
                </a:moveTo>
                <a:cubicBezTo>
                  <a:pt x="201" y="132"/>
                  <a:pt x="183" y="133"/>
                  <a:pt x="185" y="140"/>
                </a:cubicBezTo>
                <a:cubicBezTo>
                  <a:pt x="186" y="144"/>
                  <a:pt x="198" y="143"/>
                  <a:pt x="202" y="144"/>
                </a:cubicBezTo>
                <a:cubicBezTo>
                  <a:pt x="197" y="148"/>
                  <a:pt x="182" y="146"/>
                  <a:pt x="180" y="153"/>
                </a:cubicBezTo>
                <a:cubicBezTo>
                  <a:pt x="178" y="157"/>
                  <a:pt x="183" y="156"/>
                  <a:pt x="188" y="156"/>
                </a:cubicBezTo>
                <a:cubicBezTo>
                  <a:pt x="196" y="157"/>
                  <a:pt x="209" y="157"/>
                  <a:pt x="217" y="157"/>
                </a:cubicBezTo>
                <a:cubicBezTo>
                  <a:pt x="208" y="160"/>
                  <a:pt x="194" y="160"/>
                  <a:pt x="185" y="163"/>
                </a:cubicBezTo>
                <a:cubicBezTo>
                  <a:pt x="178" y="165"/>
                  <a:pt x="172" y="170"/>
                  <a:pt x="184" y="170"/>
                </a:cubicBezTo>
                <a:cubicBezTo>
                  <a:pt x="192" y="169"/>
                  <a:pt x="199" y="170"/>
                  <a:pt x="206" y="171"/>
                </a:cubicBezTo>
                <a:cubicBezTo>
                  <a:pt x="198" y="172"/>
                  <a:pt x="187" y="174"/>
                  <a:pt x="179" y="177"/>
                </a:cubicBezTo>
                <a:cubicBezTo>
                  <a:pt x="178" y="177"/>
                  <a:pt x="177" y="179"/>
                  <a:pt x="176" y="179"/>
                </a:cubicBezTo>
                <a:cubicBezTo>
                  <a:pt x="173" y="179"/>
                  <a:pt x="169" y="174"/>
                  <a:pt x="166" y="177"/>
                </a:cubicBezTo>
                <a:cubicBezTo>
                  <a:pt x="167" y="171"/>
                  <a:pt x="165" y="163"/>
                  <a:pt x="167" y="156"/>
                </a:cubicBezTo>
                <a:cubicBezTo>
                  <a:pt x="167" y="152"/>
                  <a:pt x="174" y="147"/>
                  <a:pt x="177" y="144"/>
                </a:cubicBezTo>
                <a:cubicBezTo>
                  <a:pt x="182" y="138"/>
                  <a:pt x="186" y="132"/>
                  <a:pt x="191" y="127"/>
                </a:cubicBezTo>
                <a:cubicBezTo>
                  <a:pt x="192" y="126"/>
                  <a:pt x="203" y="131"/>
                  <a:pt x="206" y="130"/>
                </a:cubicBezTo>
                <a:close/>
                <a:moveTo>
                  <a:pt x="227" y="129"/>
                </a:moveTo>
                <a:cubicBezTo>
                  <a:pt x="228" y="132"/>
                  <a:pt x="227" y="135"/>
                  <a:pt x="227" y="138"/>
                </a:cubicBezTo>
                <a:cubicBezTo>
                  <a:pt x="227" y="139"/>
                  <a:pt x="226" y="139"/>
                  <a:pt x="224" y="139"/>
                </a:cubicBezTo>
                <a:cubicBezTo>
                  <a:pt x="224" y="136"/>
                  <a:pt x="224" y="134"/>
                  <a:pt x="224" y="130"/>
                </a:cubicBezTo>
                <a:cubicBezTo>
                  <a:pt x="225" y="130"/>
                  <a:pt x="226" y="129"/>
                  <a:pt x="227" y="129"/>
                </a:cubicBezTo>
                <a:close/>
                <a:moveTo>
                  <a:pt x="221" y="131"/>
                </a:moveTo>
                <a:cubicBezTo>
                  <a:pt x="221" y="133"/>
                  <a:pt x="221" y="137"/>
                  <a:pt x="220" y="139"/>
                </a:cubicBezTo>
                <a:cubicBezTo>
                  <a:pt x="212" y="140"/>
                  <a:pt x="200" y="141"/>
                  <a:pt x="193" y="139"/>
                </a:cubicBezTo>
                <a:cubicBezTo>
                  <a:pt x="200" y="134"/>
                  <a:pt x="211" y="132"/>
                  <a:pt x="221" y="131"/>
                </a:cubicBezTo>
                <a:close/>
                <a:moveTo>
                  <a:pt x="227" y="144"/>
                </a:moveTo>
                <a:cubicBezTo>
                  <a:pt x="228" y="146"/>
                  <a:pt x="227" y="149"/>
                  <a:pt x="227" y="152"/>
                </a:cubicBezTo>
                <a:cubicBezTo>
                  <a:pt x="226" y="152"/>
                  <a:pt x="225" y="152"/>
                  <a:pt x="224" y="151"/>
                </a:cubicBezTo>
                <a:cubicBezTo>
                  <a:pt x="225" y="148"/>
                  <a:pt x="223" y="143"/>
                  <a:pt x="227" y="144"/>
                </a:cubicBezTo>
                <a:close/>
                <a:moveTo>
                  <a:pt x="221" y="145"/>
                </a:moveTo>
                <a:cubicBezTo>
                  <a:pt x="221" y="147"/>
                  <a:pt x="222" y="150"/>
                  <a:pt x="221" y="152"/>
                </a:cubicBezTo>
                <a:cubicBezTo>
                  <a:pt x="211" y="154"/>
                  <a:pt x="200" y="154"/>
                  <a:pt x="189" y="152"/>
                </a:cubicBezTo>
                <a:cubicBezTo>
                  <a:pt x="197" y="148"/>
                  <a:pt x="211" y="147"/>
                  <a:pt x="221" y="145"/>
                </a:cubicBezTo>
                <a:close/>
                <a:moveTo>
                  <a:pt x="227" y="158"/>
                </a:moveTo>
                <a:cubicBezTo>
                  <a:pt x="227" y="175"/>
                  <a:pt x="228" y="194"/>
                  <a:pt x="227" y="210"/>
                </a:cubicBezTo>
                <a:cubicBezTo>
                  <a:pt x="224" y="205"/>
                  <a:pt x="227" y="197"/>
                  <a:pt x="226" y="194"/>
                </a:cubicBezTo>
                <a:cubicBezTo>
                  <a:pt x="225" y="191"/>
                  <a:pt x="227" y="187"/>
                  <a:pt x="226" y="184"/>
                </a:cubicBezTo>
                <a:cubicBezTo>
                  <a:pt x="226" y="183"/>
                  <a:pt x="225" y="182"/>
                  <a:pt x="225" y="181"/>
                </a:cubicBezTo>
                <a:cubicBezTo>
                  <a:pt x="224" y="174"/>
                  <a:pt x="226" y="166"/>
                  <a:pt x="225" y="158"/>
                </a:cubicBezTo>
                <a:cubicBezTo>
                  <a:pt x="226" y="158"/>
                  <a:pt x="226" y="157"/>
                  <a:pt x="227" y="158"/>
                </a:cubicBezTo>
                <a:close/>
                <a:moveTo>
                  <a:pt x="222" y="160"/>
                </a:moveTo>
                <a:cubicBezTo>
                  <a:pt x="222" y="162"/>
                  <a:pt x="222" y="164"/>
                  <a:pt x="222" y="165"/>
                </a:cubicBezTo>
                <a:cubicBezTo>
                  <a:pt x="212" y="167"/>
                  <a:pt x="201" y="166"/>
                  <a:pt x="192" y="166"/>
                </a:cubicBezTo>
                <a:cubicBezTo>
                  <a:pt x="201" y="163"/>
                  <a:pt x="212" y="161"/>
                  <a:pt x="222" y="160"/>
                </a:cubicBezTo>
                <a:close/>
                <a:moveTo>
                  <a:pt x="159" y="164"/>
                </a:moveTo>
                <a:cubicBezTo>
                  <a:pt x="159" y="170"/>
                  <a:pt x="159" y="175"/>
                  <a:pt x="159" y="181"/>
                </a:cubicBezTo>
                <a:cubicBezTo>
                  <a:pt x="155" y="183"/>
                  <a:pt x="149" y="183"/>
                  <a:pt x="144" y="183"/>
                </a:cubicBezTo>
                <a:cubicBezTo>
                  <a:pt x="148" y="176"/>
                  <a:pt x="153" y="170"/>
                  <a:pt x="159" y="164"/>
                </a:cubicBezTo>
                <a:close/>
                <a:moveTo>
                  <a:pt x="222" y="182"/>
                </a:moveTo>
                <a:cubicBezTo>
                  <a:pt x="209" y="183"/>
                  <a:pt x="193" y="184"/>
                  <a:pt x="181" y="181"/>
                </a:cubicBezTo>
                <a:cubicBezTo>
                  <a:pt x="189" y="176"/>
                  <a:pt x="209" y="173"/>
                  <a:pt x="221" y="171"/>
                </a:cubicBezTo>
                <a:cubicBezTo>
                  <a:pt x="223" y="171"/>
                  <a:pt x="222" y="180"/>
                  <a:pt x="222" y="182"/>
                </a:cubicBezTo>
                <a:close/>
                <a:moveTo>
                  <a:pt x="201" y="186"/>
                </a:moveTo>
                <a:cubicBezTo>
                  <a:pt x="194" y="189"/>
                  <a:pt x="182" y="190"/>
                  <a:pt x="175" y="193"/>
                </a:cubicBezTo>
                <a:cubicBezTo>
                  <a:pt x="174" y="194"/>
                  <a:pt x="173" y="195"/>
                  <a:pt x="173" y="197"/>
                </a:cubicBezTo>
                <a:cubicBezTo>
                  <a:pt x="173" y="200"/>
                  <a:pt x="184" y="198"/>
                  <a:pt x="187" y="199"/>
                </a:cubicBezTo>
                <a:cubicBezTo>
                  <a:pt x="180" y="201"/>
                  <a:pt x="172" y="203"/>
                  <a:pt x="166" y="205"/>
                </a:cubicBezTo>
                <a:cubicBezTo>
                  <a:pt x="165" y="198"/>
                  <a:pt x="165" y="182"/>
                  <a:pt x="174" y="183"/>
                </a:cubicBezTo>
                <a:cubicBezTo>
                  <a:pt x="175" y="183"/>
                  <a:pt x="175" y="184"/>
                  <a:pt x="176" y="185"/>
                </a:cubicBezTo>
                <a:cubicBezTo>
                  <a:pt x="182" y="187"/>
                  <a:pt x="193" y="185"/>
                  <a:pt x="201" y="186"/>
                </a:cubicBezTo>
                <a:close/>
                <a:moveTo>
                  <a:pt x="159" y="186"/>
                </a:moveTo>
                <a:cubicBezTo>
                  <a:pt x="159" y="188"/>
                  <a:pt x="159" y="190"/>
                  <a:pt x="158" y="192"/>
                </a:cubicBezTo>
                <a:cubicBezTo>
                  <a:pt x="154" y="191"/>
                  <a:pt x="151" y="189"/>
                  <a:pt x="148" y="186"/>
                </a:cubicBezTo>
                <a:cubicBezTo>
                  <a:pt x="152" y="186"/>
                  <a:pt x="156" y="185"/>
                  <a:pt x="159" y="186"/>
                </a:cubicBezTo>
                <a:close/>
                <a:moveTo>
                  <a:pt x="223" y="186"/>
                </a:moveTo>
                <a:cubicBezTo>
                  <a:pt x="223" y="188"/>
                  <a:pt x="223" y="192"/>
                  <a:pt x="222" y="194"/>
                </a:cubicBezTo>
                <a:cubicBezTo>
                  <a:pt x="212" y="196"/>
                  <a:pt x="196" y="195"/>
                  <a:pt x="184" y="195"/>
                </a:cubicBezTo>
                <a:cubicBezTo>
                  <a:pt x="195" y="190"/>
                  <a:pt x="210" y="189"/>
                  <a:pt x="223" y="186"/>
                </a:cubicBezTo>
                <a:close/>
                <a:moveTo>
                  <a:pt x="152" y="194"/>
                </a:moveTo>
                <a:cubicBezTo>
                  <a:pt x="145" y="195"/>
                  <a:pt x="139" y="197"/>
                  <a:pt x="132" y="196"/>
                </a:cubicBezTo>
                <a:cubicBezTo>
                  <a:pt x="134" y="194"/>
                  <a:pt x="136" y="189"/>
                  <a:pt x="139" y="188"/>
                </a:cubicBezTo>
                <a:cubicBezTo>
                  <a:pt x="143" y="187"/>
                  <a:pt x="148" y="193"/>
                  <a:pt x="152" y="194"/>
                </a:cubicBezTo>
                <a:close/>
                <a:moveTo>
                  <a:pt x="233" y="190"/>
                </a:moveTo>
                <a:cubicBezTo>
                  <a:pt x="234" y="196"/>
                  <a:pt x="233" y="203"/>
                  <a:pt x="233" y="209"/>
                </a:cubicBezTo>
                <a:cubicBezTo>
                  <a:pt x="232" y="203"/>
                  <a:pt x="231" y="196"/>
                  <a:pt x="233" y="190"/>
                </a:cubicBezTo>
                <a:close/>
                <a:moveTo>
                  <a:pt x="222" y="199"/>
                </a:moveTo>
                <a:cubicBezTo>
                  <a:pt x="223" y="201"/>
                  <a:pt x="223" y="207"/>
                  <a:pt x="223" y="210"/>
                </a:cubicBezTo>
                <a:cubicBezTo>
                  <a:pt x="207" y="211"/>
                  <a:pt x="189" y="209"/>
                  <a:pt x="173" y="208"/>
                </a:cubicBezTo>
                <a:cubicBezTo>
                  <a:pt x="185" y="200"/>
                  <a:pt x="207" y="202"/>
                  <a:pt x="222" y="199"/>
                </a:cubicBezTo>
                <a:close/>
                <a:moveTo>
                  <a:pt x="154" y="200"/>
                </a:moveTo>
                <a:cubicBezTo>
                  <a:pt x="154" y="202"/>
                  <a:pt x="152" y="203"/>
                  <a:pt x="151" y="205"/>
                </a:cubicBezTo>
                <a:cubicBezTo>
                  <a:pt x="146" y="203"/>
                  <a:pt x="141" y="202"/>
                  <a:pt x="135" y="201"/>
                </a:cubicBezTo>
                <a:cubicBezTo>
                  <a:pt x="141" y="199"/>
                  <a:pt x="148" y="200"/>
                  <a:pt x="154" y="200"/>
                </a:cubicBezTo>
                <a:close/>
                <a:moveTo>
                  <a:pt x="138" y="206"/>
                </a:moveTo>
                <a:cubicBezTo>
                  <a:pt x="135" y="208"/>
                  <a:pt x="128" y="208"/>
                  <a:pt x="124" y="207"/>
                </a:cubicBezTo>
                <a:cubicBezTo>
                  <a:pt x="125" y="202"/>
                  <a:pt x="134" y="206"/>
                  <a:pt x="138" y="206"/>
                </a:cubicBezTo>
                <a:close/>
                <a:moveTo>
                  <a:pt x="158" y="207"/>
                </a:moveTo>
                <a:cubicBezTo>
                  <a:pt x="156" y="242"/>
                  <a:pt x="154" y="280"/>
                  <a:pt x="155" y="314"/>
                </a:cubicBezTo>
                <a:cubicBezTo>
                  <a:pt x="130" y="314"/>
                  <a:pt x="102" y="314"/>
                  <a:pt x="78" y="311"/>
                </a:cubicBezTo>
                <a:cubicBezTo>
                  <a:pt x="81" y="306"/>
                  <a:pt x="84" y="301"/>
                  <a:pt x="88" y="297"/>
                </a:cubicBezTo>
                <a:cubicBezTo>
                  <a:pt x="92" y="292"/>
                  <a:pt x="95" y="287"/>
                  <a:pt x="98" y="283"/>
                </a:cubicBezTo>
                <a:cubicBezTo>
                  <a:pt x="103" y="277"/>
                  <a:pt x="109" y="271"/>
                  <a:pt x="114" y="265"/>
                </a:cubicBezTo>
                <a:cubicBezTo>
                  <a:pt x="119" y="259"/>
                  <a:pt x="124" y="253"/>
                  <a:pt x="129" y="246"/>
                </a:cubicBezTo>
                <a:cubicBezTo>
                  <a:pt x="138" y="233"/>
                  <a:pt x="148" y="220"/>
                  <a:pt x="157" y="208"/>
                </a:cubicBezTo>
                <a:cubicBezTo>
                  <a:pt x="157" y="208"/>
                  <a:pt x="158" y="208"/>
                  <a:pt x="158" y="207"/>
                </a:cubicBezTo>
                <a:close/>
                <a:moveTo>
                  <a:pt x="180" y="212"/>
                </a:moveTo>
                <a:cubicBezTo>
                  <a:pt x="177" y="215"/>
                  <a:pt x="169" y="215"/>
                  <a:pt x="170" y="220"/>
                </a:cubicBezTo>
                <a:cubicBezTo>
                  <a:pt x="171" y="225"/>
                  <a:pt x="181" y="224"/>
                  <a:pt x="185" y="226"/>
                </a:cubicBezTo>
                <a:cubicBezTo>
                  <a:pt x="180" y="227"/>
                  <a:pt x="165" y="233"/>
                  <a:pt x="176" y="237"/>
                </a:cubicBezTo>
                <a:cubicBezTo>
                  <a:pt x="185" y="241"/>
                  <a:pt x="200" y="239"/>
                  <a:pt x="209" y="242"/>
                </a:cubicBezTo>
                <a:cubicBezTo>
                  <a:pt x="199" y="245"/>
                  <a:pt x="182" y="245"/>
                  <a:pt x="174" y="250"/>
                </a:cubicBezTo>
                <a:cubicBezTo>
                  <a:pt x="170" y="253"/>
                  <a:pt x="169" y="256"/>
                  <a:pt x="176" y="256"/>
                </a:cubicBezTo>
                <a:cubicBezTo>
                  <a:pt x="183" y="257"/>
                  <a:pt x="191" y="257"/>
                  <a:pt x="199" y="257"/>
                </a:cubicBezTo>
                <a:cubicBezTo>
                  <a:pt x="196" y="261"/>
                  <a:pt x="178" y="257"/>
                  <a:pt x="177" y="263"/>
                </a:cubicBezTo>
                <a:cubicBezTo>
                  <a:pt x="176" y="264"/>
                  <a:pt x="177" y="266"/>
                  <a:pt x="178" y="266"/>
                </a:cubicBezTo>
                <a:cubicBezTo>
                  <a:pt x="184" y="272"/>
                  <a:pt x="200" y="269"/>
                  <a:pt x="208" y="273"/>
                </a:cubicBezTo>
                <a:cubicBezTo>
                  <a:pt x="194" y="275"/>
                  <a:pt x="179" y="276"/>
                  <a:pt x="166" y="278"/>
                </a:cubicBezTo>
                <a:cubicBezTo>
                  <a:pt x="165" y="258"/>
                  <a:pt x="164" y="231"/>
                  <a:pt x="165" y="210"/>
                </a:cubicBezTo>
                <a:cubicBezTo>
                  <a:pt x="168" y="212"/>
                  <a:pt x="175" y="212"/>
                  <a:pt x="180" y="212"/>
                </a:cubicBezTo>
                <a:close/>
                <a:moveTo>
                  <a:pt x="145" y="211"/>
                </a:moveTo>
                <a:cubicBezTo>
                  <a:pt x="144" y="213"/>
                  <a:pt x="142" y="217"/>
                  <a:pt x="139" y="218"/>
                </a:cubicBezTo>
                <a:cubicBezTo>
                  <a:pt x="138" y="213"/>
                  <a:pt x="128" y="216"/>
                  <a:pt x="125" y="212"/>
                </a:cubicBezTo>
                <a:cubicBezTo>
                  <a:pt x="131" y="211"/>
                  <a:pt x="139" y="212"/>
                  <a:pt x="145" y="211"/>
                </a:cubicBezTo>
                <a:close/>
                <a:moveTo>
                  <a:pt x="129" y="218"/>
                </a:moveTo>
                <a:cubicBezTo>
                  <a:pt x="125" y="221"/>
                  <a:pt x="108" y="221"/>
                  <a:pt x="116" y="228"/>
                </a:cubicBezTo>
                <a:cubicBezTo>
                  <a:pt x="113" y="229"/>
                  <a:pt x="110" y="231"/>
                  <a:pt x="105" y="231"/>
                </a:cubicBezTo>
                <a:cubicBezTo>
                  <a:pt x="109" y="226"/>
                  <a:pt x="113" y="219"/>
                  <a:pt x="117" y="214"/>
                </a:cubicBezTo>
                <a:cubicBezTo>
                  <a:pt x="118" y="213"/>
                  <a:pt x="126" y="218"/>
                  <a:pt x="129" y="218"/>
                </a:cubicBezTo>
                <a:close/>
                <a:moveTo>
                  <a:pt x="223" y="215"/>
                </a:moveTo>
                <a:cubicBezTo>
                  <a:pt x="223" y="217"/>
                  <a:pt x="223" y="221"/>
                  <a:pt x="223" y="223"/>
                </a:cubicBezTo>
                <a:cubicBezTo>
                  <a:pt x="208" y="225"/>
                  <a:pt x="190" y="222"/>
                  <a:pt x="176" y="220"/>
                </a:cubicBezTo>
                <a:cubicBezTo>
                  <a:pt x="187" y="213"/>
                  <a:pt x="207" y="214"/>
                  <a:pt x="223" y="215"/>
                </a:cubicBezTo>
                <a:close/>
                <a:moveTo>
                  <a:pt x="161" y="215"/>
                </a:moveTo>
                <a:cubicBezTo>
                  <a:pt x="162" y="249"/>
                  <a:pt x="164" y="282"/>
                  <a:pt x="163" y="314"/>
                </a:cubicBezTo>
                <a:cubicBezTo>
                  <a:pt x="162" y="314"/>
                  <a:pt x="160" y="314"/>
                  <a:pt x="159" y="314"/>
                </a:cubicBezTo>
                <a:cubicBezTo>
                  <a:pt x="157" y="281"/>
                  <a:pt x="157" y="248"/>
                  <a:pt x="161" y="215"/>
                </a:cubicBezTo>
                <a:close/>
                <a:moveTo>
                  <a:pt x="137" y="221"/>
                </a:moveTo>
                <a:cubicBezTo>
                  <a:pt x="136" y="223"/>
                  <a:pt x="134" y="224"/>
                  <a:pt x="132" y="223"/>
                </a:cubicBezTo>
                <a:cubicBezTo>
                  <a:pt x="133" y="222"/>
                  <a:pt x="135" y="222"/>
                  <a:pt x="137" y="221"/>
                </a:cubicBezTo>
                <a:close/>
                <a:moveTo>
                  <a:pt x="229" y="223"/>
                </a:moveTo>
                <a:cubicBezTo>
                  <a:pt x="229" y="223"/>
                  <a:pt x="229" y="223"/>
                  <a:pt x="229" y="223"/>
                </a:cubicBezTo>
                <a:cubicBezTo>
                  <a:pt x="231" y="227"/>
                  <a:pt x="229" y="231"/>
                  <a:pt x="229" y="236"/>
                </a:cubicBezTo>
                <a:cubicBezTo>
                  <a:pt x="228" y="242"/>
                  <a:pt x="231" y="252"/>
                  <a:pt x="225" y="252"/>
                </a:cubicBezTo>
                <a:cubicBezTo>
                  <a:pt x="226" y="242"/>
                  <a:pt x="228" y="232"/>
                  <a:pt x="229" y="223"/>
                </a:cubicBezTo>
                <a:close/>
                <a:moveTo>
                  <a:pt x="223" y="228"/>
                </a:moveTo>
                <a:cubicBezTo>
                  <a:pt x="223" y="230"/>
                  <a:pt x="223" y="235"/>
                  <a:pt x="222" y="237"/>
                </a:cubicBezTo>
                <a:cubicBezTo>
                  <a:pt x="207" y="238"/>
                  <a:pt x="190" y="237"/>
                  <a:pt x="178" y="234"/>
                </a:cubicBezTo>
                <a:cubicBezTo>
                  <a:pt x="189" y="227"/>
                  <a:pt x="206" y="228"/>
                  <a:pt x="223" y="228"/>
                </a:cubicBezTo>
                <a:close/>
                <a:moveTo>
                  <a:pt x="127" y="232"/>
                </a:moveTo>
                <a:cubicBezTo>
                  <a:pt x="123" y="239"/>
                  <a:pt x="119" y="245"/>
                  <a:pt x="114" y="250"/>
                </a:cubicBezTo>
                <a:cubicBezTo>
                  <a:pt x="113" y="248"/>
                  <a:pt x="112" y="248"/>
                  <a:pt x="111" y="247"/>
                </a:cubicBezTo>
                <a:cubicBezTo>
                  <a:pt x="112" y="244"/>
                  <a:pt x="119" y="244"/>
                  <a:pt x="120" y="241"/>
                </a:cubicBezTo>
                <a:cubicBezTo>
                  <a:pt x="120" y="236"/>
                  <a:pt x="111" y="238"/>
                  <a:pt x="108" y="236"/>
                </a:cubicBezTo>
                <a:cubicBezTo>
                  <a:pt x="113" y="233"/>
                  <a:pt x="121" y="232"/>
                  <a:pt x="127" y="232"/>
                </a:cubicBezTo>
                <a:close/>
                <a:moveTo>
                  <a:pt x="110" y="241"/>
                </a:moveTo>
                <a:cubicBezTo>
                  <a:pt x="106" y="245"/>
                  <a:pt x="93" y="243"/>
                  <a:pt x="94" y="250"/>
                </a:cubicBezTo>
                <a:cubicBezTo>
                  <a:pt x="92" y="252"/>
                  <a:pt x="90" y="251"/>
                  <a:pt x="89" y="253"/>
                </a:cubicBezTo>
                <a:cubicBezTo>
                  <a:pt x="88" y="258"/>
                  <a:pt x="97" y="256"/>
                  <a:pt x="99" y="259"/>
                </a:cubicBezTo>
                <a:cubicBezTo>
                  <a:pt x="92" y="263"/>
                  <a:pt x="76" y="261"/>
                  <a:pt x="79" y="271"/>
                </a:cubicBezTo>
                <a:cubicBezTo>
                  <a:pt x="78" y="272"/>
                  <a:pt x="75" y="272"/>
                  <a:pt x="73" y="272"/>
                </a:cubicBezTo>
                <a:cubicBezTo>
                  <a:pt x="81" y="259"/>
                  <a:pt x="92" y="249"/>
                  <a:pt x="100" y="238"/>
                </a:cubicBezTo>
                <a:cubicBezTo>
                  <a:pt x="103" y="239"/>
                  <a:pt x="107" y="240"/>
                  <a:pt x="110" y="241"/>
                </a:cubicBezTo>
                <a:close/>
                <a:moveTo>
                  <a:pt x="222" y="242"/>
                </a:moveTo>
                <a:cubicBezTo>
                  <a:pt x="223" y="250"/>
                  <a:pt x="221" y="254"/>
                  <a:pt x="214" y="254"/>
                </a:cubicBezTo>
                <a:cubicBezTo>
                  <a:pt x="202" y="254"/>
                  <a:pt x="188" y="255"/>
                  <a:pt x="178" y="253"/>
                </a:cubicBezTo>
                <a:cubicBezTo>
                  <a:pt x="190" y="247"/>
                  <a:pt x="207" y="246"/>
                  <a:pt x="222" y="242"/>
                </a:cubicBezTo>
                <a:close/>
                <a:moveTo>
                  <a:pt x="110" y="254"/>
                </a:moveTo>
                <a:cubicBezTo>
                  <a:pt x="110" y="256"/>
                  <a:pt x="107" y="257"/>
                  <a:pt x="105" y="256"/>
                </a:cubicBezTo>
                <a:cubicBezTo>
                  <a:pt x="106" y="255"/>
                  <a:pt x="108" y="254"/>
                  <a:pt x="110" y="254"/>
                </a:cubicBezTo>
                <a:close/>
                <a:moveTo>
                  <a:pt x="228" y="258"/>
                </a:moveTo>
                <a:cubicBezTo>
                  <a:pt x="228" y="262"/>
                  <a:pt x="228" y="268"/>
                  <a:pt x="228" y="271"/>
                </a:cubicBezTo>
                <a:cubicBezTo>
                  <a:pt x="222" y="271"/>
                  <a:pt x="226" y="263"/>
                  <a:pt x="225" y="258"/>
                </a:cubicBezTo>
                <a:cubicBezTo>
                  <a:pt x="226" y="258"/>
                  <a:pt x="227" y="258"/>
                  <a:pt x="228" y="258"/>
                </a:cubicBezTo>
                <a:close/>
                <a:moveTo>
                  <a:pt x="220" y="259"/>
                </a:moveTo>
                <a:cubicBezTo>
                  <a:pt x="221" y="263"/>
                  <a:pt x="220" y="267"/>
                  <a:pt x="220" y="270"/>
                </a:cubicBezTo>
                <a:cubicBezTo>
                  <a:pt x="207" y="270"/>
                  <a:pt x="195" y="268"/>
                  <a:pt x="185" y="264"/>
                </a:cubicBezTo>
                <a:cubicBezTo>
                  <a:pt x="196" y="262"/>
                  <a:pt x="208" y="260"/>
                  <a:pt x="220" y="259"/>
                </a:cubicBezTo>
                <a:close/>
                <a:moveTo>
                  <a:pt x="103" y="264"/>
                </a:moveTo>
                <a:cubicBezTo>
                  <a:pt x="102" y="271"/>
                  <a:pt x="95" y="267"/>
                  <a:pt x="88" y="267"/>
                </a:cubicBezTo>
                <a:cubicBezTo>
                  <a:pt x="92" y="265"/>
                  <a:pt x="98" y="265"/>
                  <a:pt x="103" y="264"/>
                </a:cubicBezTo>
                <a:close/>
                <a:moveTo>
                  <a:pt x="234" y="272"/>
                </a:moveTo>
                <a:cubicBezTo>
                  <a:pt x="234" y="280"/>
                  <a:pt x="235" y="293"/>
                  <a:pt x="232" y="298"/>
                </a:cubicBezTo>
                <a:cubicBezTo>
                  <a:pt x="233" y="290"/>
                  <a:pt x="231" y="280"/>
                  <a:pt x="234" y="272"/>
                </a:cubicBezTo>
                <a:close/>
                <a:moveTo>
                  <a:pt x="97" y="273"/>
                </a:moveTo>
                <a:cubicBezTo>
                  <a:pt x="96" y="275"/>
                  <a:pt x="95" y="276"/>
                  <a:pt x="94" y="277"/>
                </a:cubicBezTo>
                <a:cubicBezTo>
                  <a:pt x="93" y="277"/>
                  <a:pt x="92" y="276"/>
                  <a:pt x="91" y="276"/>
                </a:cubicBezTo>
                <a:cubicBezTo>
                  <a:pt x="92" y="274"/>
                  <a:pt x="94" y="274"/>
                  <a:pt x="97" y="273"/>
                </a:cubicBezTo>
                <a:close/>
                <a:moveTo>
                  <a:pt x="227" y="275"/>
                </a:moveTo>
                <a:cubicBezTo>
                  <a:pt x="228" y="277"/>
                  <a:pt x="228" y="281"/>
                  <a:pt x="228" y="284"/>
                </a:cubicBezTo>
                <a:cubicBezTo>
                  <a:pt x="227" y="284"/>
                  <a:pt x="226" y="285"/>
                  <a:pt x="225" y="284"/>
                </a:cubicBezTo>
                <a:cubicBezTo>
                  <a:pt x="224" y="281"/>
                  <a:pt x="224" y="278"/>
                  <a:pt x="224" y="276"/>
                </a:cubicBezTo>
                <a:cubicBezTo>
                  <a:pt x="225" y="275"/>
                  <a:pt x="226" y="276"/>
                  <a:pt x="227" y="275"/>
                </a:cubicBezTo>
                <a:close/>
                <a:moveTo>
                  <a:pt x="71" y="276"/>
                </a:moveTo>
                <a:cubicBezTo>
                  <a:pt x="74" y="278"/>
                  <a:pt x="83" y="276"/>
                  <a:pt x="88" y="280"/>
                </a:cubicBezTo>
                <a:cubicBezTo>
                  <a:pt x="85" y="282"/>
                  <a:pt x="80" y="283"/>
                  <a:pt x="75" y="284"/>
                </a:cubicBezTo>
                <a:cubicBezTo>
                  <a:pt x="71" y="285"/>
                  <a:pt x="62" y="287"/>
                  <a:pt x="61" y="289"/>
                </a:cubicBezTo>
                <a:cubicBezTo>
                  <a:pt x="60" y="293"/>
                  <a:pt x="67" y="292"/>
                  <a:pt x="69" y="293"/>
                </a:cubicBezTo>
                <a:cubicBezTo>
                  <a:pt x="63" y="295"/>
                  <a:pt x="51" y="300"/>
                  <a:pt x="59" y="307"/>
                </a:cubicBezTo>
                <a:cubicBezTo>
                  <a:pt x="56" y="309"/>
                  <a:pt x="52" y="309"/>
                  <a:pt x="48" y="310"/>
                </a:cubicBezTo>
                <a:cubicBezTo>
                  <a:pt x="48" y="302"/>
                  <a:pt x="55" y="296"/>
                  <a:pt x="59" y="290"/>
                </a:cubicBezTo>
                <a:cubicBezTo>
                  <a:pt x="63" y="285"/>
                  <a:pt x="67" y="280"/>
                  <a:pt x="71" y="276"/>
                </a:cubicBezTo>
                <a:close/>
                <a:moveTo>
                  <a:pt x="220" y="276"/>
                </a:moveTo>
                <a:cubicBezTo>
                  <a:pt x="219" y="278"/>
                  <a:pt x="221" y="282"/>
                  <a:pt x="219" y="284"/>
                </a:cubicBezTo>
                <a:cubicBezTo>
                  <a:pt x="218" y="285"/>
                  <a:pt x="213" y="285"/>
                  <a:pt x="212" y="285"/>
                </a:cubicBezTo>
                <a:cubicBezTo>
                  <a:pt x="199" y="285"/>
                  <a:pt x="180" y="284"/>
                  <a:pt x="170" y="283"/>
                </a:cubicBezTo>
                <a:cubicBezTo>
                  <a:pt x="183" y="277"/>
                  <a:pt x="203" y="277"/>
                  <a:pt x="220" y="276"/>
                </a:cubicBezTo>
                <a:close/>
                <a:moveTo>
                  <a:pt x="203" y="288"/>
                </a:moveTo>
                <a:cubicBezTo>
                  <a:pt x="196" y="289"/>
                  <a:pt x="187" y="290"/>
                  <a:pt x="180" y="292"/>
                </a:cubicBezTo>
                <a:cubicBezTo>
                  <a:pt x="178" y="292"/>
                  <a:pt x="174" y="294"/>
                  <a:pt x="174" y="297"/>
                </a:cubicBezTo>
                <a:cubicBezTo>
                  <a:pt x="174" y="302"/>
                  <a:pt x="187" y="299"/>
                  <a:pt x="191" y="302"/>
                </a:cubicBezTo>
                <a:cubicBezTo>
                  <a:pt x="184" y="305"/>
                  <a:pt x="174" y="305"/>
                  <a:pt x="167" y="308"/>
                </a:cubicBezTo>
                <a:cubicBezTo>
                  <a:pt x="167" y="301"/>
                  <a:pt x="165" y="293"/>
                  <a:pt x="166" y="286"/>
                </a:cubicBezTo>
                <a:cubicBezTo>
                  <a:pt x="178" y="287"/>
                  <a:pt x="191" y="286"/>
                  <a:pt x="203" y="288"/>
                </a:cubicBezTo>
                <a:close/>
                <a:moveTo>
                  <a:pt x="87" y="286"/>
                </a:moveTo>
                <a:cubicBezTo>
                  <a:pt x="86" y="293"/>
                  <a:pt x="78" y="293"/>
                  <a:pt x="73" y="289"/>
                </a:cubicBezTo>
                <a:cubicBezTo>
                  <a:pt x="78" y="288"/>
                  <a:pt x="82" y="287"/>
                  <a:pt x="87" y="286"/>
                </a:cubicBezTo>
                <a:close/>
                <a:moveTo>
                  <a:pt x="227" y="289"/>
                </a:moveTo>
                <a:cubicBezTo>
                  <a:pt x="227" y="290"/>
                  <a:pt x="227" y="291"/>
                  <a:pt x="227" y="292"/>
                </a:cubicBezTo>
                <a:cubicBezTo>
                  <a:pt x="226" y="293"/>
                  <a:pt x="225" y="293"/>
                  <a:pt x="224" y="293"/>
                </a:cubicBezTo>
                <a:cubicBezTo>
                  <a:pt x="223" y="291"/>
                  <a:pt x="224" y="287"/>
                  <a:pt x="227" y="289"/>
                </a:cubicBezTo>
                <a:close/>
                <a:moveTo>
                  <a:pt x="219" y="290"/>
                </a:moveTo>
                <a:cubicBezTo>
                  <a:pt x="219" y="292"/>
                  <a:pt x="219" y="296"/>
                  <a:pt x="219" y="299"/>
                </a:cubicBezTo>
                <a:cubicBezTo>
                  <a:pt x="208" y="300"/>
                  <a:pt x="193" y="299"/>
                  <a:pt x="183" y="296"/>
                </a:cubicBezTo>
                <a:cubicBezTo>
                  <a:pt x="193" y="292"/>
                  <a:pt x="207" y="291"/>
                  <a:pt x="219" y="290"/>
                </a:cubicBezTo>
                <a:close/>
                <a:moveTo>
                  <a:pt x="77" y="298"/>
                </a:moveTo>
                <a:cubicBezTo>
                  <a:pt x="76" y="304"/>
                  <a:pt x="67" y="307"/>
                  <a:pt x="61" y="302"/>
                </a:cubicBezTo>
                <a:cubicBezTo>
                  <a:pt x="65" y="299"/>
                  <a:pt x="71" y="298"/>
                  <a:pt x="77" y="298"/>
                </a:cubicBezTo>
                <a:close/>
                <a:moveTo>
                  <a:pt x="219" y="303"/>
                </a:moveTo>
                <a:cubicBezTo>
                  <a:pt x="220" y="305"/>
                  <a:pt x="219" y="307"/>
                  <a:pt x="220" y="309"/>
                </a:cubicBezTo>
                <a:cubicBezTo>
                  <a:pt x="221" y="310"/>
                  <a:pt x="224" y="311"/>
                  <a:pt x="221" y="314"/>
                </a:cubicBezTo>
                <a:cubicBezTo>
                  <a:pt x="220" y="316"/>
                  <a:pt x="213" y="316"/>
                  <a:pt x="211" y="316"/>
                </a:cubicBezTo>
                <a:cubicBezTo>
                  <a:pt x="197" y="316"/>
                  <a:pt x="180" y="315"/>
                  <a:pt x="170" y="313"/>
                </a:cubicBezTo>
                <a:cubicBezTo>
                  <a:pt x="182" y="305"/>
                  <a:pt x="201" y="303"/>
                  <a:pt x="219" y="303"/>
                </a:cubicBezTo>
                <a:close/>
                <a:moveTo>
                  <a:pt x="233" y="303"/>
                </a:moveTo>
                <a:cubicBezTo>
                  <a:pt x="234" y="305"/>
                  <a:pt x="234" y="309"/>
                  <a:pt x="232" y="310"/>
                </a:cubicBezTo>
                <a:cubicBezTo>
                  <a:pt x="231" y="308"/>
                  <a:pt x="230" y="303"/>
                  <a:pt x="233" y="303"/>
                </a:cubicBezTo>
                <a:close/>
                <a:moveTo>
                  <a:pt x="65" y="311"/>
                </a:moveTo>
                <a:cubicBezTo>
                  <a:pt x="67" y="314"/>
                  <a:pt x="65" y="316"/>
                  <a:pt x="65" y="319"/>
                </a:cubicBezTo>
                <a:cubicBezTo>
                  <a:pt x="58" y="321"/>
                  <a:pt x="54" y="318"/>
                  <a:pt x="52" y="314"/>
                </a:cubicBezTo>
                <a:cubicBezTo>
                  <a:pt x="56" y="313"/>
                  <a:pt x="60" y="311"/>
                  <a:pt x="65" y="311"/>
                </a:cubicBezTo>
                <a:close/>
                <a:moveTo>
                  <a:pt x="47" y="317"/>
                </a:moveTo>
                <a:cubicBezTo>
                  <a:pt x="48" y="317"/>
                  <a:pt x="49" y="317"/>
                  <a:pt x="49" y="319"/>
                </a:cubicBezTo>
                <a:cubicBezTo>
                  <a:pt x="49" y="319"/>
                  <a:pt x="47" y="319"/>
                  <a:pt x="47" y="320"/>
                </a:cubicBezTo>
                <a:cubicBezTo>
                  <a:pt x="46" y="319"/>
                  <a:pt x="46" y="317"/>
                  <a:pt x="47" y="317"/>
                </a:cubicBezTo>
                <a:close/>
                <a:moveTo>
                  <a:pt x="203" y="322"/>
                </a:moveTo>
                <a:cubicBezTo>
                  <a:pt x="191" y="323"/>
                  <a:pt x="178" y="325"/>
                  <a:pt x="167" y="324"/>
                </a:cubicBezTo>
                <a:cubicBezTo>
                  <a:pt x="175" y="323"/>
                  <a:pt x="183" y="321"/>
                  <a:pt x="192" y="320"/>
                </a:cubicBezTo>
                <a:cubicBezTo>
                  <a:pt x="184" y="320"/>
                  <a:pt x="175" y="320"/>
                  <a:pt x="168" y="320"/>
                </a:cubicBezTo>
                <a:cubicBezTo>
                  <a:pt x="178" y="319"/>
                  <a:pt x="194" y="318"/>
                  <a:pt x="203" y="322"/>
                </a:cubicBezTo>
                <a:close/>
                <a:moveTo>
                  <a:pt x="47" y="322"/>
                </a:moveTo>
                <a:cubicBezTo>
                  <a:pt x="49" y="323"/>
                  <a:pt x="55" y="324"/>
                  <a:pt x="59" y="324"/>
                </a:cubicBezTo>
                <a:cubicBezTo>
                  <a:pt x="61" y="324"/>
                  <a:pt x="64" y="322"/>
                  <a:pt x="64" y="326"/>
                </a:cubicBezTo>
                <a:cubicBezTo>
                  <a:pt x="58" y="327"/>
                  <a:pt x="53" y="324"/>
                  <a:pt x="47" y="325"/>
                </a:cubicBezTo>
                <a:cubicBezTo>
                  <a:pt x="47" y="323"/>
                  <a:pt x="47" y="323"/>
                  <a:pt x="47" y="322"/>
                </a:cubicBezTo>
                <a:close/>
                <a:moveTo>
                  <a:pt x="163" y="322"/>
                </a:moveTo>
                <a:cubicBezTo>
                  <a:pt x="164" y="325"/>
                  <a:pt x="161" y="326"/>
                  <a:pt x="159" y="325"/>
                </a:cubicBezTo>
                <a:cubicBezTo>
                  <a:pt x="159" y="324"/>
                  <a:pt x="158" y="324"/>
                  <a:pt x="159" y="322"/>
                </a:cubicBezTo>
                <a:cubicBezTo>
                  <a:pt x="160" y="322"/>
                  <a:pt x="162" y="322"/>
                  <a:pt x="163" y="322"/>
                </a:cubicBezTo>
                <a:close/>
                <a:moveTo>
                  <a:pt x="155" y="324"/>
                </a:moveTo>
                <a:cubicBezTo>
                  <a:pt x="153" y="329"/>
                  <a:pt x="139" y="326"/>
                  <a:pt x="140" y="333"/>
                </a:cubicBezTo>
                <a:cubicBezTo>
                  <a:pt x="140" y="337"/>
                  <a:pt x="151" y="334"/>
                  <a:pt x="155" y="336"/>
                </a:cubicBezTo>
                <a:cubicBezTo>
                  <a:pt x="152" y="338"/>
                  <a:pt x="148" y="337"/>
                  <a:pt x="144" y="337"/>
                </a:cubicBezTo>
                <a:cubicBezTo>
                  <a:pt x="122" y="337"/>
                  <a:pt x="95" y="336"/>
                  <a:pt x="77" y="331"/>
                </a:cubicBezTo>
                <a:cubicBezTo>
                  <a:pt x="94" y="329"/>
                  <a:pt x="110" y="331"/>
                  <a:pt x="126" y="332"/>
                </a:cubicBezTo>
                <a:cubicBezTo>
                  <a:pt x="127" y="336"/>
                  <a:pt x="135" y="332"/>
                  <a:pt x="134" y="329"/>
                </a:cubicBezTo>
                <a:cubicBezTo>
                  <a:pt x="134" y="325"/>
                  <a:pt x="120" y="327"/>
                  <a:pt x="116" y="327"/>
                </a:cubicBezTo>
                <a:cubicBezTo>
                  <a:pt x="100" y="327"/>
                  <a:pt x="84" y="327"/>
                  <a:pt x="68" y="326"/>
                </a:cubicBezTo>
                <a:cubicBezTo>
                  <a:pt x="71" y="322"/>
                  <a:pt x="77" y="323"/>
                  <a:pt x="81" y="323"/>
                </a:cubicBezTo>
                <a:cubicBezTo>
                  <a:pt x="90" y="323"/>
                  <a:pt x="101" y="323"/>
                  <a:pt x="110" y="324"/>
                </a:cubicBezTo>
                <a:cubicBezTo>
                  <a:pt x="115" y="324"/>
                  <a:pt x="121" y="325"/>
                  <a:pt x="125" y="324"/>
                </a:cubicBezTo>
                <a:cubicBezTo>
                  <a:pt x="133" y="322"/>
                  <a:pt x="146" y="324"/>
                  <a:pt x="155" y="324"/>
                </a:cubicBezTo>
                <a:close/>
                <a:moveTo>
                  <a:pt x="261" y="323"/>
                </a:moveTo>
                <a:cubicBezTo>
                  <a:pt x="261" y="328"/>
                  <a:pt x="261" y="336"/>
                  <a:pt x="260" y="340"/>
                </a:cubicBezTo>
                <a:cubicBezTo>
                  <a:pt x="257" y="341"/>
                  <a:pt x="254" y="341"/>
                  <a:pt x="251" y="341"/>
                </a:cubicBezTo>
                <a:cubicBezTo>
                  <a:pt x="250" y="334"/>
                  <a:pt x="241" y="336"/>
                  <a:pt x="235" y="334"/>
                </a:cubicBezTo>
                <a:cubicBezTo>
                  <a:pt x="235" y="330"/>
                  <a:pt x="235" y="328"/>
                  <a:pt x="235" y="325"/>
                </a:cubicBezTo>
                <a:cubicBezTo>
                  <a:pt x="243" y="323"/>
                  <a:pt x="251" y="323"/>
                  <a:pt x="261" y="323"/>
                </a:cubicBezTo>
                <a:close/>
                <a:moveTo>
                  <a:pt x="231" y="324"/>
                </a:moveTo>
                <a:cubicBezTo>
                  <a:pt x="232" y="324"/>
                  <a:pt x="232" y="324"/>
                  <a:pt x="232" y="324"/>
                </a:cubicBezTo>
                <a:cubicBezTo>
                  <a:pt x="233" y="325"/>
                  <a:pt x="233" y="327"/>
                  <a:pt x="232" y="328"/>
                </a:cubicBezTo>
                <a:cubicBezTo>
                  <a:pt x="232" y="327"/>
                  <a:pt x="231" y="326"/>
                  <a:pt x="231" y="324"/>
                </a:cubicBezTo>
                <a:close/>
                <a:moveTo>
                  <a:pt x="228" y="333"/>
                </a:moveTo>
                <a:cubicBezTo>
                  <a:pt x="215" y="334"/>
                  <a:pt x="201" y="333"/>
                  <a:pt x="186" y="333"/>
                </a:cubicBezTo>
                <a:cubicBezTo>
                  <a:pt x="180" y="333"/>
                  <a:pt x="166" y="334"/>
                  <a:pt x="167" y="329"/>
                </a:cubicBezTo>
                <a:cubicBezTo>
                  <a:pt x="177" y="327"/>
                  <a:pt x="189" y="326"/>
                  <a:pt x="201" y="325"/>
                </a:cubicBezTo>
                <a:cubicBezTo>
                  <a:pt x="207" y="324"/>
                  <a:pt x="224" y="323"/>
                  <a:pt x="227" y="328"/>
                </a:cubicBezTo>
                <a:cubicBezTo>
                  <a:pt x="228" y="329"/>
                  <a:pt x="228" y="332"/>
                  <a:pt x="228" y="333"/>
                </a:cubicBezTo>
                <a:close/>
                <a:moveTo>
                  <a:pt x="163" y="329"/>
                </a:moveTo>
                <a:cubicBezTo>
                  <a:pt x="163" y="330"/>
                  <a:pt x="163" y="330"/>
                  <a:pt x="163" y="331"/>
                </a:cubicBezTo>
                <a:cubicBezTo>
                  <a:pt x="162" y="332"/>
                  <a:pt x="160" y="332"/>
                  <a:pt x="159" y="332"/>
                </a:cubicBezTo>
                <a:cubicBezTo>
                  <a:pt x="158" y="329"/>
                  <a:pt x="161" y="329"/>
                  <a:pt x="163" y="329"/>
                </a:cubicBezTo>
                <a:close/>
                <a:moveTo>
                  <a:pt x="80" y="336"/>
                </a:moveTo>
                <a:cubicBezTo>
                  <a:pt x="70" y="335"/>
                  <a:pt x="58" y="335"/>
                  <a:pt x="47" y="335"/>
                </a:cubicBezTo>
                <a:cubicBezTo>
                  <a:pt x="50" y="333"/>
                  <a:pt x="55" y="333"/>
                  <a:pt x="59" y="332"/>
                </a:cubicBezTo>
                <a:cubicBezTo>
                  <a:pt x="59" y="332"/>
                  <a:pt x="59" y="331"/>
                  <a:pt x="60" y="330"/>
                </a:cubicBezTo>
                <a:cubicBezTo>
                  <a:pt x="67" y="331"/>
                  <a:pt x="74" y="333"/>
                  <a:pt x="80" y="336"/>
                </a:cubicBezTo>
                <a:close/>
                <a:moveTo>
                  <a:pt x="163" y="336"/>
                </a:moveTo>
                <a:cubicBezTo>
                  <a:pt x="163" y="338"/>
                  <a:pt x="160" y="337"/>
                  <a:pt x="160" y="336"/>
                </a:cubicBezTo>
                <a:cubicBezTo>
                  <a:pt x="160" y="335"/>
                  <a:pt x="162" y="335"/>
                  <a:pt x="163" y="336"/>
                </a:cubicBezTo>
                <a:close/>
                <a:moveTo>
                  <a:pt x="167" y="338"/>
                </a:moveTo>
                <a:cubicBezTo>
                  <a:pt x="167" y="337"/>
                  <a:pt x="166" y="336"/>
                  <a:pt x="167" y="336"/>
                </a:cubicBezTo>
                <a:cubicBezTo>
                  <a:pt x="186" y="337"/>
                  <a:pt x="207" y="335"/>
                  <a:pt x="225" y="338"/>
                </a:cubicBezTo>
                <a:cubicBezTo>
                  <a:pt x="225" y="338"/>
                  <a:pt x="229" y="338"/>
                  <a:pt x="229" y="340"/>
                </a:cubicBezTo>
                <a:cubicBezTo>
                  <a:pt x="229" y="342"/>
                  <a:pt x="214" y="340"/>
                  <a:pt x="212" y="340"/>
                </a:cubicBezTo>
                <a:cubicBezTo>
                  <a:pt x="211" y="341"/>
                  <a:pt x="210" y="341"/>
                  <a:pt x="210" y="341"/>
                </a:cubicBezTo>
                <a:cubicBezTo>
                  <a:pt x="205" y="342"/>
                  <a:pt x="200" y="340"/>
                  <a:pt x="196" y="339"/>
                </a:cubicBezTo>
                <a:cubicBezTo>
                  <a:pt x="186" y="338"/>
                  <a:pt x="176" y="340"/>
                  <a:pt x="167" y="338"/>
                </a:cubicBezTo>
                <a:close/>
                <a:moveTo>
                  <a:pt x="109" y="341"/>
                </a:moveTo>
                <a:cubicBezTo>
                  <a:pt x="101" y="343"/>
                  <a:pt x="91" y="343"/>
                  <a:pt x="81" y="343"/>
                </a:cubicBezTo>
                <a:cubicBezTo>
                  <a:pt x="75" y="343"/>
                  <a:pt x="69" y="346"/>
                  <a:pt x="63" y="345"/>
                </a:cubicBezTo>
                <a:cubicBezTo>
                  <a:pt x="61" y="345"/>
                  <a:pt x="60" y="344"/>
                  <a:pt x="58" y="344"/>
                </a:cubicBezTo>
                <a:cubicBezTo>
                  <a:pt x="55" y="344"/>
                  <a:pt x="52" y="349"/>
                  <a:pt x="47" y="347"/>
                </a:cubicBezTo>
                <a:cubicBezTo>
                  <a:pt x="46" y="345"/>
                  <a:pt x="47" y="343"/>
                  <a:pt x="47" y="340"/>
                </a:cubicBezTo>
                <a:cubicBezTo>
                  <a:pt x="59" y="338"/>
                  <a:pt x="70" y="339"/>
                  <a:pt x="82" y="339"/>
                </a:cubicBezTo>
                <a:cubicBezTo>
                  <a:pt x="91" y="339"/>
                  <a:pt x="101" y="338"/>
                  <a:pt x="109" y="341"/>
                </a:cubicBezTo>
                <a:close/>
                <a:moveTo>
                  <a:pt x="156" y="343"/>
                </a:moveTo>
                <a:cubicBezTo>
                  <a:pt x="152" y="344"/>
                  <a:pt x="147" y="343"/>
                  <a:pt x="142" y="342"/>
                </a:cubicBezTo>
                <a:cubicBezTo>
                  <a:pt x="146" y="341"/>
                  <a:pt x="157" y="337"/>
                  <a:pt x="156" y="343"/>
                </a:cubicBezTo>
                <a:close/>
                <a:moveTo>
                  <a:pt x="163" y="341"/>
                </a:moveTo>
                <a:cubicBezTo>
                  <a:pt x="163" y="342"/>
                  <a:pt x="164" y="343"/>
                  <a:pt x="163" y="344"/>
                </a:cubicBezTo>
                <a:cubicBezTo>
                  <a:pt x="163" y="344"/>
                  <a:pt x="161" y="344"/>
                  <a:pt x="161" y="344"/>
                </a:cubicBezTo>
                <a:cubicBezTo>
                  <a:pt x="160" y="343"/>
                  <a:pt x="160" y="342"/>
                  <a:pt x="160" y="341"/>
                </a:cubicBezTo>
                <a:cubicBezTo>
                  <a:pt x="161" y="340"/>
                  <a:pt x="162" y="341"/>
                  <a:pt x="163" y="341"/>
                </a:cubicBezTo>
                <a:close/>
                <a:moveTo>
                  <a:pt x="167" y="344"/>
                </a:moveTo>
                <a:cubicBezTo>
                  <a:pt x="167" y="344"/>
                  <a:pt x="166" y="342"/>
                  <a:pt x="167" y="341"/>
                </a:cubicBezTo>
                <a:cubicBezTo>
                  <a:pt x="184" y="343"/>
                  <a:pt x="205" y="342"/>
                  <a:pt x="223" y="344"/>
                </a:cubicBezTo>
                <a:cubicBezTo>
                  <a:pt x="224" y="345"/>
                  <a:pt x="227" y="344"/>
                  <a:pt x="226" y="347"/>
                </a:cubicBezTo>
                <a:cubicBezTo>
                  <a:pt x="226" y="348"/>
                  <a:pt x="216" y="349"/>
                  <a:pt x="212" y="349"/>
                </a:cubicBezTo>
                <a:cubicBezTo>
                  <a:pt x="205" y="349"/>
                  <a:pt x="199" y="349"/>
                  <a:pt x="194" y="349"/>
                </a:cubicBezTo>
                <a:cubicBezTo>
                  <a:pt x="184" y="349"/>
                  <a:pt x="176" y="346"/>
                  <a:pt x="167" y="344"/>
                </a:cubicBezTo>
                <a:close/>
                <a:moveTo>
                  <a:pt x="156" y="347"/>
                </a:moveTo>
                <a:cubicBezTo>
                  <a:pt x="142" y="349"/>
                  <a:pt x="125" y="347"/>
                  <a:pt x="111" y="346"/>
                </a:cubicBezTo>
                <a:cubicBezTo>
                  <a:pt x="125" y="342"/>
                  <a:pt x="143" y="343"/>
                  <a:pt x="156" y="347"/>
                </a:cubicBezTo>
                <a:close/>
                <a:moveTo>
                  <a:pt x="260" y="345"/>
                </a:moveTo>
                <a:cubicBezTo>
                  <a:pt x="260" y="348"/>
                  <a:pt x="261" y="353"/>
                  <a:pt x="260" y="356"/>
                </a:cubicBezTo>
                <a:cubicBezTo>
                  <a:pt x="252" y="357"/>
                  <a:pt x="242" y="357"/>
                  <a:pt x="234" y="357"/>
                </a:cubicBezTo>
                <a:cubicBezTo>
                  <a:pt x="234" y="355"/>
                  <a:pt x="234" y="353"/>
                  <a:pt x="235" y="352"/>
                </a:cubicBezTo>
                <a:cubicBezTo>
                  <a:pt x="242" y="351"/>
                  <a:pt x="250" y="350"/>
                  <a:pt x="254" y="345"/>
                </a:cubicBezTo>
                <a:cubicBezTo>
                  <a:pt x="257" y="346"/>
                  <a:pt x="258" y="344"/>
                  <a:pt x="260" y="345"/>
                </a:cubicBezTo>
                <a:close/>
                <a:moveTo>
                  <a:pt x="157" y="351"/>
                </a:moveTo>
                <a:cubicBezTo>
                  <a:pt x="157" y="353"/>
                  <a:pt x="157" y="356"/>
                  <a:pt x="156" y="358"/>
                </a:cubicBezTo>
                <a:cubicBezTo>
                  <a:pt x="142" y="359"/>
                  <a:pt x="125" y="358"/>
                  <a:pt x="112" y="360"/>
                </a:cubicBezTo>
                <a:cubicBezTo>
                  <a:pt x="101" y="361"/>
                  <a:pt x="91" y="357"/>
                  <a:pt x="79" y="357"/>
                </a:cubicBezTo>
                <a:cubicBezTo>
                  <a:pt x="84" y="355"/>
                  <a:pt x="91" y="355"/>
                  <a:pt x="96" y="354"/>
                </a:cubicBezTo>
                <a:cubicBezTo>
                  <a:pt x="94" y="353"/>
                  <a:pt x="89" y="354"/>
                  <a:pt x="88" y="352"/>
                </a:cubicBezTo>
                <a:cubicBezTo>
                  <a:pt x="108" y="352"/>
                  <a:pt x="121" y="356"/>
                  <a:pt x="141" y="355"/>
                </a:cubicBezTo>
                <a:cubicBezTo>
                  <a:pt x="127" y="352"/>
                  <a:pt x="111" y="352"/>
                  <a:pt x="97" y="350"/>
                </a:cubicBezTo>
                <a:cubicBezTo>
                  <a:pt x="116" y="348"/>
                  <a:pt x="138" y="349"/>
                  <a:pt x="157" y="351"/>
                </a:cubicBezTo>
                <a:close/>
                <a:moveTo>
                  <a:pt x="83" y="352"/>
                </a:moveTo>
                <a:cubicBezTo>
                  <a:pt x="71" y="354"/>
                  <a:pt x="59" y="354"/>
                  <a:pt x="47" y="355"/>
                </a:cubicBezTo>
                <a:cubicBezTo>
                  <a:pt x="47" y="355"/>
                  <a:pt x="46" y="353"/>
                  <a:pt x="47" y="352"/>
                </a:cubicBezTo>
                <a:cubicBezTo>
                  <a:pt x="59" y="353"/>
                  <a:pt x="72" y="349"/>
                  <a:pt x="83" y="352"/>
                </a:cubicBezTo>
                <a:close/>
                <a:moveTo>
                  <a:pt x="167" y="351"/>
                </a:moveTo>
                <a:cubicBezTo>
                  <a:pt x="186" y="353"/>
                  <a:pt x="210" y="352"/>
                  <a:pt x="230" y="352"/>
                </a:cubicBezTo>
                <a:cubicBezTo>
                  <a:pt x="232" y="359"/>
                  <a:pt x="222" y="358"/>
                  <a:pt x="217" y="358"/>
                </a:cubicBezTo>
                <a:cubicBezTo>
                  <a:pt x="208" y="358"/>
                  <a:pt x="200" y="357"/>
                  <a:pt x="190" y="357"/>
                </a:cubicBezTo>
                <a:cubicBezTo>
                  <a:pt x="186" y="357"/>
                  <a:pt x="180" y="356"/>
                  <a:pt x="178" y="358"/>
                </a:cubicBezTo>
                <a:cubicBezTo>
                  <a:pt x="177" y="358"/>
                  <a:pt x="177" y="360"/>
                  <a:pt x="176" y="360"/>
                </a:cubicBezTo>
                <a:cubicBezTo>
                  <a:pt x="173" y="361"/>
                  <a:pt x="169" y="359"/>
                  <a:pt x="167" y="359"/>
                </a:cubicBezTo>
                <a:cubicBezTo>
                  <a:pt x="166" y="357"/>
                  <a:pt x="166" y="355"/>
                  <a:pt x="166" y="352"/>
                </a:cubicBezTo>
                <a:cubicBezTo>
                  <a:pt x="166" y="352"/>
                  <a:pt x="167" y="351"/>
                  <a:pt x="167" y="351"/>
                </a:cubicBezTo>
                <a:close/>
                <a:moveTo>
                  <a:pt x="163" y="352"/>
                </a:moveTo>
                <a:cubicBezTo>
                  <a:pt x="163" y="353"/>
                  <a:pt x="164" y="355"/>
                  <a:pt x="163" y="358"/>
                </a:cubicBezTo>
                <a:cubicBezTo>
                  <a:pt x="163" y="358"/>
                  <a:pt x="162" y="359"/>
                  <a:pt x="160" y="359"/>
                </a:cubicBezTo>
                <a:cubicBezTo>
                  <a:pt x="160" y="357"/>
                  <a:pt x="158" y="350"/>
                  <a:pt x="163" y="352"/>
                </a:cubicBezTo>
                <a:close/>
                <a:moveTo>
                  <a:pt x="66" y="361"/>
                </a:moveTo>
                <a:cubicBezTo>
                  <a:pt x="60" y="362"/>
                  <a:pt x="55" y="363"/>
                  <a:pt x="48" y="364"/>
                </a:cubicBezTo>
                <a:cubicBezTo>
                  <a:pt x="48" y="363"/>
                  <a:pt x="47" y="362"/>
                  <a:pt x="47" y="361"/>
                </a:cubicBezTo>
                <a:cubicBezTo>
                  <a:pt x="53" y="359"/>
                  <a:pt x="61" y="360"/>
                  <a:pt x="66" y="361"/>
                </a:cubicBezTo>
                <a:close/>
                <a:moveTo>
                  <a:pt x="230" y="362"/>
                </a:moveTo>
                <a:cubicBezTo>
                  <a:pt x="230" y="364"/>
                  <a:pt x="227" y="365"/>
                  <a:pt x="225" y="365"/>
                </a:cubicBezTo>
                <a:cubicBezTo>
                  <a:pt x="212" y="366"/>
                  <a:pt x="196" y="365"/>
                  <a:pt x="188" y="362"/>
                </a:cubicBezTo>
                <a:cubicBezTo>
                  <a:pt x="201" y="360"/>
                  <a:pt x="216" y="362"/>
                  <a:pt x="230" y="362"/>
                </a:cubicBezTo>
                <a:close/>
                <a:moveTo>
                  <a:pt x="40" y="361"/>
                </a:moveTo>
                <a:cubicBezTo>
                  <a:pt x="40" y="363"/>
                  <a:pt x="41" y="367"/>
                  <a:pt x="40" y="369"/>
                </a:cubicBezTo>
                <a:cubicBezTo>
                  <a:pt x="37" y="369"/>
                  <a:pt x="36" y="360"/>
                  <a:pt x="40" y="361"/>
                </a:cubicBezTo>
                <a:close/>
                <a:moveTo>
                  <a:pt x="156" y="363"/>
                </a:moveTo>
                <a:cubicBezTo>
                  <a:pt x="157" y="365"/>
                  <a:pt x="156" y="367"/>
                  <a:pt x="156" y="368"/>
                </a:cubicBezTo>
                <a:cubicBezTo>
                  <a:pt x="138" y="371"/>
                  <a:pt x="116" y="371"/>
                  <a:pt x="98" y="369"/>
                </a:cubicBezTo>
                <a:cubicBezTo>
                  <a:pt x="100" y="369"/>
                  <a:pt x="102" y="368"/>
                  <a:pt x="105" y="368"/>
                </a:cubicBezTo>
                <a:cubicBezTo>
                  <a:pt x="93" y="367"/>
                  <a:pt x="78" y="369"/>
                  <a:pt x="65" y="369"/>
                </a:cubicBezTo>
                <a:cubicBezTo>
                  <a:pt x="59" y="368"/>
                  <a:pt x="53" y="371"/>
                  <a:pt x="49" y="368"/>
                </a:cubicBezTo>
                <a:cubicBezTo>
                  <a:pt x="64" y="359"/>
                  <a:pt x="84" y="365"/>
                  <a:pt x="103" y="364"/>
                </a:cubicBezTo>
                <a:cubicBezTo>
                  <a:pt x="120" y="364"/>
                  <a:pt x="139" y="361"/>
                  <a:pt x="156" y="363"/>
                </a:cubicBezTo>
                <a:close/>
                <a:moveTo>
                  <a:pt x="160" y="363"/>
                </a:moveTo>
                <a:cubicBezTo>
                  <a:pt x="161" y="363"/>
                  <a:pt x="162" y="364"/>
                  <a:pt x="163" y="364"/>
                </a:cubicBezTo>
                <a:cubicBezTo>
                  <a:pt x="163" y="365"/>
                  <a:pt x="161" y="366"/>
                  <a:pt x="160" y="366"/>
                </a:cubicBezTo>
                <a:cubicBezTo>
                  <a:pt x="160" y="366"/>
                  <a:pt x="160" y="364"/>
                  <a:pt x="160" y="363"/>
                </a:cubicBezTo>
                <a:close/>
                <a:moveTo>
                  <a:pt x="189" y="367"/>
                </a:moveTo>
                <a:cubicBezTo>
                  <a:pt x="182" y="371"/>
                  <a:pt x="178" y="364"/>
                  <a:pt x="168" y="367"/>
                </a:cubicBezTo>
                <a:cubicBezTo>
                  <a:pt x="168" y="366"/>
                  <a:pt x="167" y="366"/>
                  <a:pt x="167" y="364"/>
                </a:cubicBezTo>
                <a:cubicBezTo>
                  <a:pt x="174" y="365"/>
                  <a:pt x="183" y="365"/>
                  <a:pt x="189" y="367"/>
                </a:cubicBezTo>
                <a:close/>
                <a:moveTo>
                  <a:pt x="224" y="370"/>
                </a:moveTo>
                <a:cubicBezTo>
                  <a:pt x="229" y="374"/>
                  <a:pt x="226" y="377"/>
                  <a:pt x="225" y="382"/>
                </a:cubicBezTo>
                <a:cubicBezTo>
                  <a:pt x="224" y="389"/>
                  <a:pt x="225" y="390"/>
                  <a:pt x="217" y="391"/>
                </a:cubicBezTo>
                <a:cubicBezTo>
                  <a:pt x="203" y="392"/>
                  <a:pt x="183" y="390"/>
                  <a:pt x="168" y="389"/>
                </a:cubicBezTo>
                <a:cubicBezTo>
                  <a:pt x="175" y="383"/>
                  <a:pt x="192" y="380"/>
                  <a:pt x="205" y="379"/>
                </a:cubicBezTo>
                <a:cubicBezTo>
                  <a:pt x="212" y="378"/>
                  <a:pt x="226" y="380"/>
                  <a:pt x="225" y="373"/>
                </a:cubicBezTo>
                <a:cubicBezTo>
                  <a:pt x="209" y="373"/>
                  <a:pt x="197" y="374"/>
                  <a:pt x="181" y="373"/>
                </a:cubicBezTo>
                <a:cubicBezTo>
                  <a:pt x="193" y="371"/>
                  <a:pt x="209" y="370"/>
                  <a:pt x="224" y="370"/>
                </a:cubicBezTo>
                <a:close/>
                <a:moveTo>
                  <a:pt x="117" y="374"/>
                </a:moveTo>
                <a:cubicBezTo>
                  <a:pt x="113" y="377"/>
                  <a:pt x="108" y="373"/>
                  <a:pt x="105" y="376"/>
                </a:cubicBezTo>
                <a:cubicBezTo>
                  <a:pt x="92" y="374"/>
                  <a:pt x="75" y="376"/>
                  <a:pt x="61" y="375"/>
                </a:cubicBezTo>
                <a:cubicBezTo>
                  <a:pt x="79" y="372"/>
                  <a:pt x="99" y="374"/>
                  <a:pt x="117" y="374"/>
                </a:cubicBezTo>
                <a:close/>
                <a:moveTo>
                  <a:pt x="156" y="375"/>
                </a:moveTo>
                <a:cubicBezTo>
                  <a:pt x="154" y="377"/>
                  <a:pt x="149" y="375"/>
                  <a:pt x="147" y="375"/>
                </a:cubicBezTo>
                <a:cubicBezTo>
                  <a:pt x="149" y="374"/>
                  <a:pt x="153" y="374"/>
                  <a:pt x="156" y="375"/>
                </a:cubicBezTo>
                <a:close/>
                <a:moveTo>
                  <a:pt x="145" y="375"/>
                </a:moveTo>
                <a:cubicBezTo>
                  <a:pt x="143" y="378"/>
                  <a:pt x="139" y="377"/>
                  <a:pt x="136" y="376"/>
                </a:cubicBezTo>
                <a:cubicBezTo>
                  <a:pt x="138" y="375"/>
                  <a:pt x="142" y="375"/>
                  <a:pt x="145" y="375"/>
                </a:cubicBezTo>
                <a:close/>
                <a:moveTo>
                  <a:pt x="163" y="375"/>
                </a:moveTo>
                <a:cubicBezTo>
                  <a:pt x="163" y="379"/>
                  <a:pt x="163" y="385"/>
                  <a:pt x="161" y="389"/>
                </a:cubicBezTo>
                <a:cubicBezTo>
                  <a:pt x="160" y="384"/>
                  <a:pt x="162" y="379"/>
                  <a:pt x="163" y="375"/>
                </a:cubicBezTo>
                <a:close/>
                <a:moveTo>
                  <a:pt x="192" y="378"/>
                </a:moveTo>
                <a:cubicBezTo>
                  <a:pt x="183" y="380"/>
                  <a:pt x="174" y="381"/>
                  <a:pt x="166" y="383"/>
                </a:cubicBezTo>
                <a:cubicBezTo>
                  <a:pt x="166" y="381"/>
                  <a:pt x="166" y="378"/>
                  <a:pt x="167" y="375"/>
                </a:cubicBezTo>
                <a:cubicBezTo>
                  <a:pt x="175" y="377"/>
                  <a:pt x="183" y="377"/>
                  <a:pt x="192" y="378"/>
                </a:cubicBezTo>
                <a:close/>
                <a:moveTo>
                  <a:pt x="258" y="376"/>
                </a:moveTo>
                <a:cubicBezTo>
                  <a:pt x="260" y="389"/>
                  <a:pt x="257" y="406"/>
                  <a:pt x="258" y="420"/>
                </a:cubicBezTo>
                <a:cubicBezTo>
                  <a:pt x="254" y="421"/>
                  <a:pt x="248" y="420"/>
                  <a:pt x="246" y="418"/>
                </a:cubicBezTo>
                <a:cubicBezTo>
                  <a:pt x="246" y="417"/>
                  <a:pt x="249" y="417"/>
                  <a:pt x="249" y="415"/>
                </a:cubicBezTo>
                <a:cubicBezTo>
                  <a:pt x="249" y="412"/>
                  <a:pt x="243" y="414"/>
                  <a:pt x="241" y="414"/>
                </a:cubicBezTo>
                <a:cubicBezTo>
                  <a:pt x="239" y="413"/>
                  <a:pt x="233" y="401"/>
                  <a:pt x="233" y="397"/>
                </a:cubicBezTo>
                <a:cubicBezTo>
                  <a:pt x="234" y="395"/>
                  <a:pt x="237" y="392"/>
                  <a:pt x="234" y="391"/>
                </a:cubicBezTo>
                <a:cubicBezTo>
                  <a:pt x="234" y="385"/>
                  <a:pt x="234" y="381"/>
                  <a:pt x="234" y="375"/>
                </a:cubicBezTo>
                <a:cubicBezTo>
                  <a:pt x="241" y="376"/>
                  <a:pt x="250" y="375"/>
                  <a:pt x="258" y="376"/>
                </a:cubicBezTo>
                <a:close/>
                <a:moveTo>
                  <a:pt x="185" y="394"/>
                </a:moveTo>
                <a:cubicBezTo>
                  <a:pt x="179" y="394"/>
                  <a:pt x="167" y="403"/>
                  <a:pt x="166" y="393"/>
                </a:cubicBezTo>
                <a:cubicBezTo>
                  <a:pt x="172" y="393"/>
                  <a:pt x="179" y="393"/>
                  <a:pt x="185" y="394"/>
                </a:cubicBezTo>
                <a:close/>
                <a:moveTo>
                  <a:pt x="224" y="394"/>
                </a:moveTo>
                <a:cubicBezTo>
                  <a:pt x="224" y="395"/>
                  <a:pt x="224" y="397"/>
                  <a:pt x="224" y="397"/>
                </a:cubicBezTo>
                <a:cubicBezTo>
                  <a:pt x="223" y="397"/>
                  <a:pt x="222" y="396"/>
                  <a:pt x="222" y="395"/>
                </a:cubicBezTo>
                <a:cubicBezTo>
                  <a:pt x="223" y="395"/>
                  <a:pt x="223" y="394"/>
                  <a:pt x="224" y="394"/>
                </a:cubicBezTo>
                <a:close/>
                <a:moveTo>
                  <a:pt x="220" y="399"/>
                </a:moveTo>
                <a:cubicBezTo>
                  <a:pt x="206" y="401"/>
                  <a:pt x="193" y="400"/>
                  <a:pt x="179" y="400"/>
                </a:cubicBezTo>
                <a:cubicBezTo>
                  <a:pt x="187" y="396"/>
                  <a:pt x="203" y="395"/>
                  <a:pt x="215" y="395"/>
                </a:cubicBezTo>
                <a:cubicBezTo>
                  <a:pt x="218" y="395"/>
                  <a:pt x="220" y="395"/>
                  <a:pt x="220" y="399"/>
                </a:cubicBezTo>
                <a:close/>
                <a:moveTo>
                  <a:pt x="224" y="404"/>
                </a:moveTo>
                <a:cubicBezTo>
                  <a:pt x="224" y="404"/>
                  <a:pt x="224" y="405"/>
                  <a:pt x="224" y="406"/>
                </a:cubicBezTo>
                <a:cubicBezTo>
                  <a:pt x="211" y="409"/>
                  <a:pt x="196" y="407"/>
                  <a:pt x="183" y="408"/>
                </a:cubicBezTo>
                <a:cubicBezTo>
                  <a:pt x="195" y="405"/>
                  <a:pt x="208" y="404"/>
                  <a:pt x="224" y="404"/>
                </a:cubicBezTo>
                <a:close/>
                <a:moveTo>
                  <a:pt x="171" y="405"/>
                </a:moveTo>
                <a:cubicBezTo>
                  <a:pt x="167" y="408"/>
                  <a:pt x="171" y="412"/>
                  <a:pt x="176" y="412"/>
                </a:cubicBezTo>
                <a:cubicBezTo>
                  <a:pt x="172" y="414"/>
                  <a:pt x="165" y="414"/>
                  <a:pt x="164" y="420"/>
                </a:cubicBezTo>
                <a:cubicBezTo>
                  <a:pt x="163" y="416"/>
                  <a:pt x="165" y="409"/>
                  <a:pt x="166" y="405"/>
                </a:cubicBezTo>
                <a:cubicBezTo>
                  <a:pt x="168" y="405"/>
                  <a:pt x="169" y="404"/>
                  <a:pt x="171" y="405"/>
                </a:cubicBezTo>
                <a:close/>
                <a:moveTo>
                  <a:pt x="178" y="416"/>
                </a:moveTo>
                <a:cubicBezTo>
                  <a:pt x="192" y="413"/>
                  <a:pt x="212" y="412"/>
                  <a:pt x="226" y="411"/>
                </a:cubicBezTo>
                <a:cubicBezTo>
                  <a:pt x="228" y="410"/>
                  <a:pt x="226" y="413"/>
                  <a:pt x="225" y="414"/>
                </a:cubicBezTo>
                <a:cubicBezTo>
                  <a:pt x="222" y="415"/>
                  <a:pt x="215" y="414"/>
                  <a:pt x="211" y="415"/>
                </a:cubicBezTo>
                <a:cubicBezTo>
                  <a:pt x="199" y="416"/>
                  <a:pt x="189" y="417"/>
                  <a:pt x="178" y="416"/>
                </a:cubicBezTo>
                <a:close/>
                <a:moveTo>
                  <a:pt x="227" y="419"/>
                </a:moveTo>
                <a:cubicBezTo>
                  <a:pt x="227" y="420"/>
                  <a:pt x="227" y="422"/>
                  <a:pt x="226" y="423"/>
                </a:cubicBezTo>
                <a:cubicBezTo>
                  <a:pt x="206" y="425"/>
                  <a:pt x="184" y="427"/>
                  <a:pt x="165" y="425"/>
                </a:cubicBezTo>
                <a:cubicBezTo>
                  <a:pt x="184" y="420"/>
                  <a:pt x="205" y="417"/>
                  <a:pt x="227" y="419"/>
                </a:cubicBezTo>
                <a:close/>
                <a:moveTo>
                  <a:pt x="105" y="422"/>
                </a:moveTo>
                <a:cubicBezTo>
                  <a:pt x="107" y="423"/>
                  <a:pt x="107" y="424"/>
                  <a:pt x="108" y="425"/>
                </a:cubicBezTo>
                <a:cubicBezTo>
                  <a:pt x="107" y="425"/>
                  <a:pt x="106" y="426"/>
                  <a:pt x="105" y="427"/>
                </a:cubicBezTo>
                <a:cubicBezTo>
                  <a:pt x="104" y="427"/>
                  <a:pt x="105" y="424"/>
                  <a:pt x="105" y="422"/>
                </a:cubicBezTo>
                <a:close/>
                <a:moveTo>
                  <a:pt x="244" y="427"/>
                </a:moveTo>
                <a:cubicBezTo>
                  <a:pt x="241" y="429"/>
                  <a:pt x="236" y="428"/>
                  <a:pt x="232" y="428"/>
                </a:cubicBezTo>
                <a:cubicBezTo>
                  <a:pt x="232" y="427"/>
                  <a:pt x="232" y="426"/>
                  <a:pt x="232" y="425"/>
                </a:cubicBezTo>
                <a:cubicBezTo>
                  <a:pt x="236" y="423"/>
                  <a:pt x="241" y="425"/>
                  <a:pt x="244" y="427"/>
                </a:cubicBezTo>
                <a:close/>
                <a:moveTo>
                  <a:pt x="226" y="425"/>
                </a:moveTo>
                <a:cubicBezTo>
                  <a:pt x="227" y="429"/>
                  <a:pt x="222" y="429"/>
                  <a:pt x="219" y="429"/>
                </a:cubicBezTo>
                <a:cubicBezTo>
                  <a:pt x="211" y="429"/>
                  <a:pt x="201" y="428"/>
                  <a:pt x="195" y="428"/>
                </a:cubicBezTo>
                <a:cubicBezTo>
                  <a:pt x="203" y="427"/>
                  <a:pt x="216" y="426"/>
                  <a:pt x="226" y="425"/>
                </a:cubicBezTo>
                <a:close/>
                <a:moveTo>
                  <a:pt x="217" y="433"/>
                </a:moveTo>
                <a:cubicBezTo>
                  <a:pt x="206" y="434"/>
                  <a:pt x="194" y="432"/>
                  <a:pt x="184" y="434"/>
                </a:cubicBezTo>
                <a:cubicBezTo>
                  <a:pt x="195" y="438"/>
                  <a:pt x="213" y="435"/>
                  <a:pt x="226" y="436"/>
                </a:cubicBezTo>
                <a:cubicBezTo>
                  <a:pt x="220" y="439"/>
                  <a:pt x="209" y="437"/>
                  <a:pt x="200" y="438"/>
                </a:cubicBezTo>
                <a:cubicBezTo>
                  <a:pt x="191" y="439"/>
                  <a:pt x="182" y="438"/>
                  <a:pt x="172" y="438"/>
                </a:cubicBezTo>
                <a:cubicBezTo>
                  <a:pt x="166" y="438"/>
                  <a:pt x="161" y="439"/>
                  <a:pt x="163" y="431"/>
                </a:cubicBezTo>
                <a:cubicBezTo>
                  <a:pt x="181" y="430"/>
                  <a:pt x="201" y="432"/>
                  <a:pt x="217" y="433"/>
                </a:cubicBezTo>
                <a:close/>
                <a:moveTo>
                  <a:pt x="134" y="433"/>
                </a:moveTo>
                <a:cubicBezTo>
                  <a:pt x="129" y="434"/>
                  <a:pt x="122" y="433"/>
                  <a:pt x="116" y="432"/>
                </a:cubicBezTo>
                <a:cubicBezTo>
                  <a:pt x="121" y="430"/>
                  <a:pt x="129" y="431"/>
                  <a:pt x="134" y="433"/>
                </a:cubicBezTo>
                <a:close/>
                <a:moveTo>
                  <a:pt x="153" y="432"/>
                </a:moveTo>
                <a:cubicBezTo>
                  <a:pt x="153" y="433"/>
                  <a:pt x="151" y="433"/>
                  <a:pt x="150" y="433"/>
                </a:cubicBezTo>
                <a:cubicBezTo>
                  <a:pt x="151" y="432"/>
                  <a:pt x="152" y="432"/>
                  <a:pt x="153" y="432"/>
                </a:cubicBezTo>
                <a:close/>
                <a:moveTo>
                  <a:pt x="152" y="436"/>
                </a:moveTo>
                <a:cubicBezTo>
                  <a:pt x="151" y="438"/>
                  <a:pt x="147" y="438"/>
                  <a:pt x="145" y="437"/>
                </a:cubicBezTo>
                <a:cubicBezTo>
                  <a:pt x="146" y="435"/>
                  <a:pt x="150" y="435"/>
                  <a:pt x="152" y="436"/>
                </a:cubicBezTo>
                <a:close/>
                <a:moveTo>
                  <a:pt x="256" y="439"/>
                </a:moveTo>
                <a:cubicBezTo>
                  <a:pt x="251" y="440"/>
                  <a:pt x="248" y="440"/>
                  <a:pt x="243" y="440"/>
                </a:cubicBezTo>
                <a:cubicBezTo>
                  <a:pt x="247" y="439"/>
                  <a:pt x="253" y="438"/>
                  <a:pt x="256" y="439"/>
                </a:cubicBezTo>
                <a:close/>
                <a:moveTo>
                  <a:pt x="143" y="443"/>
                </a:moveTo>
                <a:cubicBezTo>
                  <a:pt x="139" y="445"/>
                  <a:pt x="131" y="444"/>
                  <a:pt x="126" y="444"/>
                </a:cubicBezTo>
                <a:cubicBezTo>
                  <a:pt x="131" y="442"/>
                  <a:pt x="137" y="443"/>
                  <a:pt x="143" y="443"/>
                </a:cubicBezTo>
                <a:close/>
                <a:moveTo>
                  <a:pt x="227" y="446"/>
                </a:moveTo>
                <a:cubicBezTo>
                  <a:pt x="226" y="448"/>
                  <a:pt x="223" y="447"/>
                  <a:pt x="221" y="446"/>
                </a:cubicBezTo>
                <a:cubicBezTo>
                  <a:pt x="223" y="446"/>
                  <a:pt x="226" y="445"/>
                  <a:pt x="227" y="446"/>
                </a:cubicBezTo>
                <a:close/>
                <a:moveTo>
                  <a:pt x="250" y="447"/>
                </a:moveTo>
                <a:cubicBezTo>
                  <a:pt x="245" y="448"/>
                  <a:pt x="238" y="448"/>
                  <a:pt x="233" y="447"/>
                </a:cubicBezTo>
                <a:cubicBezTo>
                  <a:pt x="233" y="447"/>
                  <a:pt x="234" y="447"/>
                  <a:pt x="234" y="446"/>
                </a:cubicBezTo>
                <a:cubicBezTo>
                  <a:pt x="239" y="446"/>
                  <a:pt x="245" y="446"/>
                  <a:pt x="250" y="447"/>
                </a:cubicBezTo>
                <a:close/>
                <a:moveTo>
                  <a:pt x="139" y="447"/>
                </a:moveTo>
                <a:cubicBezTo>
                  <a:pt x="132" y="448"/>
                  <a:pt x="123" y="449"/>
                  <a:pt x="116" y="449"/>
                </a:cubicBezTo>
                <a:cubicBezTo>
                  <a:pt x="124" y="446"/>
                  <a:pt x="131" y="448"/>
                  <a:pt x="139" y="447"/>
                </a:cubicBezTo>
                <a:close/>
                <a:moveTo>
                  <a:pt x="106" y="453"/>
                </a:moveTo>
                <a:cubicBezTo>
                  <a:pt x="107" y="453"/>
                  <a:pt x="107" y="453"/>
                  <a:pt x="107" y="453"/>
                </a:cubicBezTo>
                <a:cubicBezTo>
                  <a:pt x="107" y="455"/>
                  <a:pt x="107" y="458"/>
                  <a:pt x="110" y="458"/>
                </a:cubicBezTo>
                <a:cubicBezTo>
                  <a:pt x="110" y="461"/>
                  <a:pt x="109" y="463"/>
                  <a:pt x="109" y="465"/>
                </a:cubicBezTo>
                <a:cubicBezTo>
                  <a:pt x="107" y="462"/>
                  <a:pt x="107" y="457"/>
                  <a:pt x="106" y="453"/>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5" name="Freeform 9"/>
          <p:cNvSpPr>
            <a:spLocks noEditPoints="1"/>
          </p:cNvSpPr>
          <p:nvPr/>
        </p:nvSpPr>
        <p:spPr bwMode="auto">
          <a:xfrm>
            <a:off x="961459" y="2843918"/>
            <a:ext cx="1113069" cy="1490981"/>
          </a:xfrm>
          <a:custGeom>
            <a:avLst/>
            <a:gdLst>
              <a:gd name="T0" fmla="*/ 42 w 319"/>
              <a:gd name="T1" fmla="*/ 83 h 426"/>
              <a:gd name="T2" fmla="*/ 319 w 319"/>
              <a:gd name="T3" fmla="*/ 59 h 426"/>
              <a:gd name="T4" fmla="*/ 87 w 319"/>
              <a:gd name="T5" fmla="*/ 65 h 426"/>
              <a:gd name="T6" fmla="*/ 68 w 319"/>
              <a:gd name="T7" fmla="*/ 120 h 426"/>
              <a:gd name="T8" fmla="*/ 24 w 319"/>
              <a:gd name="T9" fmla="*/ 221 h 426"/>
              <a:gd name="T10" fmla="*/ 56 w 319"/>
              <a:gd name="T11" fmla="*/ 225 h 426"/>
              <a:gd name="T12" fmla="*/ 198 w 319"/>
              <a:gd name="T13" fmla="*/ 312 h 426"/>
              <a:gd name="T14" fmla="*/ 86 w 319"/>
              <a:gd name="T15" fmla="*/ 264 h 426"/>
              <a:gd name="T16" fmla="*/ 49 w 319"/>
              <a:gd name="T17" fmla="*/ 323 h 426"/>
              <a:gd name="T18" fmla="*/ 43 w 319"/>
              <a:gd name="T19" fmla="*/ 326 h 426"/>
              <a:gd name="T20" fmla="*/ 23 w 319"/>
              <a:gd name="T21" fmla="*/ 403 h 426"/>
              <a:gd name="T22" fmla="*/ 157 w 319"/>
              <a:gd name="T23" fmla="*/ 392 h 426"/>
              <a:gd name="T24" fmla="*/ 284 w 319"/>
              <a:gd name="T25" fmla="*/ 379 h 426"/>
              <a:gd name="T26" fmla="*/ 260 w 319"/>
              <a:gd name="T27" fmla="*/ 144 h 426"/>
              <a:gd name="T28" fmla="*/ 108 w 319"/>
              <a:gd name="T29" fmla="*/ 150 h 426"/>
              <a:gd name="T30" fmla="*/ 174 w 319"/>
              <a:gd name="T31" fmla="*/ 124 h 426"/>
              <a:gd name="T32" fmla="*/ 241 w 319"/>
              <a:gd name="T33" fmla="*/ 128 h 426"/>
              <a:gd name="T34" fmla="*/ 258 w 319"/>
              <a:gd name="T35" fmla="*/ 68 h 426"/>
              <a:gd name="T36" fmla="*/ 255 w 319"/>
              <a:gd name="T37" fmla="*/ 23 h 426"/>
              <a:gd name="T38" fmla="*/ 114 w 319"/>
              <a:gd name="T39" fmla="*/ 57 h 426"/>
              <a:gd name="T40" fmla="*/ 240 w 319"/>
              <a:gd name="T41" fmla="*/ 62 h 426"/>
              <a:gd name="T42" fmla="*/ 110 w 319"/>
              <a:gd name="T43" fmla="*/ 70 h 426"/>
              <a:gd name="T44" fmla="*/ 235 w 319"/>
              <a:gd name="T45" fmla="*/ 80 h 426"/>
              <a:gd name="T46" fmla="*/ 215 w 319"/>
              <a:gd name="T47" fmla="*/ 82 h 426"/>
              <a:gd name="T48" fmla="*/ 174 w 319"/>
              <a:gd name="T49" fmla="*/ 108 h 426"/>
              <a:gd name="T50" fmla="*/ 226 w 319"/>
              <a:gd name="T51" fmla="*/ 109 h 426"/>
              <a:gd name="T52" fmla="*/ 102 w 319"/>
              <a:gd name="T53" fmla="*/ 105 h 426"/>
              <a:gd name="T54" fmla="*/ 94 w 319"/>
              <a:gd name="T55" fmla="*/ 109 h 426"/>
              <a:gd name="T56" fmla="*/ 221 w 319"/>
              <a:gd name="T57" fmla="*/ 121 h 426"/>
              <a:gd name="T58" fmla="*/ 106 w 319"/>
              <a:gd name="T59" fmla="*/ 121 h 426"/>
              <a:gd name="T60" fmla="*/ 80 w 319"/>
              <a:gd name="T61" fmla="*/ 145 h 426"/>
              <a:gd name="T62" fmla="*/ 148 w 319"/>
              <a:gd name="T63" fmla="*/ 167 h 426"/>
              <a:gd name="T64" fmla="*/ 116 w 319"/>
              <a:gd name="T65" fmla="*/ 171 h 426"/>
              <a:gd name="T66" fmla="*/ 188 w 319"/>
              <a:gd name="T67" fmla="*/ 173 h 426"/>
              <a:gd name="T68" fmla="*/ 235 w 319"/>
              <a:gd name="T69" fmla="*/ 204 h 426"/>
              <a:gd name="T70" fmla="*/ 72 w 319"/>
              <a:gd name="T71" fmla="*/ 186 h 426"/>
              <a:gd name="T72" fmla="*/ 140 w 319"/>
              <a:gd name="T73" fmla="*/ 191 h 426"/>
              <a:gd name="T74" fmla="*/ 188 w 319"/>
              <a:gd name="T75" fmla="*/ 226 h 426"/>
              <a:gd name="T76" fmla="*/ 211 w 319"/>
              <a:gd name="T77" fmla="*/ 257 h 426"/>
              <a:gd name="T78" fmla="*/ 196 w 319"/>
              <a:gd name="T79" fmla="*/ 257 h 426"/>
              <a:gd name="T80" fmla="*/ 99 w 319"/>
              <a:gd name="T81" fmla="*/ 225 h 426"/>
              <a:gd name="T82" fmla="*/ 260 w 319"/>
              <a:gd name="T83" fmla="*/ 248 h 426"/>
              <a:gd name="T84" fmla="*/ 249 w 319"/>
              <a:gd name="T85" fmla="*/ 258 h 426"/>
              <a:gd name="T86" fmla="*/ 249 w 319"/>
              <a:gd name="T87" fmla="*/ 265 h 426"/>
              <a:gd name="T88" fmla="*/ 245 w 319"/>
              <a:gd name="T89" fmla="*/ 281 h 426"/>
              <a:gd name="T90" fmla="*/ 76 w 319"/>
              <a:gd name="T91" fmla="*/ 281 h 426"/>
              <a:gd name="T92" fmla="*/ 244 w 319"/>
              <a:gd name="T93" fmla="*/ 297 h 426"/>
              <a:gd name="T94" fmla="*/ 221 w 319"/>
              <a:gd name="T95" fmla="*/ 304 h 426"/>
              <a:gd name="T96" fmla="*/ 233 w 319"/>
              <a:gd name="T97" fmla="*/ 314 h 426"/>
              <a:gd name="T98" fmla="*/ 264 w 319"/>
              <a:gd name="T99" fmla="*/ 377 h 426"/>
              <a:gd name="T100" fmla="*/ 239 w 319"/>
              <a:gd name="T101" fmla="*/ 319 h 426"/>
              <a:gd name="T102" fmla="*/ 234 w 319"/>
              <a:gd name="T103" fmla="*/ 330 h 426"/>
              <a:gd name="T104" fmla="*/ 194 w 319"/>
              <a:gd name="T105" fmla="*/ 357 h 426"/>
              <a:gd name="T106" fmla="*/ 224 w 319"/>
              <a:gd name="T107" fmla="*/ 337 h 426"/>
              <a:gd name="T108" fmla="*/ 20 w 319"/>
              <a:gd name="T109" fmla="*/ 380 h 426"/>
              <a:gd name="T110" fmla="*/ 104 w 319"/>
              <a:gd name="T111" fmla="*/ 350 h 426"/>
              <a:gd name="T112" fmla="*/ 158 w 319"/>
              <a:gd name="T113" fmla="*/ 369 h 426"/>
              <a:gd name="T114" fmla="*/ 220 w 319"/>
              <a:gd name="T115" fmla="*/ 367 h 426"/>
              <a:gd name="T116" fmla="*/ 232 w 319"/>
              <a:gd name="T117" fmla="*/ 378 h 426"/>
              <a:gd name="T118" fmla="*/ 208 w 319"/>
              <a:gd name="T119" fmla="*/ 38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9" h="426">
                <a:moveTo>
                  <a:pt x="42" y="83"/>
                </a:moveTo>
                <a:cubicBezTo>
                  <a:pt x="41" y="75"/>
                  <a:pt x="40" y="66"/>
                  <a:pt x="39" y="58"/>
                </a:cubicBezTo>
                <a:cubicBezTo>
                  <a:pt x="39" y="54"/>
                  <a:pt x="38" y="43"/>
                  <a:pt x="36" y="42"/>
                </a:cubicBezTo>
                <a:cubicBezTo>
                  <a:pt x="33" y="42"/>
                  <a:pt x="34" y="50"/>
                  <a:pt x="34" y="52"/>
                </a:cubicBezTo>
                <a:cubicBezTo>
                  <a:pt x="35" y="80"/>
                  <a:pt x="40" y="105"/>
                  <a:pt x="42" y="131"/>
                </a:cubicBezTo>
                <a:cubicBezTo>
                  <a:pt x="42" y="133"/>
                  <a:pt x="41" y="146"/>
                  <a:pt x="45" y="146"/>
                </a:cubicBezTo>
                <a:cubicBezTo>
                  <a:pt x="48" y="146"/>
                  <a:pt x="46" y="140"/>
                  <a:pt x="46" y="138"/>
                </a:cubicBezTo>
                <a:cubicBezTo>
                  <a:pt x="45" y="107"/>
                  <a:pt x="46" y="84"/>
                  <a:pt x="44" y="53"/>
                </a:cubicBezTo>
                <a:cubicBezTo>
                  <a:pt x="43" y="45"/>
                  <a:pt x="45" y="38"/>
                  <a:pt x="44" y="30"/>
                </a:cubicBezTo>
                <a:cubicBezTo>
                  <a:pt x="43" y="24"/>
                  <a:pt x="44" y="15"/>
                  <a:pt x="43" y="7"/>
                </a:cubicBezTo>
                <a:cubicBezTo>
                  <a:pt x="39" y="30"/>
                  <a:pt x="44" y="58"/>
                  <a:pt x="42" y="83"/>
                </a:cubicBezTo>
                <a:close/>
                <a:moveTo>
                  <a:pt x="8" y="374"/>
                </a:moveTo>
                <a:cubicBezTo>
                  <a:pt x="8" y="375"/>
                  <a:pt x="6" y="376"/>
                  <a:pt x="6" y="377"/>
                </a:cubicBezTo>
                <a:cubicBezTo>
                  <a:pt x="5" y="381"/>
                  <a:pt x="10" y="392"/>
                  <a:pt x="12" y="385"/>
                </a:cubicBezTo>
                <a:cubicBezTo>
                  <a:pt x="13" y="380"/>
                  <a:pt x="11" y="371"/>
                  <a:pt x="11" y="366"/>
                </a:cubicBezTo>
                <a:cubicBezTo>
                  <a:pt x="7" y="365"/>
                  <a:pt x="9" y="371"/>
                  <a:pt x="8" y="374"/>
                </a:cubicBezTo>
                <a:close/>
                <a:moveTo>
                  <a:pt x="319" y="55"/>
                </a:moveTo>
                <a:cubicBezTo>
                  <a:pt x="312" y="55"/>
                  <a:pt x="306" y="55"/>
                  <a:pt x="300" y="55"/>
                </a:cubicBezTo>
                <a:cubicBezTo>
                  <a:pt x="297" y="55"/>
                  <a:pt x="293" y="55"/>
                  <a:pt x="294" y="59"/>
                </a:cubicBezTo>
                <a:cubicBezTo>
                  <a:pt x="294" y="60"/>
                  <a:pt x="300" y="63"/>
                  <a:pt x="301" y="64"/>
                </a:cubicBezTo>
                <a:cubicBezTo>
                  <a:pt x="307" y="66"/>
                  <a:pt x="311" y="60"/>
                  <a:pt x="304" y="59"/>
                </a:cubicBezTo>
                <a:cubicBezTo>
                  <a:pt x="309" y="60"/>
                  <a:pt x="315" y="58"/>
                  <a:pt x="319" y="59"/>
                </a:cubicBezTo>
                <a:lnTo>
                  <a:pt x="319" y="55"/>
                </a:lnTo>
                <a:close/>
                <a:moveTo>
                  <a:pt x="113" y="11"/>
                </a:moveTo>
                <a:cubicBezTo>
                  <a:pt x="114" y="9"/>
                  <a:pt x="118" y="4"/>
                  <a:pt x="117" y="2"/>
                </a:cubicBezTo>
                <a:cubicBezTo>
                  <a:pt x="116" y="0"/>
                  <a:pt x="114" y="1"/>
                  <a:pt x="113" y="2"/>
                </a:cubicBezTo>
                <a:cubicBezTo>
                  <a:pt x="109" y="7"/>
                  <a:pt x="107" y="11"/>
                  <a:pt x="106" y="18"/>
                </a:cubicBezTo>
                <a:cubicBezTo>
                  <a:pt x="106" y="25"/>
                  <a:pt x="99" y="38"/>
                  <a:pt x="96" y="44"/>
                </a:cubicBezTo>
                <a:cubicBezTo>
                  <a:pt x="95" y="48"/>
                  <a:pt x="93" y="55"/>
                  <a:pt x="91" y="56"/>
                </a:cubicBezTo>
                <a:cubicBezTo>
                  <a:pt x="88" y="58"/>
                  <a:pt x="63" y="57"/>
                  <a:pt x="58" y="55"/>
                </a:cubicBezTo>
                <a:cubicBezTo>
                  <a:pt x="54" y="55"/>
                  <a:pt x="45" y="51"/>
                  <a:pt x="45" y="58"/>
                </a:cubicBezTo>
                <a:cubicBezTo>
                  <a:pt x="46" y="63"/>
                  <a:pt x="52" y="61"/>
                  <a:pt x="56" y="61"/>
                </a:cubicBezTo>
                <a:cubicBezTo>
                  <a:pt x="64" y="61"/>
                  <a:pt x="77" y="66"/>
                  <a:pt x="87" y="65"/>
                </a:cubicBezTo>
                <a:cubicBezTo>
                  <a:pt x="91" y="72"/>
                  <a:pt x="78" y="69"/>
                  <a:pt x="77" y="72"/>
                </a:cubicBezTo>
                <a:cubicBezTo>
                  <a:pt x="77" y="74"/>
                  <a:pt x="83" y="74"/>
                  <a:pt x="84" y="75"/>
                </a:cubicBezTo>
                <a:cubicBezTo>
                  <a:pt x="86" y="81"/>
                  <a:pt x="73" y="79"/>
                  <a:pt x="73" y="81"/>
                </a:cubicBezTo>
                <a:cubicBezTo>
                  <a:pt x="72" y="85"/>
                  <a:pt x="79" y="82"/>
                  <a:pt x="80" y="84"/>
                </a:cubicBezTo>
                <a:cubicBezTo>
                  <a:pt x="80" y="85"/>
                  <a:pt x="78" y="86"/>
                  <a:pt x="78" y="88"/>
                </a:cubicBezTo>
                <a:cubicBezTo>
                  <a:pt x="78" y="89"/>
                  <a:pt x="79" y="89"/>
                  <a:pt x="79" y="90"/>
                </a:cubicBezTo>
                <a:cubicBezTo>
                  <a:pt x="78" y="92"/>
                  <a:pt x="75" y="98"/>
                  <a:pt x="74" y="100"/>
                </a:cubicBezTo>
                <a:cubicBezTo>
                  <a:pt x="74" y="102"/>
                  <a:pt x="74" y="104"/>
                  <a:pt x="73" y="104"/>
                </a:cubicBezTo>
                <a:cubicBezTo>
                  <a:pt x="72" y="106"/>
                  <a:pt x="70" y="105"/>
                  <a:pt x="70" y="107"/>
                </a:cubicBezTo>
                <a:cubicBezTo>
                  <a:pt x="69" y="108"/>
                  <a:pt x="72" y="109"/>
                  <a:pt x="72" y="110"/>
                </a:cubicBezTo>
                <a:cubicBezTo>
                  <a:pt x="72" y="113"/>
                  <a:pt x="69" y="117"/>
                  <a:pt x="68" y="120"/>
                </a:cubicBezTo>
                <a:cubicBezTo>
                  <a:pt x="64" y="133"/>
                  <a:pt x="58" y="147"/>
                  <a:pt x="53" y="160"/>
                </a:cubicBezTo>
                <a:cubicBezTo>
                  <a:pt x="51" y="166"/>
                  <a:pt x="50" y="174"/>
                  <a:pt x="45" y="175"/>
                </a:cubicBezTo>
                <a:cubicBezTo>
                  <a:pt x="46" y="178"/>
                  <a:pt x="48" y="182"/>
                  <a:pt x="44" y="184"/>
                </a:cubicBezTo>
                <a:cubicBezTo>
                  <a:pt x="42" y="185"/>
                  <a:pt x="33" y="183"/>
                  <a:pt x="34" y="186"/>
                </a:cubicBezTo>
                <a:cubicBezTo>
                  <a:pt x="34" y="189"/>
                  <a:pt x="43" y="187"/>
                  <a:pt x="43" y="189"/>
                </a:cubicBezTo>
                <a:cubicBezTo>
                  <a:pt x="44" y="190"/>
                  <a:pt x="41" y="195"/>
                  <a:pt x="40" y="196"/>
                </a:cubicBezTo>
                <a:cubicBezTo>
                  <a:pt x="38" y="197"/>
                  <a:pt x="28" y="195"/>
                  <a:pt x="28" y="198"/>
                </a:cubicBezTo>
                <a:cubicBezTo>
                  <a:pt x="28" y="201"/>
                  <a:pt x="37" y="199"/>
                  <a:pt x="38" y="200"/>
                </a:cubicBezTo>
                <a:cubicBezTo>
                  <a:pt x="36" y="204"/>
                  <a:pt x="37" y="212"/>
                  <a:pt x="32" y="214"/>
                </a:cubicBezTo>
                <a:cubicBezTo>
                  <a:pt x="28" y="215"/>
                  <a:pt x="16" y="215"/>
                  <a:pt x="17" y="220"/>
                </a:cubicBezTo>
                <a:cubicBezTo>
                  <a:pt x="18" y="222"/>
                  <a:pt x="22" y="221"/>
                  <a:pt x="24" y="221"/>
                </a:cubicBezTo>
                <a:cubicBezTo>
                  <a:pt x="28" y="224"/>
                  <a:pt x="24" y="229"/>
                  <a:pt x="23" y="232"/>
                </a:cubicBezTo>
                <a:cubicBezTo>
                  <a:pt x="20" y="237"/>
                  <a:pt x="20" y="242"/>
                  <a:pt x="19" y="247"/>
                </a:cubicBezTo>
                <a:cubicBezTo>
                  <a:pt x="17" y="257"/>
                  <a:pt x="25" y="250"/>
                  <a:pt x="27" y="246"/>
                </a:cubicBezTo>
                <a:cubicBezTo>
                  <a:pt x="29" y="241"/>
                  <a:pt x="30" y="238"/>
                  <a:pt x="32" y="232"/>
                </a:cubicBezTo>
                <a:cubicBezTo>
                  <a:pt x="33" y="229"/>
                  <a:pt x="34" y="222"/>
                  <a:pt x="37" y="223"/>
                </a:cubicBezTo>
                <a:cubicBezTo>
                  <a:pt x="38" y="223"/>
                  <a:pt x="38" y="225"/>
                  <a:pt x="39" y="225"/>
                </a:cubicBezTo>
                <a:cubicBezTo>
                  <a:pt x="41" y="227"/>
                  <a:pt x="45" y="226"/>
                  <a:pt x="47" y="227"/>
                </a:cubicBezTo>
                <a:cubicBezTo>
                  <a:pt x="48" y="233"/>
                  <a:pt x="41" y="243"/>
                  <a:pt x="48" y="244"/>
                </a:cubicBezTo>
                <a:cubicBezTo>
                  <a:pt x="47" y="247"/>
                  <a:pt x="47" y="252"/>
                  <a:pt x="50" y="251"/>
                </a:cubicBezTo>
                <a:cubicBezTo>
                  <a:pt x="53" y="251"/>
                  <a:pt x="52" y="246"/>
                  <a:pt x="52" y="243"/>
                </a:cubicBezTo>
                <a:cubicBezTo>
                  <a:pt x="53" y="238"/>
                  <a:pt x="54" y="226"/>
                  <a:pt x="56" y="225"/>
                </a:cubicBezTo>
                <a:cubicBezTo>
                  <a:pt x="58" y="224"/>
                  <a:pt x="67" y="226"/>
                  <a:pt x="72" y="227"/>
                </a:cubicBezTo>
                <a:cubicBezTo>
                  <a:pt x="89" y="229"/>
                  <a:pt x="112" y="228"/>
                  <a:pt x="129" y="231"/>
                </a:cubicBezTo>
                <a:cubicBezTo>
                  <a:pt x="133" y="231"/>
                  <a:pt x="139" y="233"/>
                  <a:pt x="142" y="235"/>
                </a:cubicBezTo>
                <a:cubicBezTo>
                  <a:pt x="147" y="237"/>
                  <a:pt x="152" y="239"/>
                  <a:pt x="158" y="241"/>
                </a:cubicBezTo>
                <a:cubicBezTo>
                  <a:pt x="162" y="242"/>
                  <a:pt x="167" y="243"/>
                  <a:pt x="169" y="245"/>
                </a:cubicBezTo>
                <a:cubicBezTo>
                  <a:pt x="179" y="251"/>
                  <a:pt x="186" y="261"/>
                  <a:pt x="194" y="269"/>
                </a:cubicBezTo>
                <a:cubicBezTo>
                  <a:pt x="197" y="272"/>
                  <a:pt x="201" y="274"/>
                  <a:pt x="202" y="279"/>
                </a:cubicBezTo>
                <a:cubicBezTo>
                  <a:pt x="199" y="278"/>
                  <a:pt x="198" y="273"/>
                  <a:pt x="194" y="275"/>
                </a:cubicBezTo>
                <a:cubicBezTo>
                  <a:pt x="198" y="282"/>
                  <a:pt x="207" y="285"/>
                  <a:pt x="206" y="297"/>
                </a:cubicBezTo>
                <a:cubicBezTo>
                  <a:pt x="204" y="298"/>
                  <a:pt x="203" y="297"/>
                  <a:pt x="202" y="298"/>
                </a:cubicBezTo>
                <a:cubicBezTo>
                  <a:pt x="200" y="300"/>
                  <a:pt x="198" y="308"/>
                  <a:pt x="198" y="312"/>
                </a:cubicBezTo>
                <a:cubicBezTo>
                  <a:pt x="198" y="318"/>
                  <a:pt x="202" y="319"/>
                  <a:pt x="202" y="323"/>
                </a:cubicBezTo>
                <a:cubicBezTo>
                  <a:pt x="202" y="325"/>
                  <a:pt x="200" y="328"/>
                  <a:pt x="200" y="329"/>
                </a:cubicBezTo>
                <a:cubicBezTo>
                  <a:pt x="194" y="341"/>
                  <a:pt x="179" y="354"/>
                  <a:pt x="159" y="354"/>
                </a:cubicBezTo>
                <a:cubicBezTo>
                  <a:pt x="147" y="354"/>
                  <a:pt x="130" y="351"/>
                  <a:pt x="120" y="347"/>
                </a:cubicBezTo>
                <a:cubicBezTo>
                  <a:pt x="112" y="343"/>
                  <a:pt x="106" y="339"/>
                  <a:pt x="99" y="333"/>
                </a:cubicBezTo>
                <a:cubicBezTo>
                  <a:pt x="93" y="327"/>
                  <a:pt x="87" y="320"/>
                  <a:pt x="84" y="312"/>
                </a:cubicBezTo>
                <a:cubicBezTo>
                  <a:pt x="82" y="306"/>
                  <a:pt x="85" y="303"/>
                  <a:pt x="82" y="299"/>
                </a:cubicBezTo>
                <a:cubicBezTo>
                  <a:pt x="85" y="299"/>
                  <a:pt x="89" y="298"/>
                  <a:pt x="88" y="295"/>
                </a:cubicBezTo>
                <a:cubicBezTo>
                  <a:pt x="88" y="291"/>
                  <a:pt x="83" y="294"/>
                  <a:pt x="82" y="291"/>
                </a:cubicBezTo>
                <a:cubicBezTo>
                  <a:pt x="81" y="290"/>
                  <a:pt x="81" y="286"/>
                  <a:pt x="82" y="284"/>
                </a:cubicBezTo>
                <a:cubicBezTo>
                  <a:pt x="82" y="276"/>
                  <a:pt x="88" y="270"/>
                  <a:pt x="86" y="264"/>
                </a:cubicBezTo>
                <a:cubicBezTo>
                  <a:pt x="87" y="261"/>
                  <a:pt x="94" y="255"/>
                  <a:pt x="90" y="252"/>
                </a:cubicBezTo>
                <a:cubicBezTo>
                  <a:pt x="85" y="249"/>
                  <a:pt x="83" y="262"/>
                  <a:pt x="81" y="262"/>
                </a:cubicBezTo>
                <a:cubicBezTo>
                  <a:pt x="80" y="262"/>
                  <a:pt x="80" y="260"/>
                  <a:pt x="78" y="260"/>
                </a:cubicBezTo>
                <a:cubicBezTo>
                  <a:pt x="76" y="260"/>
                  <a:pt x="71" y="269"/>
                  <a:pt x="69" y="273"/>
                </a:cubicBezTo>
                <a:cubicBezTo>
                  <a:pt x="66" y="280"/>
                  <a:pt x="67" y="291"/>
                  <a:pt x="61" y="296"/>
                </a:cubicBezTo>
                <a:cubicBezTo>
                  <a:pt x="60" y="297"/>
                  <a:pt x="58" y="297"/>
                  <a:pt x="58" y="298"/>
                </a:cubicBezTo>
                <a:cubicBezTo>
                  <a:pt x="58" y="299"/>
                  <a:pt x="59" y="301"/>
                  <a:pt x="59" y="302"/>
                </a:cubicBezTo>
                <a:cubicBezTo>
                  <a:pt x="59" y="306"/>
                  <a:pt x="53" y="307"/>
                  <a:pt x="53" y="309"/>
                </a:cubicBezTo>
                <a:cubicBezTo>
                  <a:pt x="53" y="311"/>
                  <a:pt x="54" y="311"/>
                  <a:pt x="54" y="313"/>
                </a:cubicBezTo>
                <a:cubicBezTo>
                  <a:pt x="54" y="317"/>
                  <a:pt x="50" y="316"/>
                  <a:pt x="49" y="319"/>
                </a:cubicBezTo>
                <a:cubicBezTo>
                  <a:pt x="49" y="320"/>
                  <a:pt x="50" y="321"/>
                  <a:pt x="49" y="323"/>
                </a:cubicBezTo>
                <a:cubicBezTo>
                  <a:pt x="49" y="326"/>
                  <a:pt x="46" y="330"/>
                  <a:pt x="44" y="333"/>
                </a:cubicBezTo>
                <a:cubicBezTo>
                  <a:pt x="43" y="336"/>
                  <a:pt x="40" y="344"/>
                  <a:pt x="38" y="344"/>
                </a:cubicBezTo>
                <a:cubicBezTo>
                  <a:pt x="36" y="344"/>
                  <a:pt x="40" y="337"/>
                  <a:pt x="40" y="336"/>
                </a:cubicBezTo>
                <a:cubicBezTo>
                  <a:pt x="44" y="329"/>
                  <a:pt x="48" y="318"/>
                  <a:pt x="51" y="310"/>
                </a:cubicBezTo>
                <a:cubicBezTo>
                  <a:pt x="57" y="292"/>
                  <a:pt x="63" y="274"/>
                  <a:pt x="71" y="258"/>
                </a:cubicBezTo>
                <a:cubicBezTo>
                  <a:pt x="74" y="253"/>
                  <a:pt x="77" y="246"/>
                  <a:pt x="81" y="241"/>
                </a:cubicBezTo>
                <a:cubicBezTo>
                  <a:pt x="82" y="240"/>
                  <a:pt x="87" y="236"/>
                  <a:pt x="86" y="232"/>
                </a:cubicBezTo>
                <a:cubicBezTo>
                  <a:pt x="86" y="225"/>
                  <a:pt x="79" y="235"/>
                  <a:pt x="78" y="237"/>
                </a:cubicBezTo>
                <a:cubicBezTo>
                  <a:pt x="76" y="244"/>
                  <a:pt x="72" y="250"/>
                  <a:pt x="68" y="258"/>
                </a:cubicBezTo>
                <a:cubicBezTo>
                  <a:pt x="61" y="274"/>
                  <a:pt x="53" y="291"/>
                  <a:pt x="48" y="310"/>
                </a:cubicBezTo>
                <a:cubicBezTo>
                  <a:pt x="47" y="315"/>
                  <a:pt x="45" y="320"/>
                  <a:pt x="43" y="326"/>
                </a:cubicBezTo>
                <a:cubicBezTo>
                  <a:pt x="41" y="330"/>
                  <a:pt x="37" y="339"/>
                  <a:pt x="35" y="341"/>
                </a:cubicBezTo>
                <a:cubicBezTo>
                  <a:pt x="34" y="342"/>
                  <a:pt x="33" y="341"/>
                  <a:pt x="32" y="343"/>
                </a:cubicBezTo>
                <a:cubicBezTo>
                  <a:pt x="32" y="343"/>
                  <a:pt x="33" y="345"/>
                  <a:pt x="33" y="346"/>
                </a:cubicBezTo>
                <a:cubicBezTo>
                  <a:pt x="32" y="353"/>
                  <a:pt x="26" y="361"/>
                  <a:pt x="22" y="367"/>
                </a:cubicBezTo>
                <a:cubicBezTo>
                  <a:pt x="16" y="380"/>
                  <a:pt x="11" y="392"/>
                  <a:pt x="6" y="405"/>
                </a:cubicBezTo>
                <a:cubicBezTo>
                  <a:pt x="5" y="408"/>
                  <a:pt x="2" y="411"/>
                  <a:pt x="3" y="414"/>
                </a:cubicBezTo>
                <a:cubicBezTo>
                  <a:pt x="3" y="415"/>
                  <a:pt x="4" y="416"/>
                  <a:pt x="4" y="417"/>
                </a:cubicBezTo>
                <a:cubicBezTo>
                  <a:pt x="4" y="419"/>
                  <a:pt x="0" y="426"/>
                  <a:pt x="5" y="426"/>
                </a:cubicBezTo>
                <a:cubicBezTo>
                  <a:pt x="11" y="426"/>
                  <a:pt x="10" y="413"/>
                  <a:pt x="11" y="407"/>
                </a:cubicBezTo>
                <a:cubicBezTo>
                  <a:pt x="12" y="405"/>
                  <a:pt x="16" y="397"/>
                  <a:pt x="17" y="397"/>
                </a:cubicBezTo>
                <a:cubicBezTo>
                  <a:pt x="18" y="397"/>
                  <a:pt x="18" y="407"/>
                  <a:pt x="23" y="403"/>
                </a:cubicBezTo>
                <a:cubicBezTo>
                  <a:pt x="25" y="401"/>
                  <a:pt x="22" y="398"/>
                  <a:pt x="22" y="395"/>
                </a:cubicBezTo>
                <a:cubicBezTo>
                  <a:pt x="40" y="392"/>
                  <a:pt x="60" y="390"/>
                  <a:pt x="77" y="393"/>
                </a:cubicBezTo>
                <a:cubicBezTo>
                  <a:pt x="81" y="388"/>
                  <a:pt x="74" y="387"/>
                  <a:pt x="69" y="387"/>
                </a:cubicBezTo>
                <a:cubicBezTo>
                  <a:pt x="63" y="387"/>
                  <a:pt x="55" y="389"/>
                  <a:pt x="47" y="389"/>
                </a:cubicBezTo>
                <a:cubicBezTo>
                  <a:pt x="37" y="390"/>
                  <a:pt x="27" y="391"/>
                  <a:pt x="20" y="390"/>
                </a:cubicBezTo>
                <a:cubicBezTo>
                  <a:pt x="26" y="380"/>
                  <a:pt x="31" y="367"/>
                  <a:pt x="38" y="357"/>
                </a:cubicBezTo>
                <a:cubicBezTo>
                  <a:pt x="40" y="371"/>
                  <a:pt x="57" y="373"/>
                  <a:pt x="68" y="378"/>
                </a:cubicBezTo>
                <a:cubicBezTo>
                  <a:pt x="80" y="384"/>
                  <a:pt x="91" y="391"/>
                  <a:pt x="105" y="393"/>
                </a:cubicBezTo>
                <a:cubicBezTo>
                  <a:pt x="115" y="394"/>
                  <a:pt x="133" y="398"/>
                  <a:pt x="144" y="394"/>
                </a:cubicBezTo>
                <a:cubicBezTo>
                  <a:pt x="147" y="393"/>
                  <a:pt x="149" y="391"/>
                  <a:pt x="153" y="391"/>
                </a:cubicBezTo>
                <a:cubicBezTo>
                  <a:pt x="154" y="391"/>
                  <a:pt x="156" y="392"/>
                  <a:pt x="157" y="392"/>
                </a:cubicBezTo>
                <a:cubicBezTo>
                  <a:pt x="167" y="393"/>
                  <a:pt x="179" y="390"/>
                  <a:pt x="190" y="390"/>
                </a:cubicBezTo>
                <a:cubicBezTo>
                  <a:pt x="202" y="389"/>
                  <a:pt x="214" y="387"/>
                  <a:pt x="225" y="388"/>
                </a:cubicBezTo>
                <a:cubicBezTo>
                  <a:pt x="233" y="388"/>
                  <a:pt x="239" y="390"/>
                  <a:pt x="247" y="390"/>
                </a:cubicBezTo>
                <a:cubicBezTo>
                  <a:pt x="253" y="389"/>
                  <a:pt x="258" y="387"/>
                  <a:pt x="264" y="387"/>
                </a:cubicBezTo>
                <a:cubicBezTo>
                  <a:pt x="266" y="392"/>
                  <a:pt x="261" y="404"/>
                  <a:pt x="265" y="407"/>
                </a:cubicBezTo>
                <a:cubicBezTo>
                  <a:pt x="270" y="411"/>
                  <a:pt x="269" y="400"/>
                  <a:pt x="269" y="395"/>
                </a:cubicBezTo>
                <a:cubicBezTo>
                  <a:pt x="268" y="392"/>
                  <a:pt x="268" y="390"/>
                  <a:pt x="268" y="386"/>
                </a:cubicBezTo>
                <a:cubicBezTo>
                  <a:pt x="277" y="384"/>
                  <a:pt x="295" y="395"/>
                  <a:pt x="290" y="383"/>
                </a:cubicBezTo>
                <a:cubicBezTo>
                  <a:pt x="298" y="384"/>
                  <a:pt x="306" y="387"/>
                  <a:pt x="314" y="386"/>
                </a:cubicBezTo>
                <a:cubicBezTo>
                  <a:pt x="309" y="384"/>
                  <a:pt x="302" y="384"/>
                  <a:pt x="296" y="383"/>
                </a:cubicBezTo>
                <a:cubicBezTo>
                  <a:pt x="292" y="382"/>
                  <a:pt x="285" y="381"/>
                  <a:pt x="284" y="379"/>
                </a:cubicBezTo>
                <a:cubicBezTo>
                  <a:pt x="282" y="378"/>
                  <a:pt x="283" y="377"/>
                  <a:pt x="281" y="376"/>
                </a:cubicBezTo>
                <a:cubicBezTo>
                  <a:pt x="277" y="375"/>
                  <a:pt x="270" y="380"/>
                  <a:pt x="267" y="376"/>
                </a:cubicBezTo>
                <a:cubicBezTo>
                  <a:pt x="267" y="375"/>
                  <a:pt x="267" y="372"/>
                  <a:pt x="267" y="371"/>
                </a:cubicBezTo>
                <a:cubicBezTo>
                  <a:pt x="266" y="355"/>
                  <a:pt x="266" y="341"/>
                  <a:pt x="266" y="324"/>
                </a:cubicBezTo>
                <a:cubicBezTo>
                  <a:pt x="266" y="302"/>
                  <a:pt x="266" y="282"/>
                  <a:pt x="267" y="265"/>
                </a:cubicBezTo>
                <a:cubicBezTo>
                  <a:pt x="275" y="266"/>
                  <a:pt x="273" y="259"/>
                  <a:pt x="267" y="260"/>
                </a:cubicBezTo>
                <a:cubicBezTo>
                  <a:pt x="264" y="257"/>
                  <a:pt x="268" y="252"/>
                  <a:pt x="267" y="251"/>
                </a:cubicBezTo>
                <a:cubicBezTo>
                  <a:pt x="267" y="250"/>
                  <a:pt x="265" y="249"/>
                  <a:pt x="265" y="248"/>
                </a:cubicBezTo>
                <a:cubicBezTo>
                  <a:pt x="263" y="242"/>
                  <a:pt x="265" y="233"/>
                  <a:pt x="265" y="226"/>
                </a:cubicBezTo>
                <a:cubicBezTo>
                  <a:pt x="265" y="217"/>
                  <a:pt x="266" y="207"/>
                  <a:pt x="265" y="197"/>
                </a:cubicBezTo>
                <a:cubicBezTo>
                  <a:pt x="264" y="178"/>
                  <a:pt x="264" y="160"/>
                  <a:pt x="260" y="144"/>
                </a:cubicBezTo>
                <a:cubicBezTo>
                  <a:pt x="260" y="142"/>
                  <a:pt x="259" y="136"/>
                  <a:pt x="257" y="137"/>
                </a:cubicBezTo>
                <a:cubicBezTo>
                  <a:pt x="255" y="137"/>
                  <a:pt x="257" y="141"/>
                  <a:pt x="257" y="143"/>
                </a:cubicBezTo>
                <a:cubicBezTo>
                  <a:pt x="265" y="169"/>
                  <a:pt x="264" y="208"/>
                  <a:pt x="262" y="237"/>
                </a:cubicBezTo>
                <a:cubicBezTo>
                  <a:pt x="259" y="230"/>
                  <a:pt x="254" y="225"/>
                  <a:pt x="251" y="220"/>
                </a:cubicBezTo>
                <a:cubicBezTo>
                  <a:pt x="245" y="207"/>
                  <a:pt x="237" y="197"/>
                  <a:pt x="227" y="188"/>
                </a:cubicBezTo>
                <a:cubicBezTo>
                  <a:pt x="219" y="182"/>
                  <a:pt x="212" y="173"/>
                  <a:pt x="203" y="167"/>
                </a:cubicBezTo>
                <a:cubicBezTo>
                  <a:pt x="191" y="160"/>
                  <a:pt x="177" y="160"/>
                  <a:pt x="161" y="155"/>
                </a:cubicBezTo>
                <a:cubicBezTo>
                  <a:pt x="149" y="151"/>
                  <a:pt x="132" y="148"/>
                  <a:pt x="119" y="147"/>
                </a:cubicBezTo>
                <a:cubicBezTo>
                  <a:pt x="112" y="146"/>
                  <a:pt x="104" y="147"/>
                  <a:pt x="97" y="145"/>
                </a:cubicBezTo>
                <a:cubicBezTo>
                  <a:pt x="95" y="145"/>
                  <a:pt x="88" y="143"/>
                  <a:pt x="90" y="149"/>
                </a:cubicBezTo>
                <a:cubicBezTo>
                  <a:pt x="92" y="153"/>
                  <a:pt x="102" y="149"/>
                  <a:pt x="108" y="150"/>
                </a:cubicBezTo>
                <a:cubicBezTo>
                  <a:pt x="112" y="150"/>
                  <a:pt x="117" y="151"/>
                  <a:pt x="120" y="152"/>
                </a:cubicBezTo>
                <a:cubicBezTo>
                  <a:pt x="114" y="153"/>
                  <a:pt x="109" y="152"/>
                  <a:pt x="101" y="152"/>
                </a:cubicBezTo>
                <a:cubicBezTo>
                  <a:pt x="97" y="153"/>
                  <a:pt x="86" y="155"/>
                  <a:pt x="84" y="152"/>
                </a:cubicBezTo>
                <a:cubicBezTo>
                  <a:pt x="84" y="151"/>
                  <a:pt x="86" y="144"/>
                  <a:pt x="87" y="143"/>
                </a:cubicBezTo>
                <a:cubicBezTo>
                  <a:pt x="91" y="141"/>
                  <a:pt x="99" y="144"/>
                  <a:pt x="98" y="138"/>
                </a:cubicBezTo>
                <a:cubicBezTo>
                  <a:pt x="97" y="136"/>
                  <a:pt x="92" y="138"/>
                  <a:pt x="90" y="136"/>
                </a:cubicBezTo>
                <a:cubicBezTo>
                  <a:pt x="89" y="125"/>
                  <a:pt x="99" y="126"/>
                  <a:pt x="106" y="125"/>
                </a:cubicBezTo>
                <a:cubicBezTo>
                  <a:pt x="123" y="124"/>
                  <a:pt x="144" y="121"/>
                  <a:pt x="158" y="124"/>
                </a:cubicBezTo>
                <a:cubicBezTo>
                  <a:pt x="159" y="124"/>
                  <a:pt x="161" y="126"/>
                  <a:pt x="162" y="126"/>
                </a:cubicBezTo>
                <a:cubicBezTo>
                  <a:pt x="164" y="126"/>
                  <a:pt x="164" y="124"/>
                  <a:pt x="165" y="124"/>
                </a:cubicBezTo>
                <a:cubicBezTo>
                  <a:pt x="167" y="123"/>
                  <a:pt x="172" y="124"/>
                  <a:pt x="174" y="124"/>
                </a:cubicBezTo>
                <a:cubicBezTo>
                  <a:pt x="185" y="123"/>
                  <a:pt x="200" y="125"/>
                  <a:pt x="209" y="128"/>
                </a:cubicBezTo>
                <a:cubicBezTo>
                  <a:pt x="207" y="135"/>
                  <a:pt x="204" y="143"/>
                  <a:pt x="201" y="149"/>
                </a:cubicBezTo>
                <a:cubicBezTo>
                  <a:pt x="200" y="151"/>
                  <a:pt x="198" y="156"/>
                  <a:pt x="202" y="156"/>
                </a:cubicBezTo>
                <a:cubicBezTo>
                  <a:pt x="204" y="156"/>
                  <a:pt x="207" y="148"/>
                  <a:pt x="208" y="146"/>
                </a:cubicBezTo>
                <a:cubicBezTo>
                  <a:pt x="211" y="139"/>
                  <a:pt x="210" y="127"/>
                  <a:pt x="218" y="128"/>
                </a:cubicBezTo>
                <a:cubicBezTo>
                  <a:pt x="216" y="139"/>
                  <a:pt x="206" y="147"/>
                  <a:pt x="205" y="159"/>
                </a:cubicBezTo>
                <a:cubicBezTo>
                  <a:pt x="205" y="167"/>
                  <a:pt x="211" y="160"/>
                  <a:pt x="212" y="157"/>
                </a:cubicBezTo>
                <a:cubicBezTo>
                  <a:pt x="213" y="153"/>
                  <a:pt x="213" y="149"/>
                  <a:pt x="215" y="144"/>
                </a:cubicBezTo>
                <a:cubicBezTo>
                  <a:pt x="216" y="141"/>
                  <a:pt x="218" y="139"/>
                  <a:pt x="219" y="136"/>
                </a:cubicBezTo>
                <a:cubicBezTo>
                  <a:pt x="220" y="133"/>
                  <a:pt x="221" y="128"/>
                  <a:pt x="223" y="127"/>
                </a:cubicBezTo>
                <a:cubicBezTo>
                  <a:pt x="226" y="126"/>
                  <a:pt x="235" y="128"/>
                  <a:pt x="241" y="128"/>
                </a:cubicBezTo>
                <a:cubicBezTo>
                  <a:pt x="244" y="128"/>
                  <a:pt x="249" y="128"/>
                  <a:pt x="251" y="129"/>
                </a:cubicBezTo>
                <a:cubicBezTo>
                  <a:pt x="252" y="129"/>
                  <a:pt x="252" y="130"/>
                  <a:pt x="253" y="130"/>
                </a:cubicBezTo>
                <a:cubicBezTo>
                  <a:pt x="255" y="130"/>
                  <a:pt x="266" y="128"/>
                  <a:pt x="266" y="126"/>
                </a:cubicBezTo>
                <a:cubicBezTo>
                  <a:pt x="268" y="121"/>
                  <a:pt x="260" y="122"/>
                  <a:pt x="258" y="122"/>
                </a:cubicBezTo>
                <a:cubicBezTo>
                  <a:pt x="247" y="121"/>
                  <a:pt x="236" y="124"/>
                  <a:pt x="225" y="121"/>
                </a:cubicBezTo>
                <a:cubicBezTo>
                  <a:pt x="226" y="119"/>
                  <a:pt x="225" y="116"/>
                  <a:pt x="228" y="114"/>
                </a:cubicBezTo>
                <a:cubicBezTo>
                  <a:pt x="230" y="113"/>
                  <a:pt x="236" y="114"/>
                  <a:pt x="234" y="110"/>
                </a:cubicBezTo>
                <a:cubicBezTo>
                  <a:pt x="234" y="109"/>
                  <a:pt x="232" y="109"/>
                  <a:pt x="230" y="108"/>
                </a:cubicBezTo>
                <a:cubicBezTo>
                  <a:pt x="234" y="98"/>
                  <a:pt x="238" y="88"/>
                  <a:pt x="242" y="77"/>
                </a:cubicBezTo>
                <a:cubicBezTo>
                  <a:pt x="244" y="74"/>
                  <a:pt x="243" y="69"/>
                  <a:pt x="245" y="68"/>
                </a:cubicBezTo>
                <a:cubicBezTo>
                  <a:pt x="248" y="66"/>
                  <a:pt x="254" y="68"/>
                  <a:pt x="258" y="68"/>
                </a:cubicBezTo>
                <a:cubicBezTo>
                  <a:pt x="262" y="67"/>
                  <a:pt x="266" y="67"/>
                  <a:pt x="271" y="67"/>
                </a:cubicBezTo>
                <a:cubicBezTo>
                  <a:pt x="278" y="67"/>
                  <a:pt x="291" y="69"/>
                  <a:pt x="294" y="65"/>
                </a:cubicBezTo>
                <a:cubicBezTo>
                  <a:pt x="298" y="58"/>
                  <a:pt x="283" y="60"/>
                  <a:pt x="279" y="59"/>
                </a:cubicBezTo>
                <a:cubicBezTo>
                  <a:pt x="277" y="59"/>
                  <a:pt x="277" y="57"/>
                  <a:pt x="276" y="57"/>
                </a:cubicBezTo>
                <a:cubicBezTo>
                  <a:pt x="268" y="56"/>
                  <a:pt x="259" y="61"/>
                  <a:pt x="252" y="58"/>
                </a:cubicBezTo>
                <a:cubicBezTo>
                  <a:pt x="254" y="57"/>
                  <a:pt x="257" y="58"/>
                  <a:pt x="259" y="57"/>
                </a:cubicBezTo>
                <a:cubicBezTo>
                  <a:pt x="263" y="57"/>
                  <a:pt x="277" y="54"/>
                  <a:pt x="277" y="50"/>
                </a:cubicBezTo>
                <a:cubicBezTo>
                  <a:pt x="276" y="47"/>
                  <a:pt x="269" y="52"/>
                  <a:pt x="267" y="52"/>
                </a:cubicBezTo>
                <a:cubicBezTo>
                  <a:pt x="262" y="54"/>
                  <a:pt x="255" y="54"/>
                  <a:pt x="250" y="53"/>
                </a:cubicBezTo>
                <a:cubicBezTo>
                  <a:pt x="250" y="45"/>
                  <a:pt x="260" y="33"/>
                  <a:pt x="254" y="28"/>
                </a:cubicBezTo>
                <a:cubicBezTo>
                  <a:pt x="255" y="26"/>
                  <a:pt x="257" y="24"/>
                  <a:pt x="255" y="23"/>
                </a:cubicBezTo>
                <a:cubicBezTo>
                  <a:pt x="249" y="25"/>
                  <a:pt x="248" y="31"/>
                  <a:pt x="245" y="37"/>
                </a:cubicBezTo>
                <a:cubicBezTo>
                  <a:pt x="244" y="40"/>
                  <a:pt x="240" y="52"/>
                  <a:pt x="237" y="54"/>
                </a:cubicBezTo>
                <a:cubicBezTo>
                  <a:pt x="233" y="56"/>
                  <a:pt x="224" y="54"/>
                  <a:pt x="218" y="55"/>
                </a:cubicBezTo>
                <a:cubicBezTo>
                  <a:pt x="185" y="56"/>
                  <a:pt x="149" y="56"/>
                  <a:pt x="119" y="57"/>
                </a:cubicBezTo>
                <a:cubicBezTo>
                  <a:pt x="123" y="47"/>
                  <a:pt x="127" y="36"/>
                  <a:pt x="132" y="26"/>
                </a:cubicBezTo>
                <a:cubicBezTo>
                  <a:pt x="133" y="25"/>
                  <a:pt x="138" y="16"/>
                  <a:pt x="132" y="18"/>
                </a:cubicBezTo>
                <a:cubicBezTo>
                  <a:pt x="129" y="19"/>
                  <a:pt x="129" y="24"/>
                  <a:pt x="127" y="26"/>
                </a:cubicBezTo>
                <a:cubicBezTo>
                  <a:pt x="126" y="28"/>
                  <a:pt x="124" y="28"/>
                  <a:pt x="123" y="30"/>
                </a:cubicBezTo>
                <a:cubicBezTo>
                  <a:pt x="122" y="32"/>
                  <a:pt x="123" y="33"/>
                  <a:pt x="123" y="35"/>
                </a:cubicBezTo>
                <a:cubicBezTo>
                  <a:pt x="123" y="39"/>
                  <a:pt x="117" y="49"/>
                  <a:pt x="116" y="52"/>
                </a:cubicBezTo>
                <a:cubicBezTo>
                  <a:pt x="115" y="54"/>
                  <a:pt x="115" y="57"/>
                  <a:pt x="114" y="57"/>
                </a:cubicBezTo>
                <a:cubicBezTo>
                  <a:pt x="110" y="60"/>
                  <a:pt x="101" y="56"/>
                  <a:pt x="96" y="56"/>
                </a:cubicBezTo>
                <a:cubicBezTo>
                  <a:pt x="101" y="41"/>
                  <a:pt x="107" y="26"/>
                  <a:pt x="113" y="11"/>
                </a:cubicBezTo>
                <a:close/>
                <a:moveTo>
                  <a:pt x="250" y="35"/>
                </a:moveTo>
                <a:cubicBezTo>
                  <a:pt x="250" y="35"/>
                  <a:pt x="250" y="35"/>
                  <a:pt x="250" y="35"/>
                </a:cubicBezTo>
                <a:cubicBezTo>
                  <a:pt x="249" y="43"/>
                  <a:pt x="247" y="50"/>
                  <a:pt x="242" y="53"/>
                </a:cubicBezTo>
                <a:cubicBezTo>
                  <a:pt x="243" y="47"/>
                  <a:pt x="247" y="41"/>
                  <a:pt x="250" y="35"/>
                </a:cubicBezTo>
                <a:close/>
                <a:moveTo>
                  <a:pt x="234" y="61"/>
                </a:moveTo>
                <a:cubicBezTo>
                  <a:pt x="234" y="62"/>
                  <a:pt x="234" y="63"/>
                  <a:pt x="233" y="64"/>
                </a:cubicBezTo>
                <a:cubicBezTo>
                  <a:pt x="210" y="62"/>
                  <a:pt x="184" y="63"/>
                  <a:pt x="161" y="60"/>
                </a:cubicBezTo>
                <a:cubicBezTo>
                  <a:pt x="186" y="58"/>
                  <a:pt x="211" y="60"/>
                  <a:pt x="234" y="61"/>
                </a:cubicBezTo>
                <a:close/>
                <a:moveTo>
                  <a:pt x="240" y="62"/>
                </a:moveTo>
                <a:cubicBezTo>
                  <a:pt x="239" y="63"/>
                  <a:pt x="239" y="64"/>
                  <a:pt x="237" y="64"/>
                </a:cubicBezTo>
                <a:cubicBezTo>
                  <a:pt x="237" y="62"/>
                  <a:pt x="238" y="61"/>
                  <a:pt x="240" y="62"/>
                </a:cubicBezTo>
                <a:close/>
                <a:moveTo>
                  <a:pt x="258" y="63"/>
                </a:moveTo>
                <a:cubicBezTo>
                  <a:pt x="254" y="63"/>
                  <a:pt x="250" y="64"/>
                  <a:pt x="247" y="63"/>
                </a:cubicBezTo>
                <a:cubicBezTo>
                  <a:pt x="248" y="61"/>
                  <a:pt x="255" y="63"/>
                  <a:pt x="258" y="63"/>
                </a:cubicBezTo>
                <a:close/>
                <a:moveTo>
                  <a:pt x="230" y="69"/>
                </a:moveTo>
                <a:cubicBezTo>
                  <a:pt x="207" y="71"/>
                  <a:pt x="186" y="67"/>
                  <a:pt x="164" y="67"/>
                </a:cubicBezTo>
                <a:cubicBezTo>
                  <a:pt x="149" y="67"/>
                  <a:pt x="134" y="67"/>
                  <a:pt x="120" y="63"/>
                </a:cubicBezTo>
                <a:cubicBezTo>
                  <a:pt x="139" y="61"/>
                  <a:pt x="157" y="64"/>
                  <a:pt x="177" y="66"/>
                </a:cubicBezTo>
                <a:cubicBezTo>
                  <a:pt x="194" y="67"/>
                  <a:pt x="213" y="66"/>
                  <a:pt x="230" y="69"/>
                </a:cubicBezTo>
                <a:close/>
                <a:moveTo>
                  <a:pt x="110" y="70"/>
                </a:moveTo>
                <a:cubicBezTo>
                  <a:pt x="104" y="72"/>
                  <a:pt x="96" y="70"/>
                  <a:pt x="90" y="70"/>
                </a:cubicBezTo>
                <a:cubicBezTo>
                  <a:pt x="90" y="69"/>
                  <a:pt x="91" y="69"/>
                  <a:pt x="90" y="69"/>
                </a:cubicBezTo>
                <a:cubicBezTo>
                  <a:pt x="97" y="69"/>
                  <a:pt x="104" y="68"/>
                  <a:pt x="110" y="70"/>
                </a:cubicBezTo>
                <a:close/>
                <a:moveTo>
                  <a:pt x="173" y="72"/>
                </a:moveTo>
                <a:cubicBezTo>
                  <a:pt x="155" y="72"/>
                  <a:pt x="132" y="72"/>
                  <a:pt x="115" y="70"/>
                </a:cubicBezTo>
                <a:cubicBezTo>
                  <a:pt x="135" y="71"/>
                  <a:pt x="153" y="69"/>
                  <a:pt x="173" y="72"/>
                </a:cubicBezTo>
                <a:close/>
                <a:moveTo>
                  <a:pt x="238" y="75"/>
                </a:moveTo>
                <a:cubicBezTo>
                  <a:pt x="238" y="79"/>
                  <a:pt x="236" y="83"/>
                  <a:pt x="235" y="87"/>
                </a:cubicBezTo>
                <a:cubicBezTo>
                  <a:pt x="233" y="87"/>
                  <a:pt x="232" y="86"/>
                  <a:pt x="230" y="86"/>
                </a:cubicBezTo>
                <a:cubicBezTo>
                  <a:pt x="231" y="82"/>
                  <a:pt x="231" y="79"/>
                  <a:pt x="234" y="78"/>
                </a:cubicBezTo>
                <a:cubicBezTo>
                  <a:pt x="234" y="79"/>
                  <a:pt x="234" y="79"/>
                  <a:pt x="235" y="80"/>
                </a:cubicBezTo>
                <a:cubicBezTo>
                  <a:pt x="237" y="79"/>
                  <a:pt x="237" y="77"/>
                  <a:pt x="238" y="75"/>
                </a:cubicBezTo>
                <a:close/>
                <a:moveTo>
                  <a:pt x="108" y="77"/>
                </a:moveTo>
                <a:cubicBezTo>
                  <a:pt x="103" y="81"/>
                  <a:pt x="94" y="79"/>
                  <a:pt x="87" y="79"/>
                </a:cubicBezTo>
                <a:cubicBezTo>
                  <a:pt x="87" y="72"/>
                  <a:pt x="102" y="77"/>
                  <a:pt x="108" y="77"/>
                </a:cubicBezTo>
                <a:close/>
                <a:moveTo>
                  <a:pt x="135" y="77"/>
                </a:moveTo>
                <a:cubicBezTo>
                  <a:pt x="128" y="79"/>
                  <a:pt x="120" y="78"/>
                  <a:pt x="112" y="78"/>
                </a:cubicBezTo>
                <a:cubicBezTo>
                  <a:pt x="116" y="74"/>
                  <a:pt x="123" y="77"/>
                  <a:pt x="130" y="77"/>
                </a:cubicBezTo>
                <a:cubicBezTo>
                  <a:pt x="132" y="77"/>
                  <a:pt x="133" y="76"/>
                  <a:pt x="135" y="77"/>
                </a:cubicBezTo>
                <a:close/>
                <a:moveTo>
                  <a:pt x="228" y="80"/>
                </a:moveTo>
                <a:cubicBezTo>
                  <a:pt x="229" y="85"/>
                  <a:pt x="223" y="87"/>
                  <a:pt x="218" y="85"/>
                </a:cubicBezTo>
                <a:cubicBezTo>
                  <a:pt x="217" y="84"/>
                  <a:pt x="216" y="83"/>
                  <a:pt x="215" y="82"/>
                </a:cubicBezTo>
                <a:cubicBezTo>
                  <a:pt x="210" y="81"/>
                  <a:pt x="198" y="82"/>
                  <a:pt x="193" y="82"/>
                </a:cubicBezTo>
                <a:cubicBezTo>
                  <a:pt x="177" y="82"/>
                  <a:pt x="160" y="82"/>
                  <a:pt x="146" y="81"/>
                </a:cubicBezTo>
                <a:cubicBezTo>
                  <a:pt x="168" y="79"/>
                  <a:pt x="196" y="83"/>
                  <a:pt x="217" y="79"/>
                </a:cubicBezTo>
                <a:cubicBezTo>
                  <a:pt x="221" y="78"/>
                  <a:pt x="225" y="80"/>
                  <a:pt x="228" y="80"/>
                </a:cubicBezTo>
                <a:close/>
                <a:moveTo>
                  <a:pt x="91" y="86"/>
                </a:moveTo>
                <a:cubicBezTo>
                  <a:pt x="89" y="87"/>
                  <a:pt x="86" y="87"/>
                  <a:pt x="84" y="86"/>
                </a:cubicBezTo>
                <a:cubicBezTo>
                  <a:pt x="83" y="82"/>
                  <a:pt x="92" y="83"/>
                  <a:pt x="91" y="86"/>
                </a:cubicBezTo>
                <a:close/>
                <a:moveTo>
                  <a:pt x="224" y="91"/>
                </a:moveTo>
                <a:cubicBezTo>
                  <a:pt x="222" y="95"/>
                  <a:pt x="221" y="107"/>
                  <a:pt x="217" y="110"/>
                </a:cubicBezTo>
                <a:cubicBezTo>
                  <a:pt x="216" y="111"/>
                  <a:pt x="213" y="110"/>
                  <a:pt x="210" y="110"/>
                </a:cubicBezTo>
                <a:cubicBezTo>
                  <a:pt x="199" y="111"/>
                  <a:pt x="184" y="111"/>
                  <a:pt x="174" y="108"/>
                </a:cubicBezTo>
                <a:cubicBezTo>
                  <a:pt x="182" y="108"/>
                  <a:pt x="189" y="108"/>
                  <a:pt x="199" y="108"/>
                </a:cubicBezTo>
                <a:cubicBezTo>
                  <a:pt x="203" y="108"/>
                  <a:pt x="216" y="110"/>
                  <a:pt x="215" y="105"/>
                </a:cubicBezTo>
                <a:cubicBezTo>
                  <a:pt x="215" y="102"/>
                  <a:pt x="203" y="102"/>
                  <a:pt x="200" y="102"/>
                </a:cubicBezTo>
                <a:cubicBezTo>
                  <a:pt x="178" y="101"/>
                  <a:pt x="154" y="99"/>
                  <a:pt x="134" y="96"/>
                </a:cubicBezTo>
                <a:cubicBezTo>
                  <a:pt x="154" y="96"/>
                  <a:pt x="182" y="98"/>
                  <a:pt x="205" y="100"/>
                </a:cubicBezTo>
                <a:cubicBezTo>
                  <a:pt x="208" y="100"/>
                  <a:pt x="218" y="102"/>
                  <a:pt x="217" y="97"/>
                </a:cubicBezTo>
                <a:cubicBezTo>
                  <a:pt x="217" y="95"/>
                  <a:pt x="209" y="96"/>
                  <a:pt x="206" y="96"/>
                </a:cubicBezTo>
                <a:cubicBezTo>
                  <a:pt x="178" y="94"/>
                  <a:pt x="148" y="92"/>
                  <a:pt x="121" y="89"/>
                </a:cubicBezTo>
                <a:cubicBezTo>
                  <a:pt x="155" y="87"/>
                  <a:pt x="189" y="89"/>
                  <a:pt x="224" y="91"/>
                </a:cubicBezTo>
                <a:close/>
                <a:moveTo>
                  <a:pt x="233" y="90"/>
                </a:moveTo>
                <a:cubicBezTo>
                  <a:pt x="232" y="93"/>
                  <a:pt x="229" y="107"/>
                  <a:pt x="226" y="109"/>
                </a:cubicBezTo>
                <a:cubicBezTo>
                  <a:pt x="225" y="110"/>
                  <a:pt x="223" y="109"/>
                  <a:pt x="222" y="109"/>
                </a:cubicBezTo>
                <a:cubicBezTo>
                  <a:pt x="225" y="102"/>
                  <a:pt x="224" y="91"/>
                  <a:pt x="233" y="90"/>
                </a:cubicBezTo>
                <a:close/>
                <a:moveTo>
                  <a:pt x="101" y="92"/>
                </a:moveTo>
                <a:cubicBezTo>
                  <a:pt x="96" y="93"/>
                  <a:pt x="99" y="95"/>
                  <a:pt x="100" y="98"/>
                </a:cubicBezTo>
                <a:cubicBezTo>
                  <a:pt x="101" y="108"/>
                  <a:pt x="87" y="106"/>
                  <a:pt x="77" y="104"/>
                </a:cubicBezTo>
                <a:cubicBezTo>
                  <a:pt x="78" y="99"/>
                  <a:pt x="80" y="95"/>
                  <a:pt x="83" y="91"/>
                </a:cubicBezTo>
                <a:cubicBezTo>
                  <a:pt x="89" y="91"/>
                  <a:pt x="96" y="91"/>
                  <a:pt x="101" y="92"/>
                </a:cubicBezTo>
                <a:close/>
                <a:moveTo>
                  <a:pt x="152" y="102"/>
                </a:moveTo>
                <a:cubicBezTo>
                  <a:pt x="151" y="103"/>
                  <a:pt x="151" y="104"/>
                  <a:pt x="149" y="104"/>
                </a:cubicBezTo>
                <a:cubicBezTo>
                  <a:pt x="142" y="106"/>
                  <a:pt x="130" y="105"/>
                  <a:pt x="121" y="105"/>
                </a:cubicBezTo>
                <a:cubicBezTo>
                  <a:pt x="114" y="105"/>
                  <a:pt x="108" y="105"/>
                  <a:pt x="102" y="105"/>
                </a:cubicBezTo>
                <a:cubicBezTo>
                  <a:pt x="102" y="102"/>
                  <a:pt x="103" y="100"/>
                  <a:pt x="105" y="98"/>
                </a:cubicBezTo>
                <a:cubicBezTo>
                  <a:pt x="121" y="99"/>
                  <a:pt x="137" y="100"/>
                  <a:pt x="152" y="102"/>
                </a:cubicBezTo>
                <a:close/>
                <a:moveTo>
                  <a:pt x="166" y="104"/>
                </a:moveTo>
                <a:cubicBezTo>
                  <a:pt x="162" y="103"/>
                  <a:pt x="156" y="105"/>
                  <a:pt x="155" y="102"/>
                </a:cubicBezTo>
                <a:cubicBezTo>
                  <a:pt x="159" y="102"/>
                  <a:pt x="163" y="102"/>
                  <a:pt x="166" y="104"/>
                </a:cubicBezTo>
                <a:close/>
                <a:moveTo>
                  <a:pt x="153" y="109"/>
                </a:moveTo>
                <a:cubicBezTo>
                  <a:pt x="147" y="109"/>
                  <a:pt x="142" y="108"/>
                  <a:pt x="136" y="108"/>
                </a:cubicBezTo>
                <a:cubicBezTo>
                  <a:pt x="141" y="107"/>
                  <a:pt x="151" y="106"/>
                  <a:pt x="153" y="109"/>
                </a:cubicBezTo>
                <a:close/>
                <a:moveTo>
                  <a:pt x="94" y="109"/>
                </a:moveTo>
                <a:cubicBezTo>
                  <a:pt x="94" y="114"/>
                  <a:pt x="85" y="112"/>
                  <a:pt x="84" y="110"/>
                </a:cubicBezTo>
                <a:cubicBezTo>
                  <a:pt x="87" y="110"/>
                  <a:pt x="91" y="109"/>
                  <a:pt x="94" y="109"/>
                </a:cubicBezTo>
                <a:close/>
                <a:moveTo>
                  <a:pt x="79" y="110"/>
                </a:moveTo>
                <a:cubicBezTo>
                  <a:pt x="77" y="113"/>
                  <a:pt x="80" y="116"/>
                  <a:pt x="82" y="117"/>
                </a:cubicBezTo>
                <a:cubicBezTo>
                  <a:pt x="80" y="119"/>
                  <a:pt x="77" y="119"/>
                  <a:pt x="73" y="119"/>
                </a:cubicBezTo>
                <a:cubicBezTo>
                  <a:pt x="75" y="116"/>
                  <a:pt x="74" y="108"/>
                  <a:pt x="79" y="110"/>
                </a:cubicBezTo>
                <a:close/>
                <a:moveTo>
                  <a:pt x="181" y="115"/>
                </a:moveTo>
                <a:cubicBezTo>
                  <a:pt x="158" y="118"/>
                  <a:pt x="137" y="109"/>
                  <a:pt x="114" y="111"/>
                </a:cubicBezTo>
                <a:cubicBezTo>
                  <a:pt x="110" y="112"/>
                  <a:pt x="105" y="113"/>
                  <a:pt x="99" y="112"/>
                </a:cubicBezTo>
                <a:cubicBezTo>
                  <a:pt x="98" y="108"/>
                  <a:pt x="102" y="109"/>
                  <a:pt x="105" y="109"/>
                </a:cubicBezTo>
                <a:cubicBezTo>
                  <a:pt x="129" y="110"/>
                  <a:pt x="158" y="111"/>
                  <a:pt x="181" y="115"/>
                </a:cubicBezTo>
                <a:close/>
                <a:moveTo>
                  <a:pt x="223" y="115"/>
                </a:moveTo>
                <a:cubicBezTo>
                  <a:pt x="223" y="117"/>
                  <a:pt x="222" y="119"/>
                  <a:pt x="221" y="121"/>
                </a:cubicBezTo>
                <a:cubicBezTo>
                  <a:pt x="220" y="121"/>
                  <a:pt x="218" y="122"/>
                  <a:pt x="217" y="121"/>
                </a:cubicBezTo>
                <a:cubicBezTo>
                  <a:pt x="218" y="118"/>
                  <a:pt x="219" y="113"/>
                  <a:pt x="223" y="115"/>
                </a:cubicBezTo>
                <a:close/>
                <a:moveTo>
                  <a:pt x="215" y="115"/>
                </a:moveTo>
                <a:cubicBezTo>
                  <a:pt x="214" y="126"/>
                  <a:pt x="196" y="119"/>
                  <a:pt x="187" y="119"/>
                </a:cubicBezTo>
                <a:cubicBezTo>
                  <a:pt x="198" y="119"/>
                  <a:pt x="204" y="113"/>
                  <a:pt x="215" y="115"/>
                </a:cubicBezTo>
                <a:close/>
                <a:moveTo>
                  <a:pt x="138" y="116"/>
                </a:moveTo>
                <a:cubicBezTo>
                  <a:pt x="127" y="116"/>
                  <a:pt x="119" y="116"/>
                  <a:pt x="109" y="116"/>
                </a:cubicBezTo>
                <a:cubicBezTo>
                  <a:pt x="118" y="114"/>
                  <a:pt x="130" y="114"/>
                  <a:pt x="138" y="116"/>
                </a:cubicBezTo>
                <a:close/>
                <a:moveTo>
                  <a:pt x="106" y="121"/>
                </a:moveTo>
                <a:cubicBezTo>
                  <a:pt x="104" y="122"/>
                  <a:pt x="100" y="122"/>
                  <a:pt x="98" y="122"/>
                </a:cubicBezTo>
                <a:cubicBezTo>
                  <a:pt x="97" y="120"/>
                  <a:pt x="103" y="121"/>
                  <a:pt x="106" y="121"/>
                </a:cubicBezTo>
                <a:close/>
                <a:moveTo>
                  <a:pt x="75" y="125"/>
                </a:moveTo>
                <a:cubicBezTo>
                  <a:pt x="75" y="130"/>
                  <a:pt x="83" y="128"/>
                  <a:pt x="87" y="128"/>
                </a:cubicBezTo>
                <a:cubicBezTo>
                  <a:pt x="87" y="135"/>
                  <a:pt x="81" y="138"/>
                  <a:pt x="74" y="135"/>
                </a:cubicBezTo>
                <a:cubicBezTo>
                  <a:pt x="76" y="131"/>
                  <a:pt x="70" y="132"/>
                  <a:pt x="69" y="135"/>
                </a:cubicBezTo>
                <a:cubicBezTo>
                  <a:pt x="68" y="139"/>
                  <a:pt x="72" y="140"/>
                  <a:pt x="70" y="143"/>
                </a:cubicBezTo>
                <a:cubicBezTo>
                  <a:pt x="69" y="146"/>
                  <a:pt x="66" y="145"/>
                  <a:pt x="63" y="145"/>
                </a:cubicBezTo>
                <a:cubicBezTo>
                  <a:pt x="65" y="137"/>
                  <a:pt x="68" y="130"/>
                  <a:pt x="71" y="123"/>
                </a:cubicBezTo>
                <a:cubicBezTo>
                  <a:pt x="72" y="124"/>
                  <a:pt x="73" y="125"/>
                  <a:pt x="75" y="125"/>
                </a:cubicBezTo>
                <a:close/>
                <a:moveTo>
                  <a:pt x="80" y="145"/>
                </a:moveTo>
                <a:cubicBezTo>
                  <a:pt x="80" y="147"/>
                  <a:pt x="79" y="150"/>
                  <a:pt x="75" y="149"/>
                </a:cubicBezTo>
                <a:cubicBezTo>
                  <a:pt x="77" y="148"/>
                  <a:pt x="78" y="144"/>
                  <a:pt x="80" y="145"/>
                </a:cubicBezTo>
                <a:close/>
                <a:moveTo>
                  <a:pt x="62" y="149"/>
                </a:moveTo>
                <a:cubicBezTo>
                  <a:pt x="63" y="152"/>
                  <a:pt x="67" y="152"/>
                  <a:pt x="70" y="154"/>
                </a:cubicBezTo>
                <a:cubicBezTo>
                  <a:pt x="68" y="156"/>
                  <a:pt x="63" y="155"/>
                  <a:pt x="62" y="157"/>
                </a:cubicBezTo>
                <a:cubicBezTo>
                  <a:pt x="59" y="161"/>
                  <a:pt x="66" y="163"/>
                  <a:pt x="69" y="164"/>
                </a:cubicBezTo>
                <a:cubicBezTo>
                  <a:pt x="66" y="166"/>
                  <a:pt x="58" y="164"/>
                  <a:pt x="58" y="167"/>
                </a:cubicBezTo>
                <a:cubicBezTo>
                  <a:pt x="57" y="172"/>
                  <a:pt x="67" y="170"/>
                  <a:pt x="69" y="172"/>
                </a:cubicBezTo>
                <a:cubicBezTo>
                  <a:pt x="67" y="175"/>
                  <a:pt x="59" y="173"/>
                  <a:pt x="53" y="173"/>
                </a:cubicBezTo>
                <a:cubicBezTo>
                  <a:pt x="56" y="165"/>
                  <a:pt x="58" y="157"/>
                  <a:pt x="62" y="149"/>
                </a:cubicBezTo>
                <a:close/>
                <a:moveTo>
                  <a:pt x="161" y="167"/>
                </a:moveTo>
                <a:cubicBezTo>
                  <a:pt x="160" y="168"/>
                  <a:pt x="159" y="167"/>
                  <a:pt x="157" y="168"/>
                </a:cubicBezTo>
                <a:cubicBezTo>
                  <a:pt x="156" y="163"/>
                  <a:pt x="151" y="166"/>
                  <a:pt x="148" y="167"/>
                </a:cubicBezTo>
                <a:cubicBezTo>
                  <a:pt x="147" y="167"/>
                  <a:pt x="145" y="166"/>
                  <a:pt x="143" y="166"/>
                </a:cubicBezTo>
                <a:cubicBezTo>
                  <a:pt x="127" y="167"/>
                  <a:pt x="102" y="163"/>
                  <a:pt x="86" y="161"/>
                </a:cubicBezTo>
                <a:cubicBezTo>
                  <a:pt x="88" y="158"/>
                  <a:pt x="90" y="161"/>
                  <a:pt x="93" y="161"/>
                </a:cubicBezTo>
                <a:cubicBezTo>
                  <a:pt x="99" y="161"/>
                  <a:pt x="107" y="159"/>
                  <a:pt x="113" y="159"/>
                </a:cubicBezTo>
                <a:cubicBezTo>
                  <a:pt x="127" y="159"/>
                  <a:pt x="142" y="162"/>
                  <a:pt x="155" y="164"/>
                </a:cubicBezTo>
                <a:cubicBezTo>
                  <a:pt x="157" y="165"/>
                  <a:pt x="161" y="164"/>
                  <a:pt x="161" y="167"/>
                </a:cubicBezTo>
                <a:close/>
                <a:moveTo>
                  <a:pt x="179" y="163"/>
                </a:moveTo>
                <a:cubicBezTo>
                  <a:pt x="184" y="163"/>
                  <a:pt x="190" y="164"/>
                  <a:pt x="193" y="167"/>
                </a:cubicBezTo>
                <a:cubicBezTo>
                  <a:pt x="189" y="166"/>
                  <a:pt x="184" y="164"/>
                  <a:pt x="179" y="163"/>
                </a:cubicBezTo>
                <a:close/>
                <a:moveTo>
                  <a:pt x="133" y="169"/>
                </a:moveTo>
                <a:cubicBezTo>
                  <a:pt x="130" y="173"/>
                  <a:pt x="123" y="172"/>
                  <a:pt x="116" y="171"/>
                </a:cubicBezTo>
                <a:cubicBezTo>
                  <a:pt x="103" y="171"/>
                  <a:pt x="89" y="174"/>
                  <a:pt x="77" y="172"/>
                </a:cubicBezTo>
                <a:cubicBezTo>
                  <a:pt x="84" y="174"/>
                  <a:pt x="85" y="168"/>
                  <a:pt x="90" y="168"/>
                </a:cubicBezTo>
                <a:cubicBezTo>
                  <a:pt x="103" y="166"/>
                  <a:pt x="120" y="169"/>
                  <a:pt x="133" y="169"/>
                </a:cubicBezTo>
                <a:close/>
                <a:moveTo>
                  <a:pt x="174" y="169"/>
                </a:moveTo>
                <a:cubicBezTo>
                  <a:pt x="171" y="169"/>
                  <a:pt x="169" y="168"/>
                  <a:pt x="166" y="168"/>
                </a:cubicBezTo>
                <a:cubicBezTo>
                  <a:pt x="169" y="168"/>
                  <a:pt x="173" y="166"/>
                  <a:pt x="174" y="169"/>
                </a:cubicBezTo>
                <a:close/>
                <a:moveTo>
                  <a:pt x="188" y="173"/>
                </a:moveTo>
                <a:cubicBezTo>
                  <a:pt x="191" y="174"/>
                  <a:pt x="196" y="176"/>
                  <a:pt x="197" y="179"/>
                </a:cubicBezTo>
                <a:cubicBezTo>
                  <a:pt x="159" y="178"/>
                  <a:pt x="119" y="178"/>
                  <a:pt x="83" y="176"/>
                </a:cubicBezTo>
                <a:cubicBezTo>
                  <a:pt x="110" y="174"/>
                  <a:pt x="147" y="173"/>
                  <a:pt x="175" y="175"/>
                </a:cubicBezTo>
                <a:cubicBezTo>
                  <a:pt x="180" y="176"/>
                  <a:pt x="186" y="178"/>
                  <a:pt x="188" y="173"/>
                </a:cubicBezTo>
                <a:close/>
                <a:moveTo>
                  <a:pt x="67" y="179"/>
                </a:moveTo>
                <a:cubicBezTo>
                  <a:pt x="66" y="186"/>
                  <a:pt x="57" y="183"/>
                  <a:pt x="50" y="183"/>
                </a:cubicBezTo>
                <a:cubicBezTo>
                  <a:pt x="49" y="175"/>
                  <a:pt x="61" y="179"/>
                  <a:pt x="67" y="179"/>
                </a:cubicBezTo>
                <a:close/>
                <a:moveTo>
                  <a:pt x="123" y="181"/>
                </a:moveTo>
                <a:cubicBezTo>
                  <a:pt x="106" y="181"/>
                  <a:pt x="90" y="183"/>
                  <a:pt x="73" y="183"/>
                </a:cubicBezTo>
                <a:cubicBezTo>
                  <a:pt x="72" y="177"/>
                  <a:pt x="79" y="179"/>
                  <a:pt x="83" y="179"/>
                </a:cubicBezTo>
                <a:cubicBezTo>
                  <a:pt x="95" y="180"/>
                  <a:pt x="111" y="179"/>
                  <a:pt x="123" y="181"/>
                </a:cubicBezTo>
                <a:close/>
                <a:moveTo>
                  <a:pt x="134" y="181"/>
                </a:moveTo>
                <a:cubicBezTo>
                  <a:pt x="131" y="181"/>
                  <a:pt x="127" y="181"/>
                  <a:pt x="124" y="181"/>
                </a:cubicBezTo>
                <a:cubicBezTo>
                  <a:pt x="127" y="180"/>
                  <a:pt x="131" y="181"/>
                  <a:pt x="134" y="181"/>
                </a:cubicBezTo>
                <a:close/>
                <a:moveTo>
                  <a:pt x="235" y="204"/>
                </a:moveTo>
                <a:cubicBezTo>
                  <a:pt x="230" y="202"/>
                  <a:pt x="227" y="197"/>
                  <a:pt x="221" y="197"/>
                </a:cubicBezTo>
                <a:cubicBezTo>
                  <a:pt x="227" y="205"/>
                  <a:pt x="239" y="207"/>
                  <a:pt x="242" y="218"/>
                </a:cubicBezTo>
                <a:cubicBezTo>
                  <a:pt x="197" y="214"/>
                  <a:pt x="153" y="207"/>
                  <a:pt x="110" y="202"/>
                </a:cubicBezTo>
                <a:cubicBezTo>
                  <a:pt x="139" y="202"/>
                  <a:pt x="172" y="202"/>
                  <a:pt x="201" y="205"/>
                </a:cubicBezTo>
                <a:cubicBezTo>
                  <a:pt x="204" y="205"/>
                  <a:pt x="210" y="206"/>
                  <a:pt x="210" y="203"/>
                </a:cubicBezTo>
                <a:cubicBezTo>
                  <a:pt x="210" y="200"/>
                  <a:pt x="196" y="201"/>
                  <a:pt x="194" y="201"/>
                </a:cubicBezTo>
                <a:cubicBezTo>
                  <a:pt x="151" y="200"/>
                  <a:pt x="109" y="197"/>
                  <a:pt x="67" y="197"/>
                </a:cubicBezTo>
                <a:cubicBezTo>
                  <a:pt x="110" y="195"/>
                  <a:pt x="155" y="192"/>
                  <a:pt x="198" y="192"/>
                </a:cubicBezTo>
                <a:cubicBezTo>
                  <a:pt x="201" y="192"/>
                  <a:pt x="212" y="193"/>
                  <a:pt x="212" y="190"/>
                </a:cubicBezTo>
                <a:cubicBezTo>
                  <a:pt x="212" y="187"/>
                  <a:pt x="204" y="188"/>
                  <a:pt x="202" y="188"/>
                </a:cubicBezTo>
                <a:cubicBezTo>
                  <a:pt x="160" y="188"/>
                  <a:pt x="113" y="189"/>
                  <a:pt x="72" y="186"/>
                </a:cubicBezTo>
                <a:cubicBezTo>
                  <a:pt x="106" y="182"/>
                  <a:pt x="146" y="183"/>
                  <a:pt x="182" y="184"/>
                </a:cubicBezTo>
                <a:cubicBezTo>
                  <a:pt x="189" y="184"/>
                  <a:pt x="197" y="183"/>
                  <a:pt x="203" y="184"/>
                </a:cubicBezTo>
                <a:cubicBezTo>
                  <a:pt x="206" y="185"/>
                  <a:pt x="209" y="186"/>
                  <a:pt x="210" y="183"/>
                </a:cubicBezTo>
                <a:cubicBezTo>
                  <a:pt x="219" y="189"/>
                  <a:pt x="230" y="194"/>
                  <a:pt x="235" y="204"/>
                </a:cubicBezTo>
                <a:close/>
                <a:moveTo>
                  <a:pt x="62" y="189"/>
                </a:moveTo>
                <a:cubicBezTo>
                  <a:pt x="62" y="197"/>
                  <a:pt x="51" y="195"/>
                  <a:pt x="45" y="195"/>
                </a:cubicBezTo>
                <a:cubicBezTo>
                  <a:pt x="45" y="186"/>
                  <a:pt x="55" y="189"/>
                  <a:pt x="62" y="189"/>
                </a:cubicBezTo>
                <a:close/>
                <a:moveTo>
                  <a:pt x="140" y="191"/>
                </a:moveTo>
                <a:cubicBezTo>
                  <a:pt x="117" y="193"/>
                  <a:pt x="92" y="193"/>
                  <a:pt x="68" y="194"/>
                </a:cubicBezTo>
                <a:cubicBezTo>
                  <a:pt x="69" y="192"/>
                  <a:pt x="69" y="189"/>
                  <a:pt x="71" y="189"/>
                </a:cubicBezTo>
                <a:cubicBezTo>
                  <a:pt x="93" y="188"/>
                  <a:pt x="119" y="192"/>
                  <a:pt x="140" y="191"/>
                </a:cubicBezTo>
                <a:close/>
                <a:moveTo>
                  <a:pt x="57" y="201"/>
                </a:moveTo>
                <a:cubicBezTo>
                  <a:pt x="57" y="204"/>
                  <a:pt x="55" y="206"/>
                  <a:pt x="54" y="208"/>
                </a:cubicBezTo>
                <a:cubicBezTo>
                  <a:pt x="51" y="208"/>
                  <a:pt x="50" y="211"/>
                  <a:pt x="52" y="213"/>
                </a:cubicBezTo>
                <a:cubicBezTo>
                  <a:pt x="49" y="214"/>
                  <a:pt x="43" y="214"/>
                  <a:pt x="39" y="213"/>
                </a:cubicBezTo>
                <a:cubicBezTo>
                  <a:pt x="41" y="210"/>
                  <a:pt x="41" y="201"/>
                  <a:pt x="44" y="200"/>
                </a:cubicBezTo>
                <a:cubicBezTo>
                  <a:pt x="47" y="199"/>
                  <a:pt x="53" y="201"/>
                  <a:pt x="57" y="201"/>
                </a:cubicBezTo>
                <a:close/>
                <a:moveTo>
                  <a:pt x="219" y="218"/>
                </a:moveTo>
                <a:cubicBezTo>
                  <a:pt x="197" y="218"/>
                  <a:pt x="170" y="217"/>
                  <a:pt x="148" y="217"/>
                </a:cubicBezTo>
                <a:cubicBezTo>
                  <a:pt x="145" y="217"/>
                  <a:pt x="138" y="217"/>
                  <a:pt x="138" y="219"/>
                </a:cubicBezTo>
                <a:cubicBezTo>
                  <a:pt x="136" y="223"/>
                  <a:pt x="149" y="223"/>
                  <a:pt x="152" y="223"/>
                </a:cubicBezTo>
                <a:cubicBezTo>
                  <a:pt x="164" y="223"/>
                  <a:pt x="178" y="226"/>
                  <a:pt x="188" y="226"/>
                </a:cubicBezTo>
                <a:cubicBezTo>
                  <a:pt x="184" y="226"/>
                  <a:pt x="181" y="226"/>
                  <a:pt x="178" y="226"/>
                </a:cubicBezTo>
                <a:cubicBezTo>
                  <a:pt x="174" y="226"/>
                  <a:pt x="164" y="225"/>
                  <a:pt x="163" y="227"/>
                </a:cubicBezTo>
                <a:cubicBezTo>
                  <a:pt x="161" y="230"/>
                  <a:pt x="168" y="231"/>
                  <a:pt x="171" y="231"/>
                </a:cubicBezTo>
                <a:cubicBezTo>
                  <a:pt x="186" y="233"/>
                  <a:pt x="207" y="234"/>
                  <a:pt x="221" y="236"/>
                </a:cubicBezTo>
                <a:cubicBezTo>
                  <a:pt x="212" y="236"/>
                  <a:pt x="201" y="237"/>
                  <a:pt x="191" y="236"/>
                </a:cubicBezTo>
                <a:cubicBezTo>
                  <a:pt x="187" y="236"/>
                  <a:pt x="182" y="238"/>
                  <a:pt x="187" y="241"/>
                </a:cubicBezTo>
                <a:cubicBezTo>
                  <a:pt x="188" y="242"/>
                  <a:pt x="190" y="241"/>
                  <a:pt x="193" y="242"/>
                </a:cubicBezTo>
                <a:cubicBezTo>
                  <a:pt x="206" y="244"/>
                  <a:pt x="225" y="248"/>
                  <a:pt x="240" y="249"/>
                </a:cubicBezTo>
                <a:cubicBezTo>
                  <a:pt x="234" y="251"/>
                  <a:pt x="226" y="250"/>
                  <a:pt x="219" y="250"/>
                </a:cubicBezTo>
                <a:cubicBezTo>
                  <a:pt x="216" y="250"/>
                  <a:pt x="205" y="250"/>
                  <a:pt x="205" y="252"/>
                </a:cubicBezTo>
                <a:cubicBezTo>
                  <a:pt x="204" y="255"/>
                  <a:pt x="209" y="257"/>
                  <a:pt x="211" y="257"/>
                </a:cubicBezTo>
                <a:cubicBezTo>
                  <a:pt x="219" y="259"/>
                  <a:pt x="229" y="259"/>
                  <a:pt x="237" y="261"/>
                </a:cubicBezTo>
                <a:cubicBezTo>
                  <a:pt x="232" y="262"/>
                  <a:pt x="224" y="262"/>
                  <a:pt x="218" y="263"/>
                </a:cubicBezTo>
                <a:cubicBezTo>
                  <a:pt x="217" y="263"/>
                  <a:pt x="215" y="262"/>
                  <a:pt x="214" y="263"/>
                </a:cubicBezTo>
                <a:cubicBezTo>
                  <a:pt x="213" y="265"/>
                  <a:pt x="216" y="268"/>
                  <a:pt x="217" y="268"/>
                </a:cubicBezTo>
                <a:cubicBezTo>
                  <a:pt x="225" y="272"/>
                  <a:pt x="238" y="272"/>
                  <a:pt x="246" y="276"/>
                </a:cubicBezTo>
                <a:cubicBezTo>
                  <a:pt x="244" y="277"/>
                  <a:pt x="242" y="276"/>
                  <a:pt x="240" y="276"/>
                </a:cubicBezTo>
                <a:cubicBezTo>
                  <a:pt x="235" y="276"/>
                  <a:pt x="221" y="276"/>
                  <a:pt x="221" y="279"/>
                </a:cubicBezTo>
                <a:cubicBezTo>
                  <a:pt x="220" y="286"/>
                  <a:pt x="233" y="285"/>
                  <a:pt x="236" y="288"/>
                </a:cubicBezTo>
                <a:cubicBezTo>
                  <a:pt x="232" y="288"/>
                  <a:pt x="224" y="291"/>
                  <a:pt x="218" y="289"/>
                </a:cubicBezTo>
                <a:cubicBezTo>
                  <a:pt x="217" y="289"/>
                  <a:pt x="209" y="280"/>
                  <a:pt x="208" y="278"/>
                </a:cubicBezTo>
                <a:cubicBezTo>
                  <a:pt x="204" y="270"/>
                  <a:pt x="202" y="263"/>
                  <a:pt x="196" y="257"/>
                </a:cubicBezTo>
                <a:cubicBezTo>
                  <a:pt x="186" y="247"/>
                  <a:pt x="171" y="235"/>
                  <a:pt x="156" y="228"/>
                </a:cubicBezTo>
                <a:cubicBezTo>
                  <a:pt x="150" y="225"/>
                  <a:pt x="144" y="226"/>
                  <a:pt x="138" y="223"/>
                </a:cubicBezTo>
                <a:cubicBezTo>
                  <a:pt x="135" y="222"/>
                  <a:pt x="129" y="211"/>
                  <a:pt x="126" y="219"/>
                </a:cubicBezTo>
                <a:cubicBezTo>
                  <a:pt x="105" y="216"/>
                  <a:pt x="84" y="211"/>
                  <a:pt x="62" y="209"/>
                </a:cubicBezTo>
                <a:cubicBezTo>
                  <a:pt x="62" y="201"/>
                  <a:pt x="70" y="203"/>
                  <a:pt x="77" y="203"/>
                </a:cubicBezTo>
                <a:cubicBezTo>
                  <a:pt x="124" y="204"/>
                  <a:pt x="174" y="212"/>
                  <a:pt x="219" y="218"/>
                </a:cubicBezTo>
                <a:close/>
                <a:moveTo>
                  <a:pt x="245" y="226"/>
                </a:moveTo>
                <a:cubicBezTo>
                  <a:pt x="217" y="225"/>
                  <a:pt x="190" y="223"/>
                  <a:pt x="163" y="220"/>
                </a:cubicBezTo>
                <a:cubicBezTo>
                  <a:pt x="185" y="220"/>
                  <a:pt x="212" y="222"/>
                  <a:pt x="235" y="222"/>
                </a:cubicBezTo>
                <a:cubicBezTo>
                  <a:pt x="240" y="223"/>
                  <a:pt x="246" y="221"/>
                  <a:pt x="245" y="226"/>
                </a:cubicBezTo>
                <a:close/>
                <a:moveTo>
                  <a:pt x="99" y="225"/>
                </a:moveTo>
                <a:cubicBezTo>
                  <a:pt x="85" y="226"/>
                  <a:pt x="70" y="224"/>
                  <a:pt x="58" y="221"/>
                </a:cubicBezTo>
                <a:cubicBezTo>
                  <a:pt x="71" y="221"/>
                  <a:pt x="87" y="223"/>
                  <a:pt x="99" y="225"/>
                </a:cubicBezTo>
                <a:close/>
                <a:moveTo>
                  <a:pt x="147" y="230"/>
                </a:moveTo>
                <a:cubicBezTo>
                  <a:pt x="150" y="230"/>
                  <a:pt x="153" y="232"/>
                  <a:pt x="154" y="234"/>
                </a:cubicBezTo>
                <a:cubicBezTo>
                  <a:pt x="151" y="233"/>
                  <a:pt x="149" y="232"/>
                  <a:pt x="147" y="230"/>
                </a:cubicBezTo>
                <a:close/>
                <a:moveTo>
                  <a:pt x="248" y="235"/>
                </a:moveTo>
                <a:cubicBezTo>
                  <a:pt x="235" y="235"/>
                  <a:pt x="223" y="232"/>
                  <a:pt x="211" y="231"/>
                </a:cubicBezTo>
                <a:cubicBezTo>
                  <a:pt x="222" y="230"/>
                  <a:pt x="236" y="233"/>
                  <a:pt x="246" y="230"/>
                </a:cubicBezTo>
                <a:cubicBezTo>
                  <a:pt x="247" y="231"/>
                  <a:pt x="248" y="234"/>
                  <a:pt x="248" y="235"/>
                </a:cubicBezTo>
                <a:close/>
                <a:moveTo>
                  <a:pt x="256" y="235"/>
                </a:moveTo>
                <a:cubicBezTo>
                  <a:pt x="258" y="238"/>
                  <a:pt x="260" y="243"/>
                  <a:pt x="260" y="248"/>
                </a:cubicBezTo>
                <a:cubicBezTo>
                  <a:pt x="255" y="248"/>
                  <a:pt x="257" y="239"/>
                  <a:pt x="256" y="235"/>
                </a:cubicBezTo>
                <a:close/>
                <a:moveTo>
                  <a:pt x="247" y="241"/>
                </a:moveTo>
                <a:cubicBezTo>
                  <a:pt x="247" y="243"/>
                  <a:pt x="248" y="245"/>
                  <a:pt x="248" y="247"/>
                </a:cubicBezTo>
                <a:cubicBezTo>
                  <a:pt x="233" y="246"/>
                  <a:pt x="218" y="243"/>
                  <a:pt x="205" y="240"/>
                </a:cubicBezTo>
                <a:cubicBezTo>
                  <a:pt x="219" y="239"/>
                  <a:pt x="232" y="240"/>
                  <a:pt x="247" y="241"/>
                </a:cubicBezTo>
                <a:close/>
                <a:moveTo>
                  <a:pt x="252" y="245"/>
                </a:moveTo>
                <a:cubicBezTo>
                  <a:pt x="253" y="245"/>
                  <a:pt x="253" y="246"/>
                  <a:pt x="253" y="247"/>
                </a:cubicBezTo>
                <a:cubicBezTo>
                  <a:pt x="253" y="247"/>
                  <a:pt x="253" y="247"/>
                  <a:pt x="252" y="247"/>
                </a:cubicBezTo>
                <a:cubicBezTo>
                  <a:pt x="252" y="246"/>
                  <a:pt x="252" y="246"/>
                  <a:pt x="252" y="245"/>
                </a:cubicBezTo>
                <a:close/>
                <a:moveTo>
                  <a:pt x="249" y="254"/>
                </a:moveTo>
                <a:cubicBezTo>
                  <a:pt x="250" y="255"/>
                  <a:pt x="250" y="257"/>
                  <a:pt x="249" y="258"/>
                </a:cubicBezTo>
                <a:cubicBezTo>
                  <a:pt x="240" y="258"/>
                  <a:pt x="231" y="255"/>
                  <a:pt x="222" y="254"/>
                </a:cubicBezTo>
                <a:cubicBezTo>
                  <a:pt x="231" y="253"/>
                  <a:pt x="241" y="254"/>
                  <a:pt x="249" y="254"/>
                </a:cubicBezTo>
                <a:close/>
                <a:moveTo>
                  <a:pt x="253" y="254"/>
                </a:moveTo>
                <a:cubicBezTo>
                  <a:pt x="254" y="254"/>
                  <a:pt x="254" y="254"/>
                  <a:pt x="255" y="254"/>
                </a:cubicBezTo>
                <a:cubicBezTo>
                  <a:pt x="256" y="255"/>
                  <a:pt x="256" y="257"/>
                  <a:pt x="256" y="258"/>
                </a:cubicBezTo>
                <a:cubicBezTo>
                  <a:pt x="255" y="258"/>
                  <a:pt x="254" y="256"/>
                  <a:pt x="253" y="254"/>
                </a:cubicBezTo>
                <a:close/>
                <a:moveTo>
                  <a:pt x="260" y="254"/>
                </a:moveTo>
                <a:cubicBezTo>
                  <a:pt x="260" y="254"/>
                  <a:pt x="261" y="254"/>
                  <a:pt x="261" y="254"/>
                </a:cubicBezTo>
                <a:cubicBezTo>
                  <a:pt x="262" y="255"/>
                  <a:pt x="263" y="258"/>
                  <a:pt x="262" y="259"/>
                </a:cubicBezTo>
                <a:cubicBezTo>
                  <a:pt x="260" y="258"/>
                  <a:pt x="260" y="256"/>
                  <a:pt x="260" y="254"/>
                </a:cubicBezTo>
                <a:close/>
                <a:moveTo>
                  <a:pt x="249" y="265"/>
                </a:moveTo>
                <a:cubicBezTo>
                  <a:pt x="249" y="267"/>
                  <a:pt x="248" y="270"/>
                  <a:pt x="248" y="271"/>
                </a:cubicBezTo>
                <a:cubicBezTo>
                  <a:pt x="240" y="270"/>
                  <a:pt x="232" y="269"/>
                  <a:pt x="226" y="266"/>
                </a:cubicBezTo>
                <a:cubicBezTo>
                  <a:pt x="232" y="264"/>
                  <a:pt x="242" y="264"/>
                  <a:pt x="249" y="265"/>
                </a:cubicBezTo>
                <a:close/>
                <a:moveTo>
                  <a:pt x="253" y="265"/>
                </a:moveTo>
                <a:cubicBezTo>
                  <a:pt x="254" y="267"/>
                  <a:pt x="254" y="271"/>
                  <a:pt x="253" y="273"/>
                </a:cubicBezTo>
                <a:cubicBezTo>
                  <a:pt x="250" y="272"/>
                  <a:pt x="253" y="267"/>
                  <a:pt x="253" y="265"/>
                </a:cubicBezTo>
                <a:close/>
                <a:moveTo>
                  <a:pt x="260" y="266"/>
                </a:moveTo>
                <a:cubicBezTo>
                  <a:pt x="260" y="267"/>
                  <a:pt x="261" y="267"/>
                  <a:pt x="262" y="267"/>
                </a:cubicBezTo>
                <a:cubicBezTo>
                  <a:pt x="262" y="269"/>
                  <a:pt x="262" y="271"/>
                  <a:pt x="261" y="271"/>
                </a:cubicBezTo>
                <a:cubicBezTo>
                  <a:pt x="260" y="270"/>
                  <a:pt x="260" y="268"/>
                  <a:pt x="260" y="266"/>
                </a:cubicBezTo>
                <a:close/>
                <a:moveTo>
                  <a:pt x="245" y="281"/>
                </a:moveTo>
                <a:cubicBezTo>
                  <a:pt x="246" y="282"/>
                  <a:pt x="245" y="284"/>
                  <a:pt x="245" y="285"/>
                </a:cubicBezTo>
                <a:cubicBezTo>
                  <a:pt x="239" y="285"/>
                  <a:pt x="235" y="282"/>
                  <a:pt x="230" y="281"/>
                </a:cubicBezTo>
                <a:cubicBezTo>
                  <a:pt x="235" y="280"/>
                  <a:pt x="241" y="279"/>
                  <a:pt x="245" y="281"/>
                </a:cubicBezTo>
                <a:close/>
                <a:moveTo>
                  <a:pt x="254" y="281"/>
                </a:moveTo>
                <a:cubicBezTo>
                  <a:pt x="254" y="283"/>
                  <a:pt x="254" y="285"/>
                  <a:pt x="253" y="287"/>
                </a:cubicBezTo>
                <a:cubicBezTo>
                  <a:pt x="252" y="287"/>
                  <a:pt x="250" y="287"/>
                  <a:pt x="249" y="286"/>
                </a:cubicBezTo>
                <a:cubicBezTo>
                  <a:pt x="249" y="283"/>
                  <a:pt x="250" y="279"/>
                  <a:pt x="254" y="281"/>
                </a:cubicBezTo>
                <a:close/>
                <a:moveTo>
                  <a:pt x="259" y="281"/>
                </a:moveTo>
                <a:cubicBezTo>
                  <a:pt x="260" y="283"/>
                  <a:pt x="260" y="285"/>
                  <a:pt x="258" y="286"/>
                </a:cubicBezTo>
                <a:cubicBezTo>
                  <a:pt x="258" y="284"/>
                  <a:pt x="256" y="280"/>
                  <a:pt x="259" y="281"/>
                </a:cubicBezTo>
                <a:close/>
                <a:moveTo>
                  <a:pt x="76" y="281"/>
                </a:moveTo>
                <a:cubicBezTo>
                  <a:pt x="75" y="284"/>
                  <a:pt x="75" y="288"/>
                  <a:pt x="74" y="290"/>
                </a:cubicBezTo>
                <a:cubicBezTo>
                  <a:pt x="71" y="290"/>
                  <a:pt x="69" y="292"/>
                  <a:pt x="70" y="295"/>
                </a:cubicBezTo>
                <a:cubicBezTo>
                  <a:pt x="69" y="296"/>
                  <a:pt x="68" y="295"/>
                  <a:pt x="66" y="295"/>
                </a:cubicBezTo>
                <a:cubicBezTo>
                  <a:pt x="69" y="291"/>
                  <a:pt x="71" y="284"/>
                  <a:pt x="76" y="281"/>
                </a:cubicBezTo>
                <a:close/>
                <a:moveTo>
                  <a:pt x="209" y="284"/>
                </a:moveTo>
                <a:cubicBezTo>
                  <a:pt x="211" y="286"/>
                  <a:pt x="214" y="287"/>
                  <a:pt x="214" y="289"/>
                </a:cubicBezTo>
                <a:cubicBezTo>
                  <a:pt x="214" y="290"/>
                  <a:pt x="212" y="291"/>
                  <a:pt x="212" y="292"/>
                </a:cubicBezTo>
                <a:cubicBezTo>
                  <a:pt x="213" y="295"/>
                  <a:pt x="222" y="298"/>
                  <a:pt x="216" y="303"/>
                </a:cubicBezTo>
                <a:cubicBezTo>
                  <a:pt x="212" y="299"/>
                  <a:pt x="211" y="291"/>
                  <a:pt x="209" y="284"/>
                </a:cubicBezTo>
                <a:close/>
                <a:moveTo>
                  <a:pt x="244" y="293"/>
                </a:moveTo>
                <a:cubicBezTo>
                  <a:pt x="245" y="294"/>
                  <a:pt x="245" y="297"/>
                  <a:pt x="244" y="297"/>
                </a:cubicBezTo>
                <a:cubicBezTo>
                  <a:pt x="237" y="296"/>
                  <a:pt x="230" y="295"/>
                  <a:pt x="224" y="293"/>
                </a:cubicBezTo>
                <a:cubicBezTo>
                  <a:pt x="229" y="292"/>
                  <a:pt x="239" y="292"/>
                  <a:pt x="244" y="293"/>
                </a:cubicBezTo>
                <a:close/>
                <a:moveTo>
                  <a:pt x="252" y="293"/>
                </a:moveTo>
                <a:cubicBezTo>
                  <a:pt x="252" y="296"/>
                  <a:pt x="251" y="300"/>
                  <a:pt x="248" y="298"/>
                </a:cubicBezTo>
                <a:cubicBezTo>
                  <a:pt x="247" y="295"/>
                  <a:pt x="248" y="290"/>
                  <a:pt x="252" y="293"/>
                </a:cubicBezTo>
                <a:close/>
                <a:moveTo>
                  <a:pt x="261" y="293"/>
                </a:moveTo>
                <a:cubicBezTo>
                  <a:pt x="262" y="295"/>
                  <a:pt x="261" y="298"/>
                  <a:pt x="261" y="300"/>
                </a:cubicBezTo>
                <a:cubicBezTo>
                  <a:pt x="260" y="299"/>
                  <a:pt x="258" y="298"/>
                  <a:pt x="256" y="299"/>
                </a:cubicBezTo>
                <a:cubicBezTo>
                  <a:pt x="254" y="295"/>
                  <a:pt x="256" y="292"/>
                  <a:pt x="261" y="293"/>
                </a:cubicBezTo>
                <a:close/>
                <a:moveTo>
                  <a:pt x="237" y="300"/>
                </a:moveTo>
                <a:cubicBezTo>
                  <a:pt x="232" y="302"/>
                  <a:pt x="227" y="303"/>
                  <a:pt x="221" y="304"/>
                </a:cubicBezTo>
                <a:cubicBezTo>
                  <a:pt x="221" y="302"/>
                  <a:pt x="221" y="300"/>
                  <a:pt x="221" y="298"/>
                </a:cubicBezTo>
                <a:cubicBezTo>
                  <a:pt x="227" y="298"/>
                  <a:pt x="232" y="299"/>
                  <a:pt x="237" y="300"/>
                </a:cubicBezTo>
                <a:close/>
                <a:moveTo>
                  <a:pt x="70" y="303"/>
                </a:moveTo>
                <a:cubicBezTo>
                  <a:pt x="68" y="305"/>
                  <a:pt x="65" y="305"/>
                  <a:pt x="62" y="305"/>
                </a:cubicBezTo>
                <a:cubicBezTo>
                  <a:pt x="61" y="300"/>
                  <a:pt x="68" y="302"/>
                  <a:pt x="70" y="303"/>
                </a:cubicBezTo>
                <a:close/>
                <a:moveTo>
                  <a:pt x="260" y="302"/>
                </a:moveTo>
                <a:cubicBezTo>
                  <a:pt x="260" y="306"/>
                  <a:pt x="259" y="312"/>
                  <a:pt x="256" y="314"/>
                </a:cubicBezTo>
                <a:cubicBezTo>
                  <a:pt x="256" y="310"/>
                  <a:pt x="257" y="305"/>
                  <a:pt x="260" y="302"/>
                </a:cubicBezTo>
                <a:close/>
                <a:moveTo>
                  <a:pt x="250" y="304"/>
                </a:moveTo>
                <a:cubicBezTo>
                  <a:pt x="251" y="305"/>
                  <a:pt x="250" y="307"/>
                  <a:pt x="250" y="307"/>
                </a:cubicBezTo>
                <a:cubicBezTo>
                  <a:pt x="245" y="310"/>
                  <a:pt x="230" y="304"/>
                  <a:pt x="233" y="314"/>
                </a:cubicBezTo>
                <a:cubicBezTo>
                  <a:pt x="226" y="317"/>
                  <a:pt x="213" y="310"/>
                  <a:pt x="224" y="307"/>
                </a:cubicBezTo>
                <a:cubicBezTo>
                  <a:pt x="232" y="305"/>
                  <a:pt x="242" y="304"/>
                  <a:pt x="250" y="304"/>
                </a:cubicBezTo>
                <a:close/>
                <a:moveTo>
                  <a:pt x="204" y="307"/>
                </a:moveTo>
                <a:cubicBezTo>
                  <a:pt x="205" y="310"/>
                  <a:pt x="203" y="312"/>
                  <a:pt x="203" y="315"/>
                </a:cubicBezTo>
                <a:cubicBezTo>
                  <a:pt x="202" y="312"/>
                  <a:pt x="203" y="309"/>
                  <a:pt x="204" y="307"/>
                </a:cubicBezTo>
                <a:close/>
                <a:moveTo>
                  <a:pt x="77" y="308"/>
                </a:moveTo>
                <a:cubicBezTo>
                  <a:pt x="78" y="309"/>
                  <a:pt x="79" y="311"/>
                  <a:pt x="79" y="313"/>
                </a:cubicBezTo>
                <a:cubicBezTo>
                  <a:pt x="74" y="314"/>
                  <a:pt x="68" y="312"/>
                  <a:pt x="64" y="310"/>
                </a:cubicBezTo>
                <a:cubicBezTo>
                  <a:pt x="68" y="309"/>
                  <a:pt x="72" y="308"/>
                  <a:pt x="77" y="308"/>
                </a:cubicBezTo>
                <a:close/>
                <a:moveTo>
                  <a:pt x="263" y="309"/>
                </a:moveTo>
                <a:cubicBezTo>
                  <a:pt x="265" y="329"/>
                  <a:pt x="265" y="355"/>
                  <a:pt x="264" y="377"/>
                </a:cubicBezTo>
                <a:cubicBezTo>
                  <a:pt x="254" y="376"/>
                  <a:pt x="246" y="375"/>
                  <a:pt x="236" y="374"/>
                </a:cubicBezTo>
                <a:cubicBezTo>
                  <a:pt x="229" y="374"/>
                  <a:pt x="224" y="377"/>
                  <a:pt x="217" y="375"/>
                </a:cubicBezTo>
                <a:cubicBezTo>
                  <a:pt x="224" y="369"/>
                  <a:pt x="234" y="359"/>
                  <a:pt x="244" y="353"/>
                </a:cubicBezTo>
                <a:cubicBezTo>
                  <a:pt x="246" y="352"/>
                  <a:pt x="256" y="354"/>
                  <a:pt x="255" y="350"/>
                </a:cubicBezTo>
                <a:cubicBezTo>
                  <a:pt x="255" y="345"/>
                  <a:pt x="244" y="348"/>
                  <a:pt x="241" y="344"/>
                </a:cubicBezTo>
                <a:cubicBezTo>
                  <a:pt x="243" y="342"/>
                  <a:pt x="246" y="336"/>
                  <a:pt x="249" y="335"/>
                </a:cubicBezTo>
                <a:cubicBezTo>
                  <a:pt x="252" y="335"/>
                  <a:pt x="257" y="337"/>
                  <a:pt x="257" y="334"/>
                </a:cubicBezTo>
                <a:cubicBezTo>
                  <a:pt x="257" y="332"/>
                  <a:pt x="255" y="332"/>
                  <a:pt x="253" y="332"/>
                </a:cubicBezTo>
                <a:cubicBezTo>
                  <a:pt x="258" y="326"/>
                  <a:pt x="261" y="317"/>
                  <a:pt x="263" y="309"/>
                </a:cubicBezTo>
                <a:close/>
                <a:moveTo>
                  <a:pt x="249" y="314"/>
                </a:moveTo>
                <a:cubicBezTo>
                  <a:pt x="250" y="320"/>
                  <a:pt x="244" y="321"/>
                  <a:pt x="239" y="319"/>
                </a:cubicBezTo>
                <a:cubicBezTo>
                  <a:pt x="240" y="317"/>
                  <a:pt x="241" y="316"/>
                  <a:pt x="241" y="314"/>
                </a:cubicBezTo>
                <a:cubicBezTo>
                  <a:pt x="243" y="313"/>
                  <a:pt x="247" y="313"/>
                  <a:pt x="249" y="314"/>
                </a:cubicBezTo>
                <a:close/>
                <a:moveTo>
                  <a:pt x="220" y="317"/>
                </a:moveTo>
                <a:cubicBezTo>
                  <a:pt x="224" y="318"/>
                  <a:pt x="228" y="319"/>
                  <a:pt x="231" y="321"/>
                </a:cubicBezTo>
                <a:cubicBezTo>
                  <a:pt x="228" y="322"/>
                  <a:pt x="223" y="322"/>
                  <a:pt x="219" y="321"/>
                </a:cubicBezTo>
                <a:cubicBezTo>
                  <a:pt x="219" y="320"/>
                  <a:pt x="220" y="318"/>
                  <a:pt x="220" y="317"/>
                </a:cubicBezTo>
                <a:close/>
                <a:moveTo>
                  <a:pt x="84" y="322"/>
                </a:moveTo>
                <a:cubicBezTo>
                  <a:pt x="77" y="323"/>
                  <a:pt x="70" y="322"/>
                  <a:pt x="63" y="320"/>
                </a:cubicBezTo>
                <a:cubicBezTo>
                  <a:pt x="69" y="320"/>
                  <a:pt x="81" y="317"/>
                  <a:pt x="84" y="322"/>
                </a:cubicBezTo>
                <a:close/>
                <a:moveTo>
                  <a:pt x="242" y="325"/>
                </a:moveTo>
                <a:cubicBezTo>
                  <a:pt x="241" y="328"/>
                  <a:pt x="240" y="331"/>
                  <a:pt x="234" y="330"/>
                </a:cubicBezTo>
                <a:cubicBezTo>
                  <a:pt x="229" y="330"/>
                  <a:pt x="219" y="330"/>
                  <a:pt x="219" y="325"/>
                </a:cubicBezTo>
                <a:cubicBezTo>
                  <a:pt x="227" y="325"/>
                  <a:pt x="234" y="324"/>
                  <a:pt x="242" y="325"/>
                </a:cubicBezTo>
                <a:close/>
                <a:moveTo>
                  <a:pt x="94" y="337"/>
                </a:moveTo>
                <a:cubicBezTo>
                  <a:pt x="80" y="338"/>
                  <a:pt x="65" y="335"/>
                  <a:pt x="55" y="330"/>
                </a:cubicBezTo>
                <a:cubicBezTo>
                  <a:pt x="61" y="328"/>
                  <a:pt x="72" y="327"/>
                  <a:pt x="80" y="327"/>
                </a:cubicBezTo>
                <a:cubicBezTo>
                  <a:pt x="88" y="327"/>
                  <a:pt x="92" y="330"/>
                  <a:pt x="94" y="337"/>
                </a:cubicBezTo>
                <a:close/>
                <a:moveTo>
                  <a:pt x="203" y="330"/>
                </a:moveTo>
                <a:cubicBezTo>
                  <a:pt x="205" y="341"/>
                  <a:pt x="197" y="345"/>
                  <a:pt x="189" y="348"/>
                </a:cubicBezTo>
                <a:cubicBezTo>
                  <a:pt x="193" y="343"/>
                  <a:pt x="199" y="337"/>
                  <a:pt x="203" y="330"/>
                </a:cubicBezTo>
                <a:close/>
                <a:moveTo>
                  <a:pt x="214" y="331"/>
                </a:moveTo>
                <a:cubicBezTo>
                  <a:pt x="215" y="345"/>
                  <a:pt x="207" y="355"/>
                  <a:pt x="194" y="357"/>
                </a:cubicBezTo>
                <a:cubicBezTo>
                  <a:pt x="202" y="351"/>
                  <a:pt x="210" y="342"/>
                  <a:pt x="214" y="331"/>
                </a:cubicBezTo>
                <a:close/>
                <a:moveTo>
                  <a:pt x="62" y="338"/>
                </a:moveTo>
                <a:cubicBezTo>
                  <a:pt x="58" y="340"/>
                  <a:pt x="47" y="337"/>
                  <a:pt x="46" y="341"/>
                </a:cubicBezTo>
                <a:cubicBezTo>
                  <a:pt x="45" y="342"/>
                  <a:pt x="47" y="344"/>
                  <a:pt x="48" y="344"/>
                </a:cubicBezTo>
                <a:cubicBezTo>
                  <a:pt x="53" y="346"/>
                  <a:pt x="63" y="345"/>
                  <a:pt x="69" y="347"/>
                </a:cubicBezTo>
                <a:cubicBezTo>
                  <a:pt x="60" y="347"/>
                  <a:pt x="48" y="350"/>
                  <a:pt x="42" y="347"/>
                </a:cubicBezTo>
                <a:cubicBezTo>
                  <a:pt x="44" y="342"/>
                  <a:pt x="46" y="337"/>
                  <a:pt x="49" y="333"/>
                </a:cubicBezTo>
                <a:cubicBezTo>
                  <a:pt x="53" y="335"/>
                  <a:pt x="58" y="336"/>
                  <a:pt x="62" y="338"/>
                </a:cubicBezTo>
                <a:close/>
                <a:moveTo>
                  <a:pt x="235" y="335"/>
                </a:moveTo>
                <a:cubicBezTo>
                  <a:pt x="234" y="337"/>
                  <a:pt x="233" y="340"/>
                  <a:pt x="231" y="341"/>
                </a:cubicBezTo>
                <a:cubicBezTo>
                  <a:pt x="230" y="341"/>
                  <a:pt x="224" y="338"/>
                  <a:pt x="224" y="337"/>
                </a:cubicBezTo>
                <a:cubicBezTo>
                  <a:pt x="224" y="335"/>
                  <a:pt x="232" y="335"/>
                  <a:pt x="235" y="335"/>
                </a:cubicBezTo>
                <a:close/>
                <a:moveTo>
                  <a:pt x="219" y="340"/>
                </a:moveTo>
                <a:cubicBezTo>
                  <a:pt x="222" y="341"/>
                  <a:pt x="225" y="343"/>
                  <a:pt x="228" y="344"/>
                </a:cubicBezTo>
                <a:cubicBezTo>
                  <a:pt x="227" y="346"/>
                  <a:pt x="226" y="348"/>
                  <a:pt x="224" y="349"/>
                </a:cubicBezTo>
                <a:cubicBezTo>
                  <a:pt x="227" y="338"/>
                  <a:pt x="216" y="351"/>
                  <a:pt x="212" y="352"/>
                </a:cubicBezTo>
                <a:cubicBezTo>
                  <a:pt x="215" y="348"/>
                  <a:pt x="217" y="344"/>
                  <a:pt x="219" y="340"/>
                </a:cubicBezTo>
                <a:close/>
                <a:moveTo>
                  <a:pt x="98" y="344"/>
                </a:moveTo>
                <a:cubicBezTo>
                  <a:pt x="90" y="345"/>
                  <a:pt x="78" y="343"/>
                  <a:pt x="72" y="342"/>
                </a:cubicBezTo>
                <a:cubicBezTo>
                  <a:pt x="81" y="342"/>
                  <a:pt x="92" y="340"/>
                  <a:pt x="98" y="344"/>
                </a:cubicBezTo>
                <a:close/>
                <a:moveTo>
                  <a:pt x="35" y="348"/>
                </a:moveTo>
                <a:cubicBezTo>
                  <a:pt x="34" y="359"/>
                  <a:pt x="26" y="370"/>
                  <a:pt x="20" y="380"/>
                </a:cubicBezTo>
                <a:cubicBezTo>
                  <a:pt x="25" y="369"/>
                  <a:pt x="30" y="358"/>
                  <a:pt x="35" y="348"/>
                </a:cubicBezTo>
                <a:close/>
                <a:moveTo>
                  <a:pt x="240" y="352"/>
                </a:moveTo>
                <a:cubicBezTo>
                  <a:pt x="238" y="355"/>
                  <a:pt x="234" y="357"/>
                  <a:pt x="230" y="359"/>
                </a:cubicBezTo>
                <a:cubicBezTo>
                  <a:pt x="233" y="356"/>
                  <a:pt x="235" y="346"/>
                  <a:pt x="240" y="352"/>
                </a:cubicBezTo>
                <a:close/>
                <a:moveTo>
                  <a:pt x="133" y="357"/>
                </a:moveTo>
                <a:cubicBezTo>
                  <a:pt x="124" y="358"/>
                  <a:pt x="115" y="354"/>
                  <a:pt x="111" y="350"/>
                </a:cubicBezTo>
                <a:cubicBezTo>
                  <a:pt x="119" y="350"/>
                  <a:pt x="125" y="355"/>
                  <a:pt x="133" y="357"/>
                </a:cubicBezTo>
                <a:close/>
                <a:moveTo>
                  <a:pt x="114" y="358"/>
                </a:moveTo>
                <a:cubicBezTo>
                  <a:pt x="97" y="358"/>
                  <a:pt x="76" y="356"/>
                  <a:pt x="60" y="351"/>
                </a:cubicBezTo>
                <a:cubicBezTo>
                  <a:pt x="72" y="350"/>
                  <a:pt x="84" y="350"/>
                  <a:pt x="96" y="350"/>
                </a:cubicBezTo>
                <a:cubicBezTo>
                  <a:pt x="99" y="350"/>
                  <a:pt x="102" y="349"/>
                  <a:pt x="104" y="350"/>
                </a:cubicBezTo>
                <a:cubicBezTo>
                  <a:pt x="108" y="351"/>
                  <a:pt x="111" y="356"/>
                  <a:pt x="114" y="358"/>
                </a:cubicBezTo>
                <a:close/>
                <a:moveTo>
                  <a:pt x="51" y="354"/>
                </a:moveTo>
                <a:cubicBezTo>
                  <a:pt x="77" y="360"/>
                  <a:pt x="109" y="359"/>
                  <a:pt x="137" y="364"/>
                </a:cubicBezTo>
                <a:cubicBezTo>
                  <a:pt x="119" y="364"/>
                  <a:pt x="99" y="364"/>
                  <a:pt x="81" y="364"/>
                </a:cubicBezTo>
                <a:cubicBezTo>
                  <a:pt x="76" y="364"/>
                  <a:pt x="70" y="365"/>
                  <a:pt x="65" y="364"/>
                </a:cubicBezTo>
                <a:cubicBezTo>
                  <a:pt x="60" y="363"/>
                  <a:pt x="54" y="358"/>
                  <a:pt x="51" y="354"/>
                </a:cubicBezTo>
                <a:close/>
                <a:moveTo>
                  <a:pt x="43" y="360"/>
                </a:moveTo>
                <a:cubicBezTo>
                  <a:pt x="48" y="361"/>
                  <a:pt x="52" y="365"/>
                  <a:pt x="56" y="368"/>
                </a:cubicBezTo>
                <a:cubicBezTo>
                  <a:pt x="50" y="367"/>
                  <a:pt x="44" y="365"/>
                  <a:pt x="43" y="360"/>
                </a:cubicBezTo>
                <a:close/>
                <a:moveTo>
                  <a:pt x="199" y="360"/>
                </a:moveTo>
                <a:cubicBezTo>
                  <a:pt x="192" y="368"/>
                  <a:pt x="174" y="371"/>
                  <a:pt x="158" y="369"/>
                </a:cubicBezTo>
                <a:cubicBezTo>
                  <a:pt x="160" y="367"/>
                  <a:pt x="159" y="364"/>
                  <a:pt x="156" y="364"/>
                </a:cubicBezTo>
                <a:cubicBezTo>
                  <a:pt x="166" y="358"/>
                  <a:pt x="188" y="363"/>
                  <a:pt x="199" y="360"/>
                </a:cubicBezTo>
                <a:close/>
                <a:moveTo>
                  <a:pt x="213" y="364"/>
                </a:moveTo>
                <a:cubicBezTo>
                  <a:pt x="213" y="367"/>
                  <a:pt x="209" y="368"/>
                  <a:pt x="207" y="368"/>
                </a:cubicBezTo>
                <a:cubicBezTo>
                  <a:pt x="208" y="366"/>
                  <a:pt x="211" y="365"/>
                  <a:pt x="213" y="364"/>
                </a:cubicBezTo>
                <a:close/>
                <a:moveTo>
                  <a:pt x="150" y="368"/>
                </a:moveTo>
                <a:cubicBezTo>
                  <a:pt x="135" y="369"/>
                  <a:pt x="119" y="368"/>
                  <a:pt x="103" y="367"/>
                </a:cubicBezTo>
                <a:cubicBezTo>
                  <a:pt x="119" y="366"/>
                  <a:pt x="134" y="367"/>
                  <a:pt x="150" y="368"/>
                </a:cubicBezTo>
                <a:close/>
                <a:moveTo>
                  <a:pt x="220" y="367"/>
                </a:moveTo>
                <a:cubicBezTo>
                  <a:pt x="211" y="376"/>
                  <a:pt x="200" y="384"/>
                  <a:pt x="183" y="386"/>
                </a:cubicBezTo>
                <a:cubicBezTo>
                  <a:pt x="195" y="379"/>
                  <a:pt x="209" y="375"/>
                  <a:pt x="220" y="367"/>
                </a:cubicBezTo>
                <a:close/>
                <a:moveTo>
                  <a:pt x="126" y="371"/>
                </a:moveTo>
                <a:cubicBezTo>
                  <a:pt x="109" y="370"/>
                  <a:pt x="87" y="378"/>
                  <a:pt x="76" y="369"/>
                </a:cubicBezTo>
                <a:cubicBezTo>
                  <a:pt x="92" y="370"/>
                  <a:pt x="108" y="371"/>
                  <a:pt x="126" y="371"/>
                </a:cubicBezTo>
                <a:close/>
                <a:moveTo>
                  <a:pt x="200" y="373"/>
                </a:moveTo>
                <a:cubicBezTo>
                  <a:pt x="198" y="375"/>
                  <a:pt x="194" y="376"/>
                  <a:pt x="192" y="377"/>
                </a:cubicBezTo>
                <a:cubicBezTo>
                  <a:pt x="194" y="375"/>
                  <a:pt x="197" y="373"/>
                  <a:pt x="200" y="373"/>
                </a:cubicBezTo>
                <a:close/>
                <a:moveTo>
                  <a:pt x="135" y="375"/>
                </a:moveTo>
                <a:cubicBezTo>
                  <a:pt x="126" y="376"/>
                  <a:pt x="116" y="376"/>
                  <a:pt x="107" y="375"/>
                </a:cubicBezTo>
                <a:cubicBezTo>
                  <a:pt x="115" y="374"/>
                  <a:pt x="127" y="374"/>
                  <a:pt x="135" y="375"/>
                </a:cubicBezTo>
                <a:close/>
                <a:moveTo>
                  <a:pt x="261" y="380"/>
                </a:moveTo>
                <a:cubicBezTo>
                  <a:pt x="253" y="384"/>
                  <a:pt x="240" y="381"/>
                  <a:pt x="232" y="378"/>
                </a:cubicBezTo>
                <a:cubicBezTo>
                  <a:pt x="241" y="376"/>
                  <a:pt x="252" y="377"/>
                  <a:pt x="261" y="380"/>
                </a:cubicBezTo>
                <a:close/>
                <a:moveTo>
                  <a:pt x="162" y="379"/>
                </a:moveTo>
                <a:cubicBezTo>
                  <a:pt x="160" y="380"/>
                  <a:pt x="158" y="381"/>
                  <a:pt x="155" y="380"/>
                </a:cubicBezTo>
                <a:cubicBezTo>
                  <a:pt x="156" y="379"/>
                  <a:pt x="160" y="379"/>
                  <a:pt x="162" y="379"/>
                </a:cubicBezTo>
                <a:close/>
                <a:moveTo>
                  <a:pt x="236" y="383"/>
                </a:moveTo>
                <a:cubicBezTo>
                  <a:pt x="230" y="386"/>
                  <a:pt x="223" y="384"/>
                  <a:pt x="219" y="380"/>
                </a:cubicBezTo>
                <a:cubicBezTo>
                  <a:pt x="225" y="378"/>
                  <a:pt x="226" y="385"/>
                  <a:pt x="231" y="384"/>
                </a:cubicBezTo>
                <a:cubicBezTo>
                  <a:pt x="233" y="384"/>
                  <a:pt x="234" y="382"/>
                  <a:pt x="236" y="383"/>
                </a:cubicBezTo>
                <a:close/>
                <a:moveTo>
                  <a:pt x="218" y="386"/>
                </a:moveTo>
                <a:cubicBezTo>
                  <a:pt x="210" y="387"/>
                  <a:pt x="201" y="388"/>
                  <a:pt x="193" y="388"/>
                </a:cubicBezTo>
                <a:cubicBezTo>
                  <a:pt x="199" y="388"/>
                  <a:pt x="203" y="380"/>
                  <a:pt x="208" y="380"/>
                </a:cubicBezTo>
                <a:cubicBezTo>
                  <a:pt x="211" y="380"/>
                  <a:pt x="214" y="385"/>
                  <a:pt x="218" y="386"/>
                </a:cubicBezTo>
                <a:close/>
                <a:moveTo>
                  <a:pt x="94" y="386"/>
                </a:moveTo>
                <a:cubicBezTo>
                  <a:pt x="100" y="386"/>
                  <a:pt x="104" y="390"/>
                  <a:pt x="110" y="390"/>
                </a:cubicBezTo>
                <a:cubicBezTo>
                  <a:pt x="106" y="390"/>
                  <a:pt x="98" y="389"/>
                  <a:pt x="94" y="386"/>
                </a:cubicBezTo>
                <a:close/>
                <a:moveTo>
                  <a:pt x="141" y="389"/>
                </a:moveTo>
                <a:cubicBezTo>
                  <a:pt x="138" y="391"/>
                  <a:pt x="133" y="391"/>
                  <a:pt x="129" y="391"/>
                </a:cubicBezTo>
                <a:cubicBezTo>
                  <a:pt x="133" y="389"/>
                  <a:pt x="136" y="390"/>
                  <a:pt x="141" y="389"/>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6" name="Freeform 10"/>
          <p:cNvSpPr>
            <a:spLocks noEditPoints="1"/>
          </p:cNvSpPr>
          <p:nvPr/>
        </p:nvSpPr>
        <p:spPr bwMode="auto">
          <a:xfrm>
            <a:off x="2419025" y="2746488"/>
            <a:ext cx="1179499" cy="1588411"/>
          </a:xfrm>
          <a:custGeom>
            <a:avLst/>
            <a:gdLst>
              <a:gd name="T0" fmla="*/ 8 w 338"/>
              <a:gd name="T1" fmla="*/ 372 h 454"/>
              <a:gd name="T2" fmla="*/ 239 w 338"/>
              <a:gd name="T3" fmla="*/ 394 h 454"/>
              <a:gd name="T4" fmla="*/ 174 w 338"/>
              <a:gd name="T5" fmla="*/ 410 h 454"/>
              <a:gd name="T6" fmla="*/ 97 w 338"/>
              <a:gd name="T7" fmla="*/ 399 h 454"/>
              <a:gd name="T8" fmla="*/ 52 w 338"/>
              <a:gd name="T9" fmla="*/ 332 h 454"/>
              <a:gd name="T10" fmla="*/ 84 w 338"/>
              <a:gd name="T11" fmla="*/ 117 h 454"/>
              <a:gd name="T12" fmla="*/ 13 w 338"/>
              <a:gd name="T13" fmla="*/ 53 h 454"/>
              <a:gd name="T14" fmla="*/ 119 w 338"/>
              <a:gd name="T15" fmla="*/ 42 h 454"/>
              <a:gd name="T16" fmla="*/ 185 w 338"/>
              <a:gd name="T17" fmla="*/ 34 h 454"/>
              <a:gd name="T18" fmla="*/ 264 w 338"/>
              <a:gd name="T19" fmla="*/ 59 h 454"/>
              <a:gd name="T20" fmla="*/ 250 w 338"/>
              <a:gd name="T21" fmla="*/ 231 h 454"/>
              <a:gd name="T22" fmla="*/ 252 w 338"/>
              <a:gd name="T23" fmla="*/ 302 h 454"/>
              <a:gd name="T24" fmla="*/ 235 w 338"/>
              <a:gd name="T25" fmla="*/ 225 h 454"/>
              <a:gd name="T26" fmla="*/ 205 w 338"/>
              <a:gd name="T27" fmla="*/ 328 h 454"/>
              <a:gd name="T28" fmla="*/ 175 w 338"/>
              <a:gd name="T29" fmla="*/ 192 h 454"/>
              <a:gd name="T30" fmla="*/ 235 w 338"/>
              <a:gd name="T31" fmla="*/ 284 h 454"/>
              <a:gd name="T32" fmla="*/ 173 w 338"/>
              <a:gd name="T33" fmla="*/ 207 h 454"/>
              <a:gd name="T34" fmla="*/ 178 w 338"/>
              <a:gd name="T35" fmla="*/ 232 h 454"/>
              <a:gd name="T36" fmla="*/ 232 w 338"/>
              <a:gd name="T37" fmla="*/ 304 h 454"/>
              <a:gd name="T38" fmla="*/ 219 w 338"/>
              <a:gd name="T39" fmla="*/ 266 h 454"/>
              <a:gd name="T40" fmla="*/ 190 w 338"/>
              <a:gd name="T41" fmla="*/ 232 h 454"/>
              <a:gd name="T42" fmla="*/ 229 w 338"/>
              <a:gd name="T43" fmla="*/ 228 h 454"/>
              <a:gd name="T44" fmla="*/ 190 w 338"/>
              <a:gd name="T45" fmla="*/ 187 h 454"/>
              <a:gd name="T46" fmla="*/ 173 w 338"/>
              <a:gd name="T47" fmla="*/ 91 h 454"/>
              <a:gd name="T48" fmla="*/ 169 w 338"/>
              <a:gd name="T49" fmla="*/ 200 h 454"/>
              <a:gd name="T50" fmla="*/ 124 w 338"/>
              <a:gd name="T51" fmla="*/ 194 h 454"/>
              <a:gd name="T52" fmla="*/ 168 w 338"/>
              <a:gd name="T53" fmla="*/ 274 h 454"/>
              <a:gd name="T54" fmla="*/ 174 w 338"/>
              <a:gd name="T55" fmla="*/ 286 h 454"/>
              <a:gd name="T56" fmla="*/ 219 w 338"/>
              <a:gd name="T57" fmla="*/ 313 h 454"/>
              <a:gd name="T58" fmla="*/ 240 w 338"/>
              <a:gd name="T59" fmla="*/ 290 h 454"/>
              <a:gd name="T60" fmla="*/ 242 w 338"/>
              <a:gd name="T61" fmla="*/ 242 h 454"/>
              <a:gd name="T62" fmla="*/ 181 w 338"/>
              <a:gd name="T63" fmla="*/ 70 h 454"/>
              <a:gd name="T64" fmla="*/ 244 w 338"/>
              <a:gd name="T65" fmla="*/ 161 h 454"/>
              <a:gd name="T66" fmla="*/ 156 w 338"/>
              <a:gd name="T67" fmla="*/ 76 h 454"/>
              <a:gd name="T68" fmla="*/ 119 w 338"/>
              <a:gd name="T69" fmla="*/ 89 h 454"/>
              <a:gd name="T70" fmla="*/ 118 w 338"/>
              <a:gd name="T71" fmla="*/ 123 h 454"/>
              <a:gd name="T72" fmla="*/ 119 w 338"/>
              <a:gd name="T73" fmla="*/ 165 h 454"/>
              <a:gd name="T74" fmla="*/ 121 w 338"/>
              <a:gd name="T75" fmla="*/ 358 h 454"/>
              <a:gd name="T76" fmla="*/ 89 w 338"/>
              <a:gd name="T77" fmla="*/ 272 h 454"/>
              <a:gd name="T78" fmla="*/ 79 w 338"/>
              <a:gd name="T79" fmla="*/ 191 h 454"/>
              <a:gd name="T80" fmla="*/ 98 w 338"/>
              <a:gd name="T81" fmla="*/ 343 h 454"/>
              <a:gd name="T82" fmla="*/ 100 w 338"/>
              <a:gd name="T83" fmla="*/ 322 h 454"/>
              <a:gd name="T84" fmla="*/ 102 w 338"/>
              <a:gd name="T85" fmla="*/ 224 h 454"/>
              <a:gd name="T86" fmla="*/ 100 w 338"/>
              <a:gd name="T87" fmla="*/ 285 h 454"/>
              <a:gd name="T88" fmla="*/ 97 w 338"/>
              <a:gd name="T89" fmla="*/ 322 h 454"/>
              <a:gd name="T90" fmla="*/ 114 w 338"/>
              <a:gd name="T91" fmla="*/ 143 h 454"/>
              <a:gd name="T92" fmla="*/ 96 w 338"/>
              <a:gd name="T93" fmla="*/ 110 h 454"/>
              <a:gd name="T94" fmla="*/ 67 w 338"/>
              <a:gd name="T95" fmla="*/ 153 h 454"/>
              <a:gd name="T96" fmla="*/ 63 w 338"/>
              <a:gd name="T97" fmla="*/ 192 h 454"/>
              <a:gd name="T98" fmla="*/ 43 w 338"/>
              <a:gd name="T99" fmla="*/ 215 h 454"/>
              <a:gd name="T100" fmla="*/ 75 w 338"/>
              <a:gd name="T101" fmla="*/ 267 h 454"/>
              <a:gd name="T102" fmla="*/ 48 w 338"/>
              <a:gd name="T103" fmla="*/ 310 h 454"/>
              <a:gd name="T104" fmla="*/ 84 w 338"/>
              <a:gd name="T105" fmla="*/ 357 h 454"/>
              <a:gd name="T106" fmla="*/ 72 w 338"/>
              <a:gd name="T107" fmla="*/ 333 h 454"/>
              <a:gd name="T108" fmla="*/ 133 w 338"/>
              <a:gd name="T109" fmla="*/ 382 h 454"/>
              <a:gd name="T110" fmla="*/ 164 w 338"/>
              <a:gd name="T111" fmla="*/ 222 h 454"/>
              <a:gd name="T112" fmla="*/ 117 w 338"/>
              <a:gd name="T113" fmla="*/ 334 h 454"/>
              <a:gd name="T114" fmla="*/ 168 w 338"/>
              <a:gd name="T115" fmla="*/ 344 h 454"/>
              <a:gd name="T116" fmla="*/ 162 w 338"/>
              <a:gd name="T117" fmla="*/ 366 h 454"/>
              <a:gd name="T118" fmla="*/ 177 w 338"/>
              <a:gd name="T119" fmla="*/ 345 h 454"/>
              <a:gd name="T120" fmla="*/ 198 w 338"/>
              <a:gd name="T121" fmla="*/ 372 h 454"/>
              <a:gd name="T122" fmla="*/ 203 w 338"/>
              <a:gd name="T123" fmla="*/ 37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8" h="454">
                <a:moveTo>
                  <a:pt x="32" y="326"/>
                </a:moveTo>
                <a:cubicBezTo>
                  <a:pt x="32" y="328"/>
                  <a:pt x="42" y="336"/>
                  <a:pt x="33" y="334"/>
                </a:cubicBezTo>
                <a:cubicBezTo>
                  <a:pt x="31" y="359"/>
                  <a:pt x="33" y="392"/>
                  <a:pt x="27" y="417"/>
                </a:cubicBezTo>
                <a:cubicBezTo>
                  <a:pt x="26" y="426"/>
                  <a:pt x="25" y="436"/>
                  <a:pt x="24" y="447"/>
                </a:cubicBezTo>
                <a:cubicBezTo>
                  <a:pt x="24" y="454"/>
                  <a:pt x="21" y="454"/>
                  <a:pt x="22" y="446"/>
                </a:cubicBezTo>
                <a:cubicBezTo>
                  <a:pt x="23" y="432"/>
                  <a:pt x="27" y="416"/>
                  <a:pt x="29" y="401"/>
                </a:cubicBezTo>
                <a:cubicBezTo>
                  <a:pt x="30" y="389"/>
                  <a:pt x="30" y="374"/>
                  <a:pt x="29" y="359"/>
                </a:cubicBezTo>
                <a:cubicBezTo>
                  <a:pt x="29" y="350"/>
                  <a:pt x="29" y="338"/>
                  <a:pt x="28" y="330"/>
                </a:cubicBezTo>
                <a:cubicBezTo>
                  <a:pt x="27" y="327"/>
                  <a:pt x="21" y="318"/>
                  <a:pt x="26" y="317"/>
                </a:cubicBezTo>
                <a:cubicBezTo>
                  <a:pt x="30" y="316"/>
                  <a:pt x="30" y="323"/>
                  <a:pt x="32" y="326"/>
                </a:cubicBezTo>
                <a:close/>
                <a:moveTo>
                  <a:pt x="26" y="375"/>
                </a:moveTo>
                <a:cubicBezTo>
                  <a:pt x="21" y="374"/>
                  <a:pt x="14" y="374"/>
                  <a:pt x="8" y="372"/>
                </a:cubicBezTo>
                <a:cubicBezTo>
                  <a:pt x="6" y="372"/>
                  <a:pt x="3" y="371"/>
                  <a:pt x="0" y="371"/>
                </a:cubicBezTo>
                <a:cubicBezTo>
                  <a:pt x="0" y="379"/>
                  <a:pt x="0" y="379"/>
                  <a:pt x="0" y="379"/>
                </a:cubicBezTo>
                <a:cubicBezTo>
                  <a:pt x="3" y="379"/>
                  <a:pt x="4" y="377"/>
                  <a:pt x="2" y="373"/>
                </a:cubicBezTo>
                <a:cubicBezTo>
                  <a:pt x="10" y="373"/>
                  <a:pt x="19" y="377"/>
                  <a:pt x="26" y="375"/>
                </a:cubicBezTo>
                <a:close/>
                <a:moveTo>
                  <a:pt x="338" y="386"/>
                </a:moveTo>
                <a:cubicBezTo>
                  <a:pt x="337" y="387"/>
                  <a:pt x="335" y="388"/>
                  <a:pt x="335" y="388"/>
                </a:cubicBezTo>
                <a:cubicBezTo>
                  <a:pt x="331" y="388"/>
                  <a:pt x="325" y="386"/>
                  <a:pt x="319" y="386"/>
                </a:cubicBezTo>
                <a:cubicBezTo>
                  <a:pt x="293" y="384"/>
                  <a:pt x="265" y="388"/>
                  <a:pt x="241" y="384"/>
                </a:cubicBezTo>
                <a:cubicBezTo>
                  <a:pt x="239" y="395"/>
                  <a:pt x="243" y="418"/>
                  <a:pt x="240" y="428"/>
                </a:cubicBezTo>
                <a:cubicBezTo>
                  <a:pt x="239" y="431"/>
                  <a:pt x="233" y="434"/>
                  <a:pt x="232" y="429"/>
                </a:cubicBezTo>
                <a:cubicBezTo>
                  <a:pt x="240" y="430"/>
                  <a:pt x="238" y="418"/>
                  <a:pt x="238" y="412"/>
                </a:cubicBezTo>
                <a:cubicBezTo>
                  <a:pt x="239" y="406"/>
                  <a:pt x="239" y="399"/>
                  <a:pt x="239" y="394"/>
                </a:cubicBezTo>
                <a:cubicBezTo>
                  <a:pt x="239" y="387"/>
                  <a:pt x="230" y="386"/>
                  <a:pt x="226" y="383"/>
                </a:cubicBezTo>
                <a:cubicBezTo>
                  <a:pt x="222" y="379"/>
                  <a:pt x="216" y="380"/>
                  <a:pt x="207" y="380"/>
                </a:cubicBezTo>
                <a:cubicBezTo>
                  <a:pt x="200" y="379"/>
                  <a:pt x="195" y="380"/>
                  <a:pt x="188" y="381"/>
                </a:cubicBezTo>
                <a:cubicBezTo>
                  <a:pt x="186" y="382"/>
                  <a:pt x="181" y="382"/>
                  <a:pt x="180" y="383"/>
                </a:cubicBezTo>
                <a:cubicBezTo>
                  <a:pt x="178" y="386"/>
                  <a:pt x="180" y="391"/>
                  <a:pt x="180" y="394"/>
                </a:cubicBezTo>
                <a:cubicBezTo>
                  <a:pt x="180" y="398"/>
                  <a:pt x="179" y="403"/>
                  <a:pt x="178" y="407"/>
                </a:cubicBezTo>
                <a:cubicBezTo>
                  <a:pt x="178" y="412"/>
                  <a:pt x="176" y="422"/>
                  <a:pt x="172" y="421"/>
                </a:cubicBezTo>
                <a:cubicBezTo>
                  <a:pt x="169" y="420"/>
                  <a:pt x="170" y="417"/>
                  <a:pt x="169" y="413"/>
                </a:cubicBezTo>
                <a:cubicBezTo>
                  <a:pt x="168" y="409"/>
                  <a:pt x="165" y="405"/>
                  <a:pt x="164" y="400"/>
                </a:cubicBezTo>
                <a:cubicBezTo>
                  <a:pt x="164" y="397"/>
                  <a:pt x="165" y="395"/>
                  <a:pt x="166" y="395"/>
                </a:cubicBezTo>
                <a:cubicBezTo>
                  <a:pt x="169" y="395"/>
                  <a:pt x="169" y="401"/>
                  <a:pt x="170" y="402"/>
                </a:cubicBezTo>
                <a:cubicBezTo>
                  <a:pt x="171" y="405"/>
                  <a:pt x="173" y="407"/>
                  <a:pt x="174" y="410"/>
                </a:cubicBezTo>
                <a:cubicBezTo>
                  <a:pt x="175" y="401"/>
                  <a:pt x="179" y="394"/>
                  <a:pt x="177" y="384"/>
                </a:cubicBezTo>
                <a:cubicBezTo>
                  <a:pt x="171" y="387"/>
                  <a:pt x="160" y="384"/>
                  <a:pt x="159" y="392"/>
                </a:cubicBezTo>
                <a:cubicBezTo>
                  <a:pt x="158" y="396"/>
                  <a:pt x="156" y="401"/>
                  <a:pt x="156" y="403"/>
                </a:cubicBezTo>
                <a:cubicBezTo>
                  <a:pt x="156" y="404"/>
                  <a:pt x="157" y="405"/>
                  <a:pt x="157" y="406"/>
                </a:cubicBezTo>
                <a:cubicBezTo>
                  <a:pt x="157" y="410"/>
                  <a:pt x="153" y="414"/>
                  <a:pt x="152" y="418"/>
                </a:cubicBezTo>
                <a:cubicBezTo>
                  <a:pt x="151" y="420"/>
                  <a:pt x="149" y="424"/>
                  <a:pt x="148" y="420"/>
                </a:cubicBezTo>
                <a:cubicBezTo>
                  <a:pt x="147" y="418"/>
                  <a:pt x="150" y="414"/>
                  <a:pt x="150" y="412"/>
                </a:cubicBezTo>
                <a:cubicBezTo>
                  <a:pt x="152" y="406"/>
                  <a:pt x="155" y="398"/>
                  <a:pt x="155" y="390"/>
                </a:cubicBezTo>
                <a:cubicBezTo>
                  <a:pt x="144" y="390"/>
                  <a:pt x="134" y="384"/>
                  <a:pt x="125" y="382"/>
                </a:cubicBezTo>
                <a:cubicBezTo>
                  <a:pt x="120" y="381"/>
                  <a:pt x="114" y="383"/>
                  <a:pt x="109" y="383"/>
                </a:cubicBezTo>
                <a:cubicBezTo>
                  <a:pt x="107" y="383"/>
                  <a:pt x="103" y="381"/>
                  <a:pt x="102" y="383"/>
                </a:cubicBezTo>
                <a:cubicBezTo>
                  <a:pt x="98" y="385"/>
                  <a:pt x="100" y="396"/>
                  <a:pt x="97" y="399"/>
                </a:cubicBezTo>
                <a:cubicBezTo>
                  <a:pt x="97" y="399"/>
                  <a:pt x="93" y="400"/>
                  <a:pt x="93" y="399"/>
                </a:cubicBezTo>
                <a:cubicBezTo>
                  <a:pt x="91" y="397"/>
                  <a:pt x="95" y="387"/>
                  <a:pt x="93" y="383"/>
                </a:cubicBezTo>
                <a:cubicBezTo>
                  <a:pt x="90" y="379"/>
                  <a:pt x="78" y="385"/>
                  <a:pt x="74" y="381"/>
                </a:cubicBezTo>
                <a:cubicBezTo>
                  <a:pt x="78" y="381"/>
                  <a:pt x="81" y="380"/>
                  <a:pt x="86" y="380"/>
                </a:cubicBezTo>
                <a:cubicBezTo>
                  <a:pt x="86" y="380"/>
                  <a:pt x="92" y="381"/>
                  <a:pt x="93" y="380"/>
                </a:cubicBezTo>
                <a:cubicBezTo>
                  <a:pt x="94" y="379"/>
                  <a:pt x="94" y="373"/>
                  <a:pt x="93" y="371"/>
                </a:cubicBezTo>
                <a:cubicBezTo>
                  <a:pt x="92" y="367"/>
                  <a:pt x="74" y="365"/>
                  <a:pt x="70" y="364"/>
                </a:cubicBezTo>
                <a:cubicBezTo>
                  <a:pt x="69" y="363"/>
                  <a:pt x="66" y="364"/>
                  <a:pt x="65" y="362"/>
                </a:cubicBezTo>
                <a:cubicBezTo>
                  <a:pt x="65" y="357"/>
                  <a:pt x="73" y="359"/>
                  <a:pt x="74" y="357"/>
                </a:cubicBezTo>
                <a:cubicBezTo>
                  <a:pt x="72" y="353"/>
                  <a:pt x="69" y="349"/>
                  <a:pt x="65" y="347"/>
                </a:cubicBezTo>
                <a:cubicBezTo>
                  <a:pt x="61" y="346"/>
                  <a:pt x="62" y="346"/>
                  <a:pt x="60" y="343"/>
                </a:cubicBezTo>
                <a:cubicBezTo>
                  <a:pt x="59" y="339"/>
                  <a:pt x="54" y="335"/>
                  <a:pt x="52" y="332"/>
                </a:cubicBezTo>
                <a:cubicBezTo>
                  <a:pt x="45" y="323"/>
                  <a:pt x="41" y="310"/>
                  <a:pt x="36" y="300"/>
                </a:cubicBezTo>
                <a:cubicBezTo>
                  <a:pt x="35" y="298"/>
                  <a:pt x="34" y="297"/>
                  <a:pt x="33" y="296"/>
                </a:cubicBezTo>
                <a:cubicBezTo>
                  <a:pt x="20" y="274"/>
                  <a:pt x="30" y="236"/>
                  <a:pt x="35" y="212"/>
                </a:cubicBezTo>
                <a:cubicBezTo>
                  <a:pt x="36" y="209"/>
                  <a:pt x="37" y="204"/>
                  <a:pt x="38" y="201"/>
                </a:cubicBezTo>
                <a:cubicBezTo>
                  <a:pt x="38" y="200"/>
                  <a:pt x="37" y="200"/>
                  <a:pt x="37" y="198"/>
                </a:cubicBezTo>
                <a:cubicBezTo>
                  <a:pt x="37" y="197"/>
                  <a:pt x="39" y="196"/>
                  <a:pt x="39" y="195"/>
                </a:cubicBezTo>
                <a:cubicBezTo>
                  <a:pt x="41" y="192"/>
                  <a:pt x="42" y="188"/>
                  <a:pt x="44" y="184"/>
                </a:cubicBezTo>
                <a:cubicBezTo>
                  <a:pt x="49" y="170"/>
                  <a:pt x="58" y="158"/>
                  <a:pt x="65" y="146"/>
                </a:cubicBezTo>
                <a:cubicBezTo>
                  <a:pt x="64" y="145"/>
                  <a:pt x="62" y="145"/>
                  <a:pt x="61" y="143"/>
                </a:cubicBezTo>
                <a:cubicBezTo>
                  <a:pt x="61" y="140"/>
                  <a:pt x="65" y="141"/>
                  <a:pt x="68" y="139"/>
                </a:cubicBezTo>
                <a:cubicBezTo>
                  <a:pt x="70" y="139"/>
                  <a:pt x="76" y="130"/>
                  <a:pt x="76" y="127"/>
                </a:cubicBezTo>
                <a:cubicBezTo>
                  <a:pt x="78" y="122"/>
                  <a:pt x="82" y="122"/>
                  <a:pt x="84" y="117"/>
                </a:cubicBezTo>
                <a:cubicBezTo>
                  <a:pt x="86" y="112"/>
                  <a:pt x="91" y="109"/>
                  <a:pt x="94" y="104"/>
                </a:cubicBezTo>
                <a:cubicBezTo>
                  <a:pt x="97" y="100"/>
                  <a:pt x="100" y="96"/>
                  <a:pt x="103" y="93"/>
                </a:cubicBezTo>
                <a:cubicBezTo>
                  <a:pt x="107" y="89"/>
                  <a:pt x="115" y="85"/>
                  <a:pt x="117" y="82"/>
                </a:cubicBezTo>
                <a:cubicBezTo>
                  <a:pt x="118" y="78"/>
                  <a:pt x="117" y="72"/>
                  <a:pt x="118" y="68"/>
                </a:cubicBezTo>
                <a:cubicBezTo>
                  <a:pt x="118" y="63"/>
                  <a:pt x="118" y="58"/>
                  <a:pt x="118" y="53"/>
                </a:cubicBezTo>
                <a:cubicBezTo>
                  <a:pt x="93" y="50"/>
                  <a:pt x="68" y="48"/>
                  <a:pt x="39" y="48"/>
                </a:cubicBezTo>
                <a:cubicBezTo>
                  <a:pt x="35" y="90"/>
                  <a:pt x="34" y="139"/>
                  <a:pt x="31" y="181"/>
                </a:cubicBezTo>
                <a:cubicBezTo>
                  <a:pt x="29" y="138"/>
                  <a:pt x="36" y="97"/>
                  <a:pt x="34" y="55"/>
                </a:cubicBezTo>
                <a:cubicBezTo>
                  <a:pt x="33" y="57"/>
                  <a:pt x="34" y="60"/>
                  <a:pt x="31" y="61"/>
                </a:cubicBezTo>
                <a:cubicBezTo>
                  <a:pt x="31" y="57"/>
                  <a:pt x="32" y="53"/>
                  <a:pt x="31" y="49"/>
                </a:cubicBezTo>
                <a:cubicBezTo>
                  <a:pt x="27" y="47"/>
                  <a:pt x="21" y="49"/>
                  <a:pt x="16" y="49"/>
                </a:cubicBezTo>
                <a:cubicBezTo>
                  <a:pt x="23" y="50"/>
                  <a:pt x="20" y="56"/>
                  <a:pt x="13" y="53"/>
                </a:cubicBezTo>
                <a:cubicBezTo>
                  <a:pt x="12" y="53"/>
                  <a:pt x="7" y="49"/>
                  <a:pt x="6" y="49"/>
                </a:cubicBezTo>
                <a:cubicBezTo>
                  <a:pt x="5" y="45"/>
                  <a:pt x="9" y="45"/>
                  <a:pt x="12" y="45"/>
                </a:cubicBezTo>
                <a:cubicBezTo>
                  <a:pt x="18" y="45"/>
                  <a:pt x="25" y="45"/>
                  <a:pt x="31" y="45"/>
                </a:cubicBezTo>
                <a:cubicBezTo>
                  <a:pt x="34" y="33"/>
                  <a:pt x="29" y="17"/>
                  <a:pt x="32" y="4"/>
                </a:cubicBezTo>
                <a:cubicBezTo>
                  <a:pt x="33" y="2"/>
                  <a:pt x="37" y="0"/>
                  <a:pt x="38" y="3"/>
                </a:cubicBezTo>
                <a:cubicBezTo>
                  <a:pt x="39" y="5"/>
                  <a:pt x="39" y="15"/>
                  <a:pt x="39" y="18"/>
                </a:cubicBezTo>
                <a:cubicBezTo>
                  <a:pt x="39" y="21"/>
                  <a:pt x="39" y="24"/>
                  <a:pt x="39" y="28"/>
                </a:cubicBezTo>
                <a:cubicBezTo>
                  <a:pt x="39" y="33"/>
                  <a:pt x="38" y="44"/>
                  <a:pt x="39" y="45"/>
                </a:cubicBezTo>
                <a:cubicBezTo>
                  <a:pt x="41" y="47"/>
                  <a:pt x="49" y="45"/>
                  <a:pt x="52" y="45"/>
                </a:cubicBezTo>
                <a:cubicBezTo>
                  <a:pt x="70" y="45"/>
                  <a:pt x="90" y="48"/>
                  <a:pt x="108" y="49"/>
                </a:cubicBezTo>
                <a:cubicBezTo>
                  <a:pt x="111" y="50"/>
                  <a:pt x="116" y="51"/>
                  <a:pt x="118" y="50"/>
                </a:cubicBezTo>
                <a:cubicBezTo>
                  <a:pt x="119" y="49"/>
                  <a:pt x="119" y="44"/>
                  <a:pt x="119" y="42"/>
                </a:cubicBezTo>
                <a:cubicBezTo>
                  <a:pt x="119" y="36"/>
                  <a:pt x="116" y="26"/>
                  <a:pt x="117" y="22"/>
                </a:cubicBezTo>
                <a:cubicBezTo>
                  <a:pt x="117" y="20"/>
                  <a:pt x="119" y="19"/>
                  <a:pt x="120" y="19"/>
                </a:cubicBezTo>
                <a:cubicBezTo>
                  <a:pt x="125" y="19"/>
                  <a:pt x="122" y="38"/>
                  <a:pt x="122" y="43"/>
                </a:cubicBezTo>
                <a:cubicBezTo>
                  <a:pt x="122" y="45"/>
                  <a:pt x="123" y="47"/>
                  <a:pt x="122" y="50"/>
                </a:cubicBezTo>
                <a:cubicBezTo>
                  <a:pt x="134" y="51"/>
                  <a:pt x="150" y="50"/>
                  <a:pt x="162" y="51"/>
                </a:cubicBezTo>
                <a:cubicBezTo>
                  <a:pt x="165" y="51"/>
                  <a:pt x="173" y="52"/>
                  <a:pt x="175" y="51"/>
                </a:cubicBezTo>
                <a:cubicBezTo>
                  <a:pt x="177" y="48"/>
                  <a:pt x="174" y="43"/>
                  <a:pt x="174" y="41"/>
                </a:cubicBezTo>
                <a:cubicBezTo>
                  <a:pt x="174" y="39"/>
                  <a:pt x="176" y="35"/>
                  <a:pt x="175" y="32"/>
                </a:cubicBezTo>
                <a:cubicBezTo>
                  <a:pt x="174" y="29"/>
                  <a:pt x="171" y="22"/>
                  <a:pt x="176" y="23"/>
                </a:cubicBezTo>
                <a:cubicBezTo>
                  <a:pt x="178" y="23"/>
                  <a:pt x="178" y="24"/>
                  <a:pt x="179" y="25"/>
                </a:cubicBezTo>
                <a:cubicBezTo>
                  <a:pt x="182" y="23"/>
                  <a:pt x="180" y="15"/>
                  <a:pt x="185" y="16"/>
                </a:cubicBezTo>
                <a:cubicBezTo>
                  <a:pt x="188" y="17"/>
                  <a:pt x="186" y="29"/>
                  <a:pt x="185" y="34"/>
                </a:cubicBezTo>
                <a:cubicBezTo>
                  <a:pt x="185" y="40"/>
                  <a:pt x="183" y="44"/>
                  <a:pt x="184" y="48"/>
                </a:cubicBezTo>
                <a:cubicBezTo>
                  <a:pt x="199" y="45"/>
                  <a:pt x="215" y="42"/>
                  <a:pt x="231" y="39"/>
                </a:cubicBezTo>
                <a:cubicBezTo>
                  <a:pt x="235" y="38"/>
                  <a:pt x="245" y="37"/>
                  <a:pt x="247" y="35"/>
                </a:cubicBezTo>
                <a:cubicBezTo>
                  <a:pt x="250" y="31"/>
                  <a:pt x="247" y="18"/>
                  <a:pt x="246" y="13"/>
                </a:cubicBezTo>
                <a:cubicBezTo>
                  <a:pt x="246" y="10"/>
                  <a:pt x="247" y="4"/>
                  <a:pt x="250" y="4"/>
                </a:cubicBezTo>
                <a:cubicBezTo>
                  <a:pt x="254" y="4"/>
                  <a:pt x="253" y="15"/>
                  <a:pt x="253" y="18"/>
                </a:cubicBezTo>
                <a:cubicBezTo>
                  <a:pt x="254" y="23"/>
                  <a:pt x="251" y="31"/>
                  <a:pt x="252" y="35"/>
                </a:cubicBezTo>
                <a:cubicBezTo>
                  <a:pt x="254" y="38"/>
                  <a:pt x="260" y="38"/>
                  <a:pt x="259" y="43"/>
                </a:cubicBezTo>
                <a:cubicBezTo>
                  <a:pt x="259" y="45"/>
                  <a:pt x="256" y="46"/>
                  <a:pt x="257" y="47"/>
                </a:cubicBezTo>
                <a:cubicBezTo>
                  <a:pt x="258" y="48"/>
                  <a:pt x="263" y="47"/>
                  <a:pt x="264" y="49"/>
                </a:cubicBezTo>
                <a:cubicBezTo>
                  <a:pt x="264" y="51"/>
                  <a:pt x="251" y="51"/>
                  <a:pt x="254" y="56"/>
                </a:cubicBezTo>
                <a:cubicBezTo>
                  <a:pt x="257" y="57"/>
                  <a:pt x="260" y="58"/>
                  <a:pt x="264" y="59"/>
                </a:cubicBezTo>
                <a:cubicBezTo>
                  <a:pt x="268" y="59"/>
                  <a:pt x="278" y="58"/>
                  <a:pt x="279" y="60"/>
                </a:cubicBezTo>
                <a:cubicBezTo>
                  <a:pt x="281" y="64"/>
                  <a:pt x="272" y="67"/>
                  <a:pt x="270" y="67"/>
                </a:cubicBezTo>
                <a:cubicBezTo>
                  <a:pt x="264" y="68"/>
                  <a:pt x="256" y="69"/>
                  <a:pt x="253" y="66"/>
                </a:cubicBezTo>
                <a:cubicBezTo>
                  <a:pt x="256" y="64"/>
                  <a:pt x="262" y="66"/>
                  <a:pt x="264" y="64"/>
                </a:cubicBezTo>
                <a:cubicBezTo>
                  <a:pt x="262" y="64"/>
                  <a:pt x="258" y="60"/>
                  <a:pt x="254" y="62"/>
                </a:cubicBezTo>
                <a:cubicBezTo>
                  <a:pt x="254" y="62"/>
                  <a:pt x="250" y="66"/>
                  <a:pt x="250" y="66"/>
                </a:cubicBezTo>
                <a:cubicBezTo>
                  <a:pt x="249" y="68"/>
                  <a:pt x="249" y="75"/>
                  <a:pt x="249" y="77"/>
                </a:cubicBezTo>
                <a:cubicBezTo>
                  <a:pt x="247" y="101"/>
                  <a:pt x="248" y="131"/>
                  <a:pt x="247" y="152"/>
                </a:cubicBezTo>
                <a:cubicBezTo>
                  <a:pt x="247" y="156"/>
                  <a:pt x="247" y="158"/>
                  <a:pt x="246" y="161"/>
                </a:cubicBezTo>
                <a:cubicBezTo>
                  <a:pt x="244" y="172"/>
                  <a:pt x="245" y="183"/>
                  <a:pt x="244" y="195"/>
                </a:cubicBezTo>
                <a:cubicBezTo>
                  <a:pt x="243" y="202"/>
                  <a:pt x="242" y="212"/>
                  <a:pt x="243" y="219"/>
                </a:cubicBezTo>
                <a:cubicBezTo>
                  <a:pt x="243" y="223"/>
                  <a:pt x="248" y="227"/>
                  <a:pt x="250" y="231"/>
                </a:cubicBezTo>
                <a:cubicBezTo>
                  <a:pt x="260" y="251"/>
                  <a:pt x="262" y="283"/>
                  <a:pt x="260" y="310"/>
                </a:cubicBezTo>
                <a:cubicBezTo>
                  <a:pt x="259" y="313"/>
                  <a:pt x="257" y="316"/>
                  <a:pt x="257" y="319"/>
                </a:cubicBezTo>
                <a:cubicBezTo>
                  <a:pt x="255" y="325"/>
                  <a:pt x="253" y="334"/>
                  <a:pt x="247" y="338"/>
                </a:cubicBezTo>
                <a:cubicBezTo>
                  <a:pt x="246" y="333"/>
                  <a:pt x="251" y="330"/>
                  <a:pt x="251" y="325"/>
                </a:cubicBezTo>
                <a:cubicBezTo>
                  <a:pt x="249" y="330"/>
                  <a:pt x="241" y="333"/>
                  <a:pt x="240" y="339"/>
                </a:cubicBezTo>
                <a:cubicBezTo>
                  <a:pt x="237" y="351"/>
                  <a:pt x="242" y="365"/>
                  <a:pt x="241" y="378"/>
                </a:cubicBezTo>
                <a:cubicBezTo>
                  <a:pt x="264" y="379"/>
                  <a:pt x="296" y="380"/>
                  <a:pt x="320" y="382"/>
                </a:cubicBezTo>
                <a:cubicBezTo>
                  <a:pt x="323" y="383"/>
                  <a:pt x="327" y="382"/>
                  <a:pt x="330" y="383"/>
                </a:cubicBezTo>
                <a:cubicBezTo>
                  <a:pt x="332" y="383"/>
                  <a:pt x="338" y="383"/>
                  <a:pt x="338" y="386"/>
                </a:cubicBezTo>
                <a:close/>
                <a:moveTo>
                  <a:pt x="252" y="302"/>
                </a:moveTo>
                <a:cubicBezTo>
                  <a:pt x="258" y="291"/>
                  <a:pt x="259" y="268"/>
                  <a:pt x="253" y="257"/>
                </a:cubicBezTo>
                <a:cubicBezTo>
                  <a:pt x="255" y="271"/>
                  <a:pt x="253" y="287"/>
                  <a:pt x="252" y="302"/>
                </a:cubicBezTo>
                <a:close/>
                <a:moveTo>
                  <a:pt x="240" y="227"/>
                </a:moveTo>
                <a:cubicBezTo>
                  <a:pt x="238" y="218"/>
                  <a:pt x="223" y="209"/>
                  <a:pt x="219" y="202"/>
                </a:cubicBezTo>
                <a:cubicBezTo>
                  <a:pt x="219" y="204"/>
                  <a:pt x="218" y="204"/>
                  <a:pt x="217" y="205"/>
                </a:cubicBezTo>
                <a:cubicBezTo>
                  <a:pt x="211" y="207"/>
                  <a:pt x="198" y="204"/>
                  <a:pt x="191" y="206"/>
                </a:cubicBezTo>
                <a:cubicBezTo>
                  <a:pt x="196" y="207"/>
                  <a:pt x="202" y="209"/>
                  <a:pt x="207" y="210"/>
                </a:cubicBezTo>
                <a:cubicBezTo>
                  <a:pt x="211" y="211"/>
                  <a:pt x="221" y="211"/>
                  <a:pt x="222" y="214"/>
                </a:cubicBezTo>
                <a:cubicBezTo>
                  <a:pt x="222" y="215"/>
                  <a:pt x="221" y="216"/>
                  <a:pt x="220" y="217"/>
                </a:cubicBezTo>
                <a:cubicBezTo>
                  <a:pt x="213" y="219"/>
                  <a:pt x="204" y="213"/>
                  <a:pt x="196" y="215"/>
                </a:cubicBezTo>
                <a:cubicBezTo>
                  <a:pt x="203" y="217"/>
                  <a:pt x="212" y="219"/>
                  <a:pt x="220" y="220"/>
                </a:cubicBezTo>
                <a:cubicBezTo>
                  <a:pt x="222" y="220"/>
                  <a:pt x="225" y="221"/>
                  <a:pt x="227" y="221"/>
                </a:cubicBezTo>
                <a:cubicBezTo>
                  <a:pt x="228" y="221"/>
                  <a:pt x="229" y="220"/>
                  <a:pt x="229" y="220"/>
                </a:cubicBezTo>
                <a:cubicBezTo>
                  <a:pt x="230" y="220"/>
                  <a:pt x="235" y="224"/>
                  <a:pt x="235" y="225"/>
                </a:cubicBezTo>
                <a:cubicBezTo>
                  <a:pt x="235" y="227"/>
                  <a:pt x="235" y="231"/>
                  <a:pt x="237" y="231"/>
                </a:cubicBezTo>
                <a:cubicBezTo>
                  <a:pt x="239" y="232"/>
                  <a:pt x="240" y="229"/>
                  <a:pt x="240" y="227"/>
                </a:cubicBezTo>
                <a:close/>
                <a:moveTo>
                  <a:pt x="228" y="321"/>
                </a:moveTo>
                <a:cubicBezTo>
                  <a:pt x="217" y="320"/>
                  <a:pt x="205" y="321"/>
                  <a:pt x="194" y="321"/>
                </a:cubicBezTo>
                <a:cubicBezTo>
                  <a:pt x="202" y="323"/>
                  <a:pt x="214" y="325"/>
                  <a:pt x="223" y="326"/>
                </a:cubicBezTo>
                <a:cubicBezTo>
                  <a:pt x="227" y="326"/>
                  <a:pt x="228" y="324"/>
                  <a:pt x="228" y="321"/>
                </a:cubicBezTo>
                <a:close/>
                <a:moveTo>
                  <a:pt x="215" y="334"/>
                </a:moveTo>
                <a:cubicBezTo>
                  <a:pt x="218" y="334"/>
                  <a:pt x="223" y="338"/>
                  <a:pt x="225" y="334"/>
                </a:cubicBezTo>
                <a:cubicBezTo>
                  <a:pt x="223" y="333"/>
                  <a:pt x="217" y="333"/>
                  <a:pt x="215" y="334"/>
                </a:cubicBezTo>
                <a:close/>
                <a:moveTo>
                  <a:pt x="205" y="328"/>
                </a:moveTo>
                <a:cubicBezTo>
                  <a:pt x="206" y="329"/>
                  <a:pt x="208" y="328"/>
                  <a:pt x="210" y="328"/>
                </a:cubicBezTo>
                <a:cubicBezTo>
                  <a:pt x="209" y="328"/>
                  <a:pt x="206" y="327"/>
                  <a:pt x="205" y="328"/>
                </a:cubicBezTo>
                <a:close/>
                <a:moveTo>
                  <a:pt x="128" y="161"/>
                </a:moveTo>
                <a:cubicBezTo>
                  <a:pt x="135" y="151"/>
                  <a:pt x="142" y="141"/>
                  <a:pt x="149" y="131"/>
                </a:cubicBezTo>
                <a:cubicBezTo>
                  <a:pt x="156" y="122"/>
                  <a:pt x="165" y="113"/>
                  <a:pt x="171" y="103"/>
                </a:cubicBezTo>
                <a:cubicBezTo>
                  <a:pt x="154" y="118"/>
                  <a:pt x="135" y="134"/>
                  <a:pt x="128" y="161"/>
                </a:cubicBezTo>
                <a:close/>
                <a:moveTo>
                  <a:pt x="138" y="117"/>
                </a:moveTo>
                <a:cubicBezTo>
                  <a:pt x="132" y="117"/>
                  <a:pt x="123" y="117"/>
                  <a:pt x="118" y="118"/>
                </a:cubicBezTo>
                <a:cubicBezTo>
                  <a:pt x="124" y="118"/>
                  <a:pt x="135" y="125"/>
                  <a:pt x="138" y="117"/>
                </a:cubicBezTo>
                <a:close/>
                <a:moveTo>
                  <a:pt x="145" y="107"/>
                </a:moveTo>
                <a:cubicBezTo>
                  <a:pt x="142" y="106"/>
                  <a:pt x="138" y="106"/>
                  <a:pt x="136" y="107"/>
                </a:cubicBezTo>
                <a:cubicBezTo>
                  <a:pt x="139" y="107"/>
                  <a:pt x="144" y="112"/>
                  <a:pt x="145" y="107"/>
                </a:cubicBezTo>
                <a:close/>
                <a:moveTo>
                  <a:pt x="213" y="192"/>
                </a:moveTo>
                <a:cubicBezTo>
                  <a:pt x="203" y="191"/>
                  <a:pt x="186" y="192"/>
                  <a:pt x="175" y="192"/>
                </a:cubicBezTo>
                <a:cubicBezTo>
                  <a:pt x="187" y="196"/>
                  <a:pt x="202" y="197"/>
                  <a:pt x="216" y="199"/>
                </a:cubicBezTo>
                <a:cubicBezTo>
                  <a:pt x="215" y="197"/>
                  <a:pt x="211" y="196"/>
                  <a:pt x="213" y="192"/>
                </a:cubicBezTo>
                <a:close/>
                <a:moveTo>
                  <a:pt x="237" y="272"/>
                </a:moveTo>
                <a:cubicBezTo>
                  <a:pt x="234" y="271"/>
                  <a:pt x="227" y="271"/>
                  <a:pt x="222" y="272"/>
                </a:cubicBezTo>
                <a:cubicBezTo>
                  <a:pt x="226" y="273"/>
                  <a:pt x="232" y="274"/>
                  <a:pt x="236" y="274"/>
                </a:cubicBezTo>
                <a:cubicBezTo>
                  <a:pt x="237" y="273"/>
                  <a:pt x="237" y="273"/>
                  <a:pt x="237" y="272"/>
                </a:cubicBezTo>
                <a:close/>
                <a:moveTo>
                  <a:pt x="236" y="305"/>
                </a:moveTo>
                <a:cubicBezTo>
                  <a:pt x="236" y="305"/>
                  <a:pt x="237" y="305"/>
                  <a:pt x="237" y="305"/>
                </a:cubicBezTo>
                <a:cubicBezTo>
                  <a:pt x="238" y="303"/>
                  <a:pt x="238" y="301"/>
                  <a:pt x="237" y="299"/>
                </a:cubicBezTo>
                <a:cubicBezTo>
                  <a:pt x="236" y="301"/>
                  <a:pt x="236" y="303"/>
                  <a:pt x="236" y="305"/>
                </a:cubicBezTo>
                <a:close/>
                <a:moveTo>
                  <a:pt x="203" y="279"/>
                </a:moveTo>
                <a:cubicBezTo>
                  <a:pt x="213" y="281"/>
                  <a:pt x="224" y="283"/>
                  <a:pt x="235" y="284"/>
                </a:cubicBezTo>
                <a:cubicBezTo>
                  <a:pt x="236" y="283"/>
                  <a:pt x="236" y="282"/>
                  <a:pt x="236" y="280"/>
                </a:cubicBezTo>
                <a:cubicBezTo>
                  <a:pt x="225" y="279"/>
                  <a:pt x="213" y="279"/>
                  <a:pt x="203" y="279"/>
                </a:cubicBezTo>
                <a:close/>
                <a:moveTo>
                  <a:pt x="176" y="224"/>
                </a:moveTo>
                <a:cubicBezTo>
                  <a:pt x="177" y="224"/>
                  <a:pt x="178" y="223"/>
                  <a:pt x="179" y="223"/>
                </a:cubicBezTo>
                <a:cubicBezTo>
                  <a:pt x="178" y="220"/>
                  <a:pt x="176" y="217"/>
                  <a:pt x="173" y="215"/>
                </a:cubicBezTo>
                <a:cubicBezTo>
                  <a:pt x="171" y="219"/>
                  <a:pt x="175" y="221"/>
                  <a:pt x="176" y="224"/>
                </a:cubicBezTo>
                <a:close/>
                <a:moveTo>
                  <a:pt x="172" y="248"/>
                </a:moveTo>
                <a:cubicBezTo>
                  <a:pt x="171" y="255"/>
                  <a:pt x="170" y="264"/>
                  <a:pt x="171" y="271"/>
                </a:cubicBezTo>
                <a:cubicBezTo>
                  <a:pt x="174" y="266"/>
                  <a:pt x="174" y="254"/>
                  <a:pt x="172" y="248"/>
                </a:cubicBezTo>
                <a:close/>
                <a:moveTo>
                  <a:pt x="173" y="209"/>
                </a:moveTo>
                <a:cubicBezTo>
                  <a:pt x="175" y="209"/>
                  <a:pt x="177" y="210"/>
                  <a:pt x="178" y="208"/>
                </a:cubicBezTo>
                <a:cubicBezTo>
                  <a:pt x="176" y="208"/>
                  <a:pt x="175" y="207"/>
                  <a:pt x="173" y="207"/>
                </a:cubicBezTo>
                <a:cubicBezTo>
                  <a:pt x="173" y="207"/>
                  <a:pt x="174" y="208"/>
                  <a:pt x="173" y="209"/>
                </a:cubicBezTo>
                <a:close/>
                <a:moveTo>
                  <a:pt x="191" y="282"/>
                </a:moveTo>
                <a:cubicBezTo>
                  <a:pt x="188" y="282"/>
                  <a:pt x="182" y="278"/>
                  <a:pt x="180" y="281"/>
                </a:cubicBezTo>
                <a:cubicBezTo>
                  <a:pt x="183" y="282"/>
                  <a:pt x="188" y="282"/>
                  <a:pt x="191" y="282"/>
                </a:cubicBezTo>
                <a:close/>
                <a:moveTo>
                  <a:pt x="179" y="287"/>
                </a:moveTo>
                <a:cubicBezTo>
                  <a:pt x="178" y="288"/>
                  <a:pt x="179" y="291"/>
                  <a:pt x="179" y="293"/>
                </a:cubicBezTo>
                <a:cubicBezTo>
                  <a:pt x="191" y="294"/>
                  <a:pt x="204" y="295"/>
                  <a:pt x="217" y="295"/>
                </a:cubicBezTo>
                <a:cubicBezTo>
                  <a:pt x="205" y="291"/>
                  <a:pt x="192" y="290"/>
                  <a:pt x="179" y="287"/>
                </a:cubicBezTo>
                <a:close/>
                <a:moveTo>
                  <a:pt x="181" y="234"/>
                </a:moveTo>
                <a:cubicBezTo>
                  <a:pt x="182" y="233"/>
                  <a:pt x="182" y="232"/>
                  <a:pt x="182" y="231"/>
                </a:cubicBezTo>
                <a:cubicBezTo>
                  <a:pt x="181" y="230"/>
                  <a:pt x="180" y="230"/>
                  <a:pt x="178" y="230"/>
                </a:cubicBezTo>
                <a:cubicBezTo>
                  <a:pt x="178" y="232"/>
                  <a:pt x="178" y="232"/>
                  <a:pt x="178" y="232"/>
                </a:cubicBezTo>
                <a:cubicBezTo>
                  <a:pt x="179" y="232"/>
                  <a:pt x="180" y="233"/>
                  <a:pt x="181" y="234"/>
                </a:cubicBezTo>
                <a:close/>
                <a:moveTo>
                  <a:pt x="176" y="273"/>
                </a:moveTo>
                <a:cubicBezTo>
                  <a:pt x="179" y="270"/>
                  <a:pt x="179" y="262"/>
                  <a:pt x="177" y="259"/>
                </a:cubicBezTo>
                <a:cubicBezTo>
                  <a:pt x="177" y="264"/>
                  <a:pt x="175" y="269"/>
                  <a:pt x="176" y="273"/>
                </a:cubicBezTo>
                <a:close/>
                <a:moveTo>
                  <a:pt x="178" y="302"/>
                </a:moveTo>
                <a:cubicBezTo>
                  <a:pt x="186" y="303"/>
                  <a:pt x="193" y="304"/>
                  <a:pt x="201" y="304"/>
                </a:cubicBezTo>
                <a:cubicBezTo>
                  <a:pt x="196" y="303"/>
                  <a:pt x="184" y="300"/>
                  <a:pt x="179" y="300"/>
                </a:cubicBezTo>
                <a:cubicBezTo>
                  <a:pt x="178" y="300"/>
                  <a:pt x="178" y="301"/>
                  <a:pt x="178" y="302"/>
                </a:cubicBezTo>
                <a:close/>
                <a:moveTo>
                  <a:pt x="232" y="304"/>
                </a:moveTo>
                <a:cubicBezTo>
                  <a:pt x="233" y="303"/>
                  <a:pt x="233" y="301"/>
                  <a:pt x="233" y="299"/>
                </a:cubicBezTo>
                <a:cubicBezTo>
                  <a:pt x="222" y="299"/>
                  <a:pt x="209" y="298"/>
                  <a:pt x="197" y="299"/>
                </a:cubicBezTo>
                <a:cubicBezTo>
                  <a:pt x="208" y="301"/>
                  <a:pt x="220" y="302"/>
                  <a:pt x="232" y="304"/>
                </a:cubicBezTo>
                <a:close/>
                <a:moveTo>
                  <a:pt x="234" y="293"/>
                </a:moveTo>
                <a:cubicBezTo>
                  <a:pt x="234" y="292"/>
                  <a:pt x="235" y="292"/>
                  <a:pt x="234" y="290"/>
                </a:cubicBezTo>
                <a:cubicBezTo>
                  <a:pt x="229" y="289"/>
                  <a:pt x="223" y="290"/>
                  <a:pt x="218" y="289"/>
                </a:cubicBezTo>
                <a:cubicBezTo>
                  <a:pt x="217" y="289"/>
                  <a:pt x="217" y="289"/>
                  <a:pt x="217" y="290"/>
                </a:cubicBezTo>
                <a:cubicBezTo>
                  <a:pt x="223" y="291"/>
                  <a:pt x="227" y="292"/>
                  <a:pt x="234" y="293"/>
                </a:cubicBezTo>
                <a:close/>
                <a:moveTo>
                  <a:pt x="219" y="266"/>
                </a:moveTo>
                <a:cubicBezTo>
                  <a:pt x="209" y="266"/>
                  <a:pt x="192" y="261"/>
                  <a:pt x="182" y="260"/>
                </a:cubicBezTo>
                <a:cubicBezTo>
                  <a:pt x="181" y="260"/>
                  <a:pt x="181" y="270"/>
                  <a:pt x="181" y="273"/>
                </a:cubicBezTo>
                <a:cubicBezTo>
                  <a:pt x="189" y="274"/>
                  <a:pt x="200" y="275"/>
                  <a:pt x="209" y="275"/>
                </a:cubicBezTo>
                <a:cubicBezTo>
                  <a:pt x="204" y="273"/>
                  <a:pt x="196" y="274"/>
                  <a:pt x="191" y="271"/>
                </a:cubicBezTo>
                <a:cubicBezTo>
                  <a:pt x="188" y="270"/>
                  <a:pt x="190" y="267"/>
                  <a:pt x="193" y="266"/>
                </a:cubicBezTo>
                <a:cubicBezTo>
                  <a:pt x="201" y="265"/>
                  <a:pt x="212" y="268"/>
                  <a:pt x="219" y="266"/>
                </a:cubicBezTo>
                <a:close/>
                <a:moveTo>
                  <a:pt x="211" y="255"/>
                </a:moveTo>
                <a:cubicBezTo>
                  <a:pt x="203" y="252"/>
                  <a:pt x="192" y="251"/>
                  <a:pt x="182" y="250"/>
                </a:cubicBezTo>
                <a:cubicBezTo>
                  <a:pt x="181" y="250"/>
                  <a:pt x="182" y="253"/>
                  <a:pt x="182" y="255"/>
                </a:cubicBezTo>
                <a:cubicBezTo>
                  <a:pt x="192" y="254"/>
                  <a:pt x="201" y="254"/>
                  <a:pt x="211" y="255"/>
                </a:cubicBezTo>
                <a:close/>
                <a:moveTo>
                  <a:pt x="219" y="245"/>
                </a:moveTo>
                <a:cubicBezTo>
                  <a:pt x="208" y="242"/>
                  <a:pt x="196" y="241"/>
                  <a:pt x="185" y="239"/>
                </a:cubicBezTo>
                <a:cubicBezTo>
                  <a:pt x="185" y="241"/>
                  <a:pt x="183" y="242"/>
                  <a:pt x="182" y="240"/>
                </a:cubicBezTo>
                <a:cubicBezTo>
                  <a:pt x="182" y="241"/>
                  <a:pt x="182" y="243"/>
                  <a:pt x="182" y="244"/>
                </a:cubicBezTo>
                <a:cubicBezTo>
                  <a:pt x="194" y="245"/>
                  <a:pt x="206" y="245"/>
                  <a:pt x="219" y="245"/>
                </a:cubicBezTo>
                <a:close/>
                <a:moveTo>
                  <a:pt x="190" y="232"/>
                </a:moveTo>
                <a:cubicBezTo>
                  <a:pt x="189" y="232"/>
                  <a:pt x="188" y="231"/>
                  <a:pt x="186" y="232"/>
                </a:cubicBezTo>
                <a:cubicBezTo>
                  <a:pt x="186" y="233"/>
                  <a:pt x="189" y="233"/>
                  <a:pt x="190" y="232"/>
                </a:cubicBezTo>
                <a:close/>
                <a:moveTo>
                  <a:pt x="211" y="250"/>
                </a:moveTo>
                <a:cubicBezTo>
                  <a:pt x="219" y="251"/>
                  <a:pt x="229" y="253"/>
                  <a:pt x="237" y="253"/>
                </a:cubicBezTo>
                <a:cubicBezTo>
                  <a:pt x="237" y="249"/>
                  <a:pt x="237" y="249"/>
                  <a:pt x="237" y="249"/>
                </a:cubicBezTo>
                <a:cubicBezTo>
                  <a:pt x="229" y="249"/>
                  <a:pt x="220" y="249"/>
                  <a:pt x="211" y="250"/>
                </a:cubicBezTo>
                <a:close/>
                <a:moveTo>
                  <a:pt x="237" y="243"/>
                </a:moveTo>
                <a:cubicBezTo>
                  <a:pt x="237" y="240"/>
                  <a:pt x="236" y="236"/>
                  <a:pt x="233" y="236"/>
                </a:cubicBezTo>
                <a:cubicBezTo>
                  <a:pt x="233" y="236"/>
                  <a:pt x="233" y="236"/>
                  <a:pt x="233" y="236"/>
                </a:cubicBezTo>
                <a:cubicBezTo>
                  <a:pt x="233" y="237"/>
                  <a:pt x="232" y="238"/>
                  <a:pt x="231" y="239"/>
                </a:cubicBezTo>
                <a:cubicBezTo>
                  <a:pt x="225" y="241"/>
                  <a:pt x="213" y="237"/>
                  <a:pt x="207" y="239"/>
                </a:cubicBezTo>
                <a:cubicBezTo>
                  <a:pt x="217" y="240"/>
                  <a:pt x="227" y="242"/>
                  <a:pt x="237" y="243"/>
                </a:cubicBezTo>
                <a:close/>
                <a:moveTo>
                  <a:pt x="233" y="234"/>
                </a:moveTo>
                <a:cubicBezTo>
                  <a:pt x="233" y="232"/>
                  <a:pt x="232" y="228"/>
                  <a:pt x="229" y="228"/>
                </a:cubicBezTo>
                <a:cubicBezTo>
                  <a:pt x="221" y="228"/>
                  <a:pt x="207" y="229"/>
                  <a:pt x="200" y="229"/>
                </a:cubicBezTo>
                <a:cubicBezTo>
                  <a:pt x="210" y="231"/>
                  <a:pt x="223" y="232"/>
                  <a:pt x="233" y="234"/>
                </a:cubicBezTo>
                <a:close/>
                <a:moveTo>
                  <a:pt x="222" y="224"/>
                </a:moveTo>
                <a:cubicBezTo>
                  <a:pt x="209" y="221"/>
                  <a:pt x="195" y="219"/>
                  <a:pt x="181" y="217"/>
                </a:cubicBezTo>
                <a:cubicBezTo>
                  <a:pt x="183" y="219"/>
                  <a:pt x="183" y="224"/>
                  <a:pt x="188" y="224"/>
                </a:cubicBezTo>
                <a:cubicBezTo>
                  <a:pt x="197" y="225"/>
                  <a:pt x="213" y="225"/>
                  <a:pt x="222" y="224"/>
                </a:cubicBezTo>
                <a:close/>
                <a:moveTo>
                  <a:pt x="197" y="201"/>
                </a:moveTo>
                <a:cubicBezTo>
                  <a:pt x="190" y="200"/>
                  <a:pt x="182" y="198"/>
                  <a:pt x="173" y="197"/>
                </a:cubicBezTo>
                <a:cubicBezTo>
                  <a:pt x="173" y="197"/>
                  <a:pt x="173" y="199"/>
                  <a:pt x="173" y="200"/>
                </a:cubicBezTo>
                <a:cubicBezTo>
                  <a:pt x="181" y="201"/>
                  <a:pt x="190" y="201"/>
                  <a:pt x="197" y="201"/>
                </a:cubicBezTo>
                <a:close/>
                <a:moveTo>
                  <a:pt x="173" y="187"/>
                </a:moveTo>
                <a:cubicBezTo>
                  <a:pt x="179" y="188"/>
                  <a:pt x="185" y="189"/>
                  <a:pt x="190" y="187"/>
                </a:cubicBezTo>
                <a:cubicBezTo>
                  <a:pt x="185" y="186"/>
                  <a:pt x="179" y="185"/>
                  <a:pt x="173" y="184"/>
                </a:cubicBezTo>
                <a:cubicBezTo>
                  <a:pt x="173" y="185"/>
                  <a:pt x="173" y="186"/>
                  <a:pt x="173" y="187"/>
                </a:cubicBezTo>
                <a:close/>
                <a:moveTo>
                  <a:pt x="196" y="183"/>
                </a:moveTo>
                <a:cubicBezTo>
                  <a:pt x="190" y="181"/>
                  <a:pt x="182" y="179"/>
                  <a:pt x="173" y="180"/>
                </a:cubicBezTo>
                <a:cubicBezTo>
                  <a:pt x="179" y="182"/>
                  <a:pt x="189" y="183"/>
                  <a:pt x="196" y="183"/>
                </a:cubicBezTo>
                <a:close/>
                <a:moveTo>
                  <a:pt x="201" y="180"/>
                </a:moveTo>
                <a:cubicBezTo>
                  <a:pt x="193" y="175"/>
                  <a:pt x="183" y="173"/>
                  <a:pt x="173" y="170"/>
                </a:cubicBezTo>
                <a:cubicBezTo>
                  <a:pt x="173" y="171"/>
                  <a:pt x="173" y="173"/>
                  <a:pt x="173" y="174"/>
                </a:cubicBezTo>
                <a:cubicBezTo>
                  <a:pt x="184" y="174"/>
                  <a:pt x="192" y="178"/>
                  <a:pt x="201" y="180"/>
                </a:cubicBezTo>
                <a:close/>
                <a:moveTo>
                  <a:pt x="173" y="91"/>
                </a:moveTo>
                <a:cubicBezTo>
                  <a:pt x="170" y="93"/>
                  <a:pt x="166" y="96"/>
                  <a:pt x="165" y="99"/>
                </a:cubicBezTo>
                <a:cubicBezTo>
                  <a:pt x="168" y="101"/>
                  <a:pt x="173" y="96"/>
                  <a:pt x="173" y="91"/>
                </a:cubicBezTo>
                <a:close/>
                <a:moveTo>
                  <a:pt x="165" y="88"/>
                </a:moveTo>
                <a:cubicBezTo>
                  <a:pt x="154" y="83"/>
                  <a:pt x="137" y="79"/>
                  <a:pt x="130" y="89"/>
                </a:cubicBezTo>
                <a:cubicBezTo>
                  <a:pt x="141" y="91"/>
                  <a:pt x="155" y="91"/>
                  <a:pt x="165" y="88"/>
                </a:cubicBezTo>
                <a:close/>
                <a:moveTo>
                  <a:pt x="145" y="95"/>
                </a:moveTo>
                <a:cubicBezTo>
                  <a:pt x="149" y="96"/>
                  <a:pt x="156" y="99"/>
                  <a:pt x="158" y="93"/>
                </a:cubicBezTo>
                <a:cubicBezTo>
                  <a:pt x="154" y="93"/>
                  <a:pt x="148" y="94"/>
                  <a:pt x="145" y="95"/>
                </a:cubicBezTo>
                <a:close/>
                <a:moveTo>
                  <a:pt x="147" y="119"/>
                </a:moveTo>
                <a:cubicBezTo>
                  <a:pt x="152" y="116"/>
                  <a:pt x="156" y="111"/>
                  <a:pt x="160" y="106"/>
                </a:cubicBezTo>
                <a:cubicBezTo>
                  <a:pt x="153" y="107"/>
                  <a:pt x="151" y="115"/>
                  <a:pt x="147" y="119"/>
                </a:cubicBezTo>
                <a:close/>
                <a:moveTo>
                  <a:pt x="170" y="196"/>
                </a:moveTo>
                <a:cubicBezTo>
                  <a:pt x="169" y="196"/>
                  <a:pt x="169" y="196"/>
                  <a:pt x="169" y="196"/>
                </a:cubicBezTo>
                <a:cubicBezTo>
                  <a:pt x="169" y="197"/>
                  <a:pt x="169" y="199"/>
                  <a:pt x="169" y="200"/>
                </a:cubicBezTo>
                <a:cubicBezTo>
                  <a:pt x="171" y="200"/>
                  <a:pt x="170" y="197"/>
                  <a:pt x="170" y="196"/>
                </a:cubicBezTo>
                <a:close/>
                <a:moveTo>
                  <a:pt x="167" y="169"/>
                </a:moveTo>
                <a:cubicBezTo>
                  <a:pt x="161" y="168"/>
                  <a:pt x="154" y="169"/>
                  <a:pt x="150" y="172"/>
                </a:cubicBezTo>
                <a:cubicBezTo>
                  <a:pt x="155" y="172"/>
                  <a:pt x="161" y="174"/>
                  <a:pt x="166" y="173"/>
                </a:cubicBezTo>
                <a:cubicBezTo>
                  <a:pt x="167" y="172"/>
                  <a:pt x="167" y="170"/>
                  <a:pt x="167" y="169"/>
                </a:cubicBezTo>
                <a:close/>
                <a:moveTo>
                  <a:pt x="167" y="164"/>
                </a:moveTo>
                <a:cubicBezTo>
                  <a:pt x="168" y="148"/>
                  <a:pt x="169" y="130"/>
                  <a:pt x="168" y="115"/>
                </a:cubicBezTo>
                <a:cubicBezTo>
                  <a:pt x="165" y="118"/>
                  <a:pt x="160" y="123"/>
                  <a:pt x="156" y="127"/>
                </a:cubicBezTo>
                <a:cubicBezTo>
                  <a:pt x="152" y="132"/>
                  <a:pt x="149" y="137"/>
                  <a:pt x="146" y="142"/>
                </a:cubicBezTo>
                <a:cubicBezTo>
                  <a:pt x="140" y="150"/>
                  <a:pt x="133" y="158"/>
                  <a:pt x="131" y="169"/>
                </a:cubicBezTo>
                <a:cubicBezTo>
                  <a:pt x="140" y="164"/>
                  <a:pt x="154" y="164"/>
                  <a:pt x="167" y="164"/>
                </a:cubicBezTo>
                <a:close/>
                <a:moveTo>
                  <a:pt x="124" y="194"/>
                </a:moveTo>
                <a:cubicBezTo>
                  <a:pt x="139" y="189"/>
                  <a:pt x="153" y="198"/>
                  <a:pt x="165" y="203"/>
                </a:cubicBezTo>
                <a:cubicBezTo>
                  <a:pt x="166" y="201"/>
                  <a:pt x="166" y="198"/>
                  <a:pt x="166" y="195"/>
                </a:cubicBezTo>
                <a:cubicBezTo>
                  <a:pt x="162" y="193"/>
                  <a:pt x="148" y="195"/>
                  <a:pt x="148" y="190"/>
                </a:cubicBezTo>
                <a:cubicBezTo>
                  <a:pt x="148" y="185"/>
                  <a:pt x="162" y="189"/>
                  <a:pt x="166" y="187"/>
                </a:cubicBezTo>
                <a:cubicBezTo>
                  <a:pt x="166" y="186"/>
                  <a:pt x="166" y="185"/>
                  <a:pt x="166" y="184"/>
                </a:cubicBezTo>
                <a:cubicBezTo>
                  <a:pt x="157" y="180"/>
                  <a:pt x="141" y="184"/>
                  <a:pt x="135" y="176"/>
                </a:cubicBezTo>
                <a:cubicBezTo>
                  <a:pt x="127" y="177"/>
                  <a:pt x="125" y="186"/>
                  <a:pt x="124" y="194"/>
                </a:cubicBezTo>
                <a:close/>
                <a:moveTo>
                  <a:pt x="155" y="204"/>
                </a:moveTo>
                <a:cubicBezTo>
                  <a:pt x="158" y="207"/>
                  <a:pt x="161" y="211"/>
                  <a:pt x="164" y="214"/>
                </a:cubicBezTo>
                <a:cubicBezTo>
                  <a:pt x="167" y="207"/>
                  <a:pt x="159" y="205"/>
                  <a:pt x="155" y="204"/>
                </a:cubicBezTo>
                <a:close/>
                <a:moveTo>
                  <a:pt x="164" y="294"/>
                </a:moveTo>
                <a:cubicBezTo>
                  <a:pt x="168" y="289"/>
                  <a:pt x="167" y="283"/>
                  <a:pt x="168" y="274"/>
                </a:cubicBezTo>
                <a:cubicBezTo>
                  <a:pt x="168" y="259"/>
                  <a:pt x="170" y="240"/>
                  <a:pt x="167" y="229"/>
                </a:cubicBezTo>
                <a:cubicBezTo>
                  <a:pt x="167" y="229"/>
                  <a:pt x="167" y="228"/>
                  <a:pt x="167" y="228"/>
                </a:cubicBezTo>
                <a:cubicBezTo>
                  <a:pt x="165" y="250"/>
                  <a:pt x="165" y="274"/>
                  <a:pt x="164" y="294"/>
                </a:cubicBezTo>
                <a:close/>
                <a:moveTo>
                  <a:pt x="169" y="221"/>
                </a:moveTo>
                <a:cubicBezTo>
                  <a:pt x="169" y="218"/>
                  <a:pt x="172" y="212"/>
                  <a:pt x="168" y="211"/>
                </a:cubicBezTo>
                <a:cubicBezTo>
                  <a:pt x="168" y="215"/>
                  <a:pt x="166" y="220"/>
                  <a:pt x="169" y="221"/>
                </a:cubicBezTo>
                <a:close/>
                <a:moveTo>
                  <a:pt x="167" y="357"/>
                </a:moveTo>
                <a:cubicBezTo>
                  <a:pt x="170" y="357"/>
                  <a:pt x="174" y="358"/>
                  <a:pt x="175" y="356"/>
                </a:cubicBezTo>
                <a:cubicBezTo>
                  <a:pt x="173" y="356"/>
                  <a:pt x="167" y="351"/>
                  <a:pt x="167" y="357"/>
                </a:cubicBezTo>
                <a:close/>
                <a:moveTo>
                  <a:pt x="174" y="286"/>
                </a:moveTo>
                <a:cubicBezTo>
                  <a:pt x="174" y="288"/>
                  <a:pt x="174" y="290"/>
                  <a:pt x="174" y="292"/>
                </a:cubicBezTo>
                <a:cubicBezTo>
                  <a:pt x="176" y="292"/>
                  <a:pt x="177" y="286"/>
                  <a:pt x="174" y="286"/>
                </a:cubicBezTo>
                <a:close/>
                <a:moveTo>
                  <a:pt x="177" y="279"/>
                </a:moveTo>
                <a:cubicBezTo>
                  <a:pt x="176" y="279"/>
                  <a:pt x="176" y="279"/>
                  <a:pt x="175" y="279"/>
                </a:cubicBezTo>
                <a:cubicBezTo>
                  <a:pt x="175" y="280"/>
                  <a:pt x="175" y="281"/>
                  <a:pt x="175" y="282"/>
                </a:cubicBezTo>
                <a:cubicBezTo>
                  <a:pt x="176" y="282"/>
                  <a:pt x="177" y="281"/>
                  <a:pt x="177" y="279"/>
                </a:cubicBezTo>
                <a:close/>
                <a:moveTo>
                  <a:pt x="177" y="315"/>
                </a:moveTo>
                <a:cubicBezTo>
                  <a:pt x="188" y="316"/>
                  <a:pt x="203" y="317"/>
                  <a:pt x="215" y="317"/>
                </a:cubicBezTo>
                <a:cubicBezTo>
                  <a:pt x="203" y="314"/>
                  <a:pt x="189" y="312"/>
                  <a:pt x="177" y="309"/>
                </a:cubicBezTo>
                <a:cubicBezTo>
                  <a:pt x="177" y="311"/>
                  <a:pt x="176" y="313"/>
                  <a:pt x="177" y="315"/>
                </a:cubicBezTo>
                <a:close/>
                <a:moveTo>
                  <a:pt x="231" y="310"/>
                </a:moveTo>
                <a:cubicBezTo>
                  <a:pt x="221" y="309"/>
                  <a:pt x="207" y="309"/>
                  <a:pt x="196" y="309"/>
                </a:cubicBezTo>
                <a:cubicBezTo>
                  <a:pt x="196" y="309"/>
                  <a:pt x="196" y="309"/>
                  <a:pt x="196" y="309"/>
                </a:cubicBezTo>
                <a:cubicBezTo>
                  <a:pt x="204" y="310"/>
                  <a:pt x="211" y="311"/>
                  <a:pt x="219" y="313"/>
                </a:cubicBezTo>
                <a:cubicBezTo>
                  <a:pt x="224" y="314"/>
                  <a:pt x="231" y="317"/>
                  <a:pt x="231" y="310"/>
                </a:cubicBezTo>
                <a:close/>
                <a:moveTo>
                  <a:pt x="230" y="326"/>
                </a:moveTo>
                <a:cubicBezTo>
                  <a:pt x="238" y="330"/>
                  <a:pt x="238" y="315"/>
                  <a:pt x="237" y="309"/>
                </a:cubicBezTo>
                <a:cubicBezTo>
                  <a:pt x="237" y="310"/>
                  <a:pt x="235" y="310"/>
                  <a:pt x="234" y="310"/>
                </a:cubicBezTo>
                <a:cubicBezTo>
                  <a:pt x="230" y="314"/>
                  <a:pt x="240" y="320"/>
                  <a:pt x="231" y="321"/>
                </a:cubicBezTo>
                <a:cubicBezTo>
                  <a:pt x="231" y="323"/>
                  <a:pt x="230" y="324"/>
                  <a:pt x="230" y="326"/>
                </a:cubicBezTo>
                <a:close/>
                <a:moveTo>
                  <a:pt x="237" y="258"/>
                </a:moveTo>
                <a:cubicBezTo>
                  <a:pt x="223" y="259"/>
                  <a:pt x="206" y="258"/>
                  <a:pt x="194" y="259"/>
                </a:cubicBezTo>
                <a:cubicBezTo>
                  <a:pt x="208" y="261"/>
                  <a:pt x="222" y="263"/>
                  <a:pt x="237" y="265"/>
                </a:cubicBezTo>
                <a:cubicBezTo>
                  <a:pt x="238" y="264"/>
                  <a:pt x="238" y="260"/>
                  <a:pt x="237" y="258"/>
                </a:cubicBezTo>
                <a:close/>
                <a:moveTo>
                  <a:pt x="245" y="295"/>
                </a:moveTo>
                <a:cubicBezTo>
                  <a:pt x="246" y="291"/>
                  <a:pt x="244" y="289"/>
                  <a:pt x="240" y="290"/>
                </a:cubicBezTo>
                <a:cubicBezTo>
                  <a:pt x="239" y="297"/>
                  <a:pt x="240" y="306"/>
                  <a:pt x="240" y="313"/>
                </a:cubicBezTo>
                <a:cubicBezTo>
                  <a:pt x="241" y="309"/>
                  <a:pt x="245" y="301"/>
                  <a:pt x="245" y="295"/>
                </a:cubicBezTo>
                <a:close/>
                <a:moveTo>
                  <a:pt x="244" y="273"/>
                </a:moveTo>
                <a:cubicBezTo>
                  <a:pt x="243" y="272"/>
                  <a:pt x="241" y="272"/>
                  <a:pt x="240" y="272"/>
                </a:cubicBezTo>
                <a:cubicBezTo>
                  <a:pt x="239" y="275"/>
                  <a:pt x="242" y="275"/>
                  <a:pt x="241" y="278"/>
                </a:cubicBezTo>
                <a:cubicBezTo>
                  <a:pt x="241" y="281"/>
                  <a:pt x="238" y="282"/>
                  <a:pt x="240" y="285"/>
                </a:cubicBezTo>
                <a:cubicBezTo>
                  <a:pt x="241" y="287"/>
                  <a:pt x="245" y="284"/>
                  <a:pt x="246" y="282"/>
                </a:cubicBezTo>
                <a:cubicBezTo>
                  <a:pt x="246" y="278"/>
                  <a:pt x="245" y="276"/>
                  <a:pt x="244" y="273"/>
                </a:cubicBezTo>
                <a:close/>
                <a:moveTo>
                  <a:pt x="242" y="242"/>
                </a:moveTo>
                <a:cubicBezTo>
                  <a:pt x="242" y="251"/>
                  <a:pt x="240" y="258"/>
                  <a:pt x="241" y="266"/>
                </a:cubicBezTo>
                <a:cubicBezTo>
                  <a:pt x="242" y="266"/>
                  <a:pt x="243" y="266"/>
                  <a:pt x="244" y="266"/>
                </a:cubicBezTo>
                <a:cubicBezTo>
                  <a:pt x="245" y="258"/>
                  <a:pt x="244" y="248"/>
                  <a:pt x="242" y="242"/>
                </a:cubicBezTo>
                <a:close/>
                <a:moveTo>
                  <a:pt x="206" y="49"/>
                </a:moveTo>
                <a:cubicBezTo>
                  <a:pt x="210" y="49"/>
                  <a:pt x="217" y="49"/>
                  <a:pt x="219" y="47"/>
                </a:cubicBezTo>
                <a:cubicBezTo>
                  <a:pt x="214" y="47"/>
                  <a:pt x="209" y="48"/>
                  <a:pt x="206" y="49"/>
                </a:cubicBezTo>
                <a:close/>
                <a:moveTo>
                  <a:pt x="194" y="52"/>
                </a:moveTo>
                <a:cubicBezTo>
                  <a:pt x="198" y="52"/>
                  <a:pt x="202" y="51"/>
                  <a:pt x="204" y="50"/>
                </a:cubicBezTo>
                <a:cubicBezTo>
                  <a:pt x="201" y="50"/>
                  <a:pt x="197" y="51"/>
                  <a:pt x="194" y="52"/>
                </a:cubicBezTo>
                <a:close/>
                <a:moveTo>
                  <a:pt x="194" y="61"/>
                </a:moveTo>
                <a:cubicBezTo>
                  <a:pt x="199" y="66"/>
                  <a:pt x="206" y="63"/>
                  <a:pt x="211" y="59"/>
                </a:cubicBezTo>
                <a:cubicBezTo>
                  <a:pt x="205" y="58"/>
                  <a:pt x="200" y="61"/>
                  <a:pt x="194" y="61"/>
                </a:cubicBezTo>
                <a:close/>
                <a:moveTo>
                  <a:pt x="181" y="70"/>
                </a:moveTo>
                <a:cubicBezTo>
                  <a:pt x="183" y="76"/>
                  <a:pt x="191" y="73"/>
                  <a:pt x="193" y="70"/>
                </a:cubicBezTo>
                <a:cubicBezTo>
                  <a:pt x="189" y="69"/>
                  <a:pt x="185" y="70"/>
                  <a:pt x="181" y="70"/>
                </a:cubicBezTo>
                <a:close/>
                <a:moveTo>
                  <a:pt x="178" y="89"/>
                </a:moveTo>
                <a:cubicBezTo>
                  <a:pt x="184" y="85"/>
                  <a:pt x="192" y="82"/>
                  <a:pt x="196" y="75"/>
                </a:cubicBezTo>
                <a:cubicBezTo>
                  <a:pt x="189" y="79"/>
                  <a:pt x="180" y="81"/>
                  <a:pt x="178" y="89"/>
                </a:cubicBezTo>
                <a:close/>
                <a:moveTo>
                  <a:pt x="177" y="98"/>
                </a:moveTo>
                <a:cubicBezTo>
                  <a:pt x="178" y="98"/>
                  <a:pt x="180" y="96"/>
                  <a:pt x="181" y="94"/>
                </a:cubicBezTo>
                <a:cubicBezTo>
                  <a:pt x="179" y="95"/>
                  <a:pt x="177" y="96"/>
                  <a:pt x="177" y="98"/>
                </a:cubicBezTo>
                <a:close/>
                <a:moveTo>
                  <a:pt x="174" y="120"/>
                </a:moveTo>
                <a:cubicBezTo>
                  <a:pt x="173" y="135"/>
                  <a:pt x="173" y="150"/>
                  <a:pt x="173" y="164"/>
                </a:cubicBezTo>
                <a:cubicBezTo>
                  <a:pt x="190" y="167"/>
                  <a:pt x="203" y="174"/>
                  <a:pt x="213" y="183"/>
                </a:cubicBezTo>
                <a:cubicBezTo>
                  <a:pt x="224" y="193"/>
                  <a:pt x="231" y="205"/>
                  <a:pt x="241" y="215"/>
                </a:cubicBezTo>
                <a:cubicBezTo>
                  <a:pt x="243" y="202"/>
                  <a:pt x="242" y="187"/>
                  <a:pt x="243" y="173"/>
                </a:cubicBezTo>
                <a:cubicBezTo>
                  <a:pt x="243" y="169"/>
                  <a:pt x="245" y="165"/>
                  <a:pt x="244" y="161"/>
                </a:cubicBezTo>
                <a:cubicBezTo>
                  <a:pt x="244" y="160"/>
                  <a:pt x="243" y="160"/>
                  <a:pt x="243" y="158"/>
                </a:cubicBezTo>
                <a:cubicBezTo>
                  <a:pt x="243" y="157"/>
                  <a:pt x="244" y="156"/>
                  <a:pt x="244" y="155"/>
                </a:cubicBezTo>
                <a:cubicBezTo>
                  <a:pt x="246" y="147"/>
                  <a:pt x="245" y="138"/>
                  <a:pt x="245" y="130"/>
                </a:cubicBezTo>
                <a:cubicBezTo>
                  <a:pt x="246" y="106"/>
                  <a:pt x="246" y="85"/>
                  <a:pt x="247" y="64"/>
                </a:cubicBezTo>
                <a:cubicBezTo>
                  <a:pt x="244" y="64"/>
                  <a:pt x="242" y="60"/>
                  <a:pt x="238" y="61"/>
                </a:cubicBezTo>
                <a:cubicBezTo>
                  <a:pt x="219" y="69"/>
                  <a:pt x="203" y="80"/>
                  <a:pt x="189" y="93"/>
                </a:cubicBezTo>
                <a:cubicBezTo>
                  <a:pt x="185" y="96"/>
                  <a:pt x="177" y="103"/>
                  <a:pt x="175" y="107"/>
                </a:cubicBezTo>
                <a:cubicBezTo>
                  <a:pt x="174" y="110"/>
                  <a:pt x="174" y="116"/>
                  <a:pt x="174" y="120"/>
                </a:cubicBezTo>
                <a:close/>
                <a:moveTo>
                  <a:pt x="174" y="80"/>
                </a:moveTo>
                <a:cubicBezTo>
                  <a:pt x="169" y="79"/>
                  <a:pt x="162" y="80"/>
                  <a:pt x="157" y="81"/>
                </a:cubicBezTo>
                <a:cubicBezTo>
                  <a:pt x="163" y="81"/>
                  <a:pt x="172" y="88"/>
                  <a:pt x="174" y="80"/>
                </a:cubicBezTo>
                <a:close/>
                <a:moveTo>
                  <a:pt x="156" y="76"/>
                </a:moveTo>
                <a:cubicBezTo>
                  <a:pt x="161" y="76"/>
                  <a:pt x="168" y="77"/>
                  <a:pt x="172" y="76"/>
                </a:cubicBezTo>
                <a:cubicBezTo>
                  <a:pt x="168" y="74"/>
                  <a:pt x="159" y="71"/>
                  <a:pt x="156" y="76"/>
                </a:cubicBezTo>
                <a:close/>
                <a:moveTo>
                  <a:pt x="154" y="63"/>
                </a:moveTo>
                <a:cubicBezTo>
                  <a:pt x="159" y="63"/>
                  <a:pt x="164" y="62"/>
                  <a:pt x="165" y="58"/>
                </a:cubicBezTo>
                <a:cubicBezTo>
                  <a:pt x="161" y="59"/>
                  <a:pt x="157" y="61"/>
                  <a:pt x="154" y="63"/>
                </a:cubicBezTo>
                <a:close/>
                <a:moveTo>
                  <a:pt x="120" y="79"/>
                </a:moveTo>
                <a:cubicBezTo>
                  <a:pt x="133" y="70"/>
                  <a:pt x="146" y="61"/>
                  <a:pt x="161" y="54"/>
                </a:cubicBezTo>
                <a:cubicBezTo>
                  <a:pt x="146" y="54"/>
                  <a:pt x="135" y="53"/>
                  <a:pt x="122" y="53"/>
                </a:cubicBezTo>
                <a:cubicBezTo>
                  <a:pt x="121" y="60"/>
                  <a:pt x="121" y="70"/>
                  <a:pt x="120" y="79"/>
                </a:cubicBezTo>
                <a:close/>
                <a:moveTo>
                  <a:pt x="119" y="89"/>
                </a:moveTo>
                <a:cubicBezTo>
                  <a:pt x="124" y="86"/>
                  <a:pt x="129" y="83"/>
                  <a:pt x="134" y="79"/>
                </a:cubicBezTo>
                <a:cubicBezTo>
                  <a:pt x="129" y="82"/>
                  <a:pt x="120" y="83"/>
                  <a:pt x="119" y="89"/>
                </a:cubicBezTo>
                <a:close/>
                <a:moveTo>
                  <a:pt x="119" y="101"/>
                </a:moveTo>
                <a:cubicBezTo>
                  <a:pt x="127" y="101"/>
                  <a:pt x="145" y="105"/>
                  <a:pt x="150" y="101"/>
                </a:cubicBezTo>
                <a:cubicBezTo>
                  <a:pt x="145" y="98"/>
                  <a:pt x="132" y="97"/>
                  <a:pt x="126" y="95"/>
                </a:cubicBezTo>
                <a:cubicBezTo>
                  <a:pt x="125" y="95"/>
                  <a:pt x="124" y="94"/>
                  <a:pt x="123" y="94"/>
                </a:cubicBezTo>
                <a:cubicBezTo>
                  <a:pt x="121" y="94"/>
                  <a:pt x="118" y="98"/>
                  <a:pt x="119" y="101"/>
                </a:cubicBezTo>
                <a:close/>
                <a:moveTo>
                  <a:pt x="118" y="113"/>
                </a:moveTo>
                <a:cubicBezTo>
                  <a:pt x="124" y="114"/>
                  <a:pt x="132" y="114"/>
                  <a:pt x="137" y="113"/>
                </a:cubicBezTo>
                <a:cubicBezTo>
                  <a:pt x="132" y="110"/>
                  <a:pt x="125" y="109"/>
                  <a:pt x="118" y="108"/>
                </a:cubicBezTo>
                <a:cubicBezTo>
                  <a:pt x="118" y="109"/>
                  <a:pt x="118" y="111"/>
                  <a:pt x="118" y="113"/>
                </a:cubicBezTo>
                <a:close/>
                <a:moveTo>
                  <a:pt x="118" y="123"/>
                </a:moveTo>
                <a:cubicBezTo>
                  <a:pt x="120" y="124"/>
                  <a:pt x="122" y="124"/>
                  <a:pt x="124" y="124"/>
                </a:cubicBezTo>
                <a:cubicBezTo>
                  <a:pt x="122" y="123"/>
                  <a:pt x="120" y="123"/>
                  <a:pt x="118" y="123"/>
                </a:cubicBezTo>
                <a:close/>
                <a:moveTo>
                  <a:pt x="117" y="133"/>
                </a:moveTo>
                <a:cubicBezTo>
                  <a:pt x="121" y="133"/>
                  <a:pt x="125" y="136"/>
                  <a:pt x="128" y="136"/>
                </a:cubicBezTo>
                <a:cubicBezTo>
                  <a:pt x="130" y="135"/>
                  <a:pt x="130" y="130"/>
                  <a:pt x="131" y="128"/>
                </a:cubicBezTo>
                <a:cubicBezTo>
                  <a:pt x="127" y="127"/>
                  <a:pt x="122" y="127"/>
                  <a:pt x="117" y="128"/>
                </a:cubicBezTo>
                <a:cubicBezTo>
                  <a:pt x="116" y="129"/>
                  <a:pt x="117" y="131"/>
                  <a:pt x="117" y="133"/>
                </a:cubicBezTo>
                <a:close/>
                <a:moveTo>
                  <a:pt x="117" y="152"/>
                </a:moveTo>
                <a:cubicBezTo>
                  <a:pt x="118" y="152"/>
                  <a:pt x="119" y="153"/>
                  <a:pt x="121" y="153"/>
                </a:cubicBezTo>
                <a:cubicBezTo>
                  <a:pt x="122" y="149"/>
                  <a:pt x="124" y="146"/>
                  <a:pt x="124" y="142"/>
                </a:cubicBezTo>
                <a:cubicBezTo>
                  <a:pt x="122" y="141"/>
                  <a:pt x="118" y="142"/>
                  <a:pt x="117" y="142"/>
                </a:cubicBezTo>
                <a:cubicBezTo>
                  <a:pt x="116" y="146"/>
                  <a:pt x="116" y="148"/>
                  <a:pt x="117" y="152"/>
                </a:cubicBezTo>
                <a:close/>
                <a:moveTo>
                  <a:pt x="115" y="165"/>
                </a:moveTo>
                <a:cubicBezTo>
                  <a:pt x="116" y="165"/>
                  <a:pt x="118" y="166"/>
                  <a:pt x="119" y="165"/>
                </a:cubicBezTo>
                <a:cubicBezTo>
                  <a:pt x="119" y="164"/>
                  <a:pt x="120" y="162"/>
                  <a:pt x="120" y="160"/>
                </a:cubicBezTo>
                <a:cubicBezTo>
                  <a:pt x="115" y="158"/>
                  <a:pt x="114" y="162"/>
                  <a:pt x="115" y="165"/>
                </a:cubicBezTo>
                <a:close/>
                <a:moveTo>
                  <a:pt x="106" y="363"/>
                </a:moveTo>
                <a:cubicBezTo>
                  <a:pt x="110" y="367"/>
                  <a:pt x="121" y="369"/>
                  <a:pt x="127" y="366"/>
                </a:cubicBezTo>
                <a:cubicBezTo>
                  <a:pt x="122" y="364"/>
                  <a:pt x="114" y="364"/>
                  <a:pt x="106" y="363"/>
                </a:cubicBezTo>
                <a:close/>
                <a:moveTo>
                  <a:pt x="130" y="357"/>
                </a:moveTo>
                <a:cubicBezTo>
                  <a:pt x="128" y="354"/>
                  <a:pt x="125" y="352"/>
                  <a:pt x="122" y="351"/>
                </a:cubicBezTo>
                <a:cubicBezTo>
                  <a:pt x="123" y="354"/>
                  <a:pt x="127" y="356"/>
                  <a:pt x="130" y="357"/>
                </a:cubicBezTo>
                <a:close/>
                <a:moveTo>
                  <a:pt x="121" y="358"/>
                </a:moveTo>
                <a:cubicBezTo>
                  <a:pt x="116" y="354"/>
                  <a:pt x="113" y="349"/>
                  <a:pt x="105" y="349"/>
                </a:cubicBezTo>
                <a:cubicBezTo>
                  <a:pt x="102" y="349"/>
                  <a:pt x="96" y="347"/>
                  <a:pt x="97" y="352"/>
                </a:cubicBezTo>
                <a:cubicBezTo>
                  <a:pt x="105" y="354"/>
                  <a:pt x="113" y="357"/>
                  <a:pt x="121" y="358"/>
                </a:cubicBezTo>
                <a:close/>
                <a:moveTo>
                  <a:pt x="98" y="357"/>
                </a:moveTo>
                <a:cubicBezTo>
                  <a:pt x="98" y="359"/>
                  <a:pt x="101" y="359"/>
                  <a:pt x="103" y="358"/>
                </a:cubicBezTo>
                <a:cubicBezTo>
                  <a:pt x="101" y="358"/>
                  <a:pt x="99" y="357"/>
                  <a:pt x="98" y="357"/>
                </a:cubicBezTo>
                <a:close/>
                <a:moveTo>
                  <a:pt x="89" y="272"/>
                </a:moveTo>
                <a:cubicBezTo>
                  <a:pt x="83" y="271"/>
                  <a:pt x="77" y="271"/>
                  <a:pt x="71" y="271"/>
                </a:cubicBezTo>
                <a:cubicBezTo>
                  <a:pt x="75" y="272"/>
                  <a:pt x="81" y="274"/>
                  <a:pt x="86" y="275"/>
                </a:cubicBezTo>
                <a:cubicBezTo>
                  <a:pt x="89" y="275"/>
                  <a:pt x="98" y="278"/>
                  <a:pt x="100" y="276"/>
                </a:cubicBezTo>
                <a:cubicBezTo>
                  <a:pt x="103" y="274"/>
                  <a:pt x="101" y="259"/>
                  <a:pt x="102" y="256"/>
                </a:cubicBezTo>
                <a:cubicBezTo>
                  <a:pt x="83" y="255"/>
                  <a:pt x="65" y="254"/>
                  <a:pt x="48" y="254"/>
                </a:cubicBezTo>
                <a:cubicBezTo>
                  <a:pt x="57" y="257"/>
                  <a:pt x="71" y="261"/>
                  <a:pt x="81" y="264"/>
                </a:cubicBezTo>
                <a:cubicBezTo>
                  <a:pt x="86" y="266"/>
                  <a:pt x="94" y="267"/>
                  <a:pt x="95" y="270"/>
                </a:cubicBezTo>
                <a:cubicBezTo>
                  <a:pt x="96" y="274"/>
                  <a:pt x="91" y="272"/>
                  <a:pt x="89" y="272"/>
                </a:cubicBezTo>
                <a:close/>
                <a:moveTo>
                  <a:pt x="113" y="160"/>
                </a:moveTo>
                <a:cubicBezTo>
                  <a:pt x="105" y="159"/>
                  <a:pt x="96" y="159"/>
                  <a:pt x="89" y="160"/>
                </a:cubicBezTo>
                <a:cubicBezTo>
                  <a:pt x="91" y="160"/>
                  <a:pt x="94" y="161"/>
                  <a:pt x="96" y="161"/>
                </a:cubicBezTo>
                <a:cubicBezTo>
                  <a:pt x="102" y="163"/>
                  <a:pt x="113" y="167"/>
                  <a:pt x="113" y="160"/>
                </a:cubicBezTo>
                <a:close/>
                <a:moveTo>
                  <a:pt x="112" y="202"/>
                </a:moveTo>
                <a:cubicBezTo>
                  <a:pt x="111" y="205"/>
                  <a:pt x="110" y="208"/>
                  <a:pt x="110" y="211"/>
                </a:cubicBezTo>
                <a:cubicBezTo>
                  <a:pt x="112" y="209"/>
                  <a:pt x="113" y="205"/>
                  <a:pt x="112" y="202"/>
                </a:cubicBezTo>
                <a:close/>
                <a:moveTo>
                  <a:pt x="72" y="175"/>
                </a:moveTo>
                <a:cubicBezTo>
                  <a:pt x="83" y="179"/>
                  <a:pt x="97" y="181"/>
                  <a:pt x="109" y="183"/>
                </a:cubicBezTo>
                <a:cubicBezTo>
                  <a:pt x="111" y="181"/>
                  <a:pt x="111" y="177"/>
                  <a:pt x="111" y="174"/>
                </a:cubicBezTo>
                <a:cubicBezTo>
                  <a:pt x="98" y="174"/>
                  <a:pt x="84" y="174"/>
                  <a:pt x="72" y="175"/>
                </a:cubicBezTo>
                <a:close/>
                <a:moveTo>
                  <a:pt x="79" y="191"/>
                </a:moveTo>
                <a:cubicBezTo>
                  <a:pt x="88" y="193"/>
                  <a:pt x="99" y="195"/>
                  <a:pt x="108" y="198"/>
                </a:cubicBezTo>
                <a:cubicBezTo>
                  <a:pt x="109" y="195"/>
                  <a:pt x="109" y="193"/>
                  <a:pt x="109" y="190"/>
                </a:cubicBezTo>
                <a:cubicBezTo>
                  <a:pt x="99" y="189"/>
                  <a:pt x="88" y="190"/>
                  <a:pt x="79" y="191"/>
                </a:cubicBezTo>
                <a:close/>
                <a:moveTo>
                  <a:pt x="108" y="340"/>
                </a:moveTo>
                <a:cubicBezTo>
                  <a:pt x="107" y="338"/>
                  <a:pt x="107" y="336"/>
                  <a:pt x="106" y="334"/>
                </a:cubicBezTo>
                <a:cubicBezTo>
                  <a:pt x="103" y="334"/>
                  <a:pt x="101" y="333"/>
                  <a:pt x="98" y="334"/>
                </a:cubicBezTo>
                <a:cubicBezTo>
                  <a:pt x="98" y="335"/>
                  <a:pt x="98" y="337"/>
                  <a:pt x="98" y="339"/>
                </a:cubicBezTo>
                <a:cubicBezTo>
                  <a:pt x="101" y="340"/>
                  <a:pt x="105" y="341"/>
                  <a:pt x="108" y="340"/>
                </a:cubicBezTo>
                <a:close/>
                <a:moveTo>
                  <a:pt x="98" y="343"/>
                </a:moveTo>
                <a:cubicBezTo>
                  <a:pt x="97" y="343"/>
                  <a:pt x="97" y="344"/>
                  <a:pt x="98" y="345"/>
                </a:cubicBezTo>
                <a:cubicBezTo>
                  <a:pt x="100" y="346"/>
                  <a:pt x="104" y="345"/>
                  <a:pt x="106" y="345"/>
                </a:cubicBezTo>
                <a:cubicBezTo>
                  <a:pt x="104" y="344"/>
                  <a:pt x="101" y="343"/>
                  <a:pt x="98" y="343"/>
                </a:cubicBezTo>
                <a:close/>
                <a:moveTo>
                  <a:pt x="101" y="316"/>
                </a:moveTo>
                <a:cubicBezTo>
                  <a:pt x="101" y="316"/>
                  <a:pt x="103" y="316"/>
                  <a:pt x="104" y="316"/>
                </a:cubicBezTo>
                <a:cubicBezTo>
                  <a:pt x="105" y="314"/>
                  <a:pt x="104" y="312"/>
                  <a:pt x="104" y="310"/>
                </a:cubicBezTo>
                <a:cubicBezTo>
                  <a:pt x="100" y="308"/>
                  <a:pt x="100" y="313"/>
                  <a:pt x="101" y="316"/>
                </a:cubicBezTo>
                <a:close/>
                <a:moveTo>
                  <a:pt x="103" y="304"/>
                </a:moveTo>
                <a:cubicBezTo>
                  <a:pt x="103" y="302"/>
                  <a:pt x="103" y="298"/>
                  <a:pt x="102" y="296"/>
                </a:cubicBezTo>
                <a:cubicBezTo>
                  <a:pt x="102" y="298"/>
                  <a:pt x="100" y="302"/>
                  <a:pt x="103" y="304"/>
                </a:cubicBezTo>
                <a:close/>
                <a:moveTo>
                  <a:pt x="100" y="322"/>
                </a:moveTo>
                <a:cubicBezTo>
                  <a:pt x="99" y="323"/>
                  <a:pt x="100" y="325"/>
                  <a:pt x="100" y="327"/>
                </a:cubicBezTo>
                <a:cubicBezTo>
                  <a:pt x="101" y="327"/>
                  <a:pt x="103" y="328"/>
                  <a:pt x="105" y="328"/>
                </a:cubicBezTo>
                <a:cubicBezTo>
                  <a:pt x="106" y="327"/>
                  <a:pt x="106" y="323"/>
                  <a:pt x="105" y="322"/>
                </a:cubicBezTo>
                <a:cubicBezTo>
                  <a:pt x="104" y="322"/>
                  <a:pt x="102" y="321"/>
                  <a:pt x="100" y="322"/>
                </a:cubicBezTo>
                <a:close/>
                <a:moveTo>
                  <a:pt x="109" y="255"/>
                </a:moveTo>
                <a:cubicBezTo>
                  <a:pt x="109" y="255"/>
                  <a:pt x="109" y="255"/>
                  <a:pt x="109" y="255"/>
                </a:cubicBezTo>
                <a:cubicBezTo>
                  <a:pt x="108" y="255"/>
                  <a:pt x="107" y="255"/>
                  <a:pt x="106" y="256"/>
                </a:cubicBezTo>
                <a:cubicBezTo>
                  <a:pt x="106" y="263"/>
                  <a:pt x="105" y="271"/>
                  <a:pt x="107" y="277"/>
                </a:cubicBezTo>
                <a:cubicBezTo>
                  <a:pt x="108" y="270"/>
                  <a:pt x="109" y="262"/>
                  <a:pt x="109" y="255"/>
                </a:cubicBezTo>
                <a:close/>
                <a:moveTo>
                  <a:pt x="107" y="203"/>
                </a:moveTo>
                <a:cubicBezTo>
                  <a:pt x="97" y="203"/>
                  <a:pt x="87" y="203"/>
                  <a:pt x="75" y="203"/>
                </a:cubicBezTo>
                <a:cubicBezTo>
                  <a:pt x="85" y="206"/>
                  <a:pt x="95" y="207"/>
                  <a:pt x="105" y="209"/>
                </a:cubicBezTo>
                <a:cubicBezTo>
                  <a:pt x="106" y="208"/>
                  <a:pt x="107" y="206"/>
                  <a:pt x="107" y="203"/>
                </a:cubicBezTo>
                <a:close/>
                <a:moveTo>
                  <a:pt x="104" y="216"/>
                </a:moveTo>
                <a:cubicBezTo>
                  <a:pt x="93" y="216"/>
                  <a:pt x="76" y="214"/>
                  <a:pt x="64" y="216"/>
                </a:cubicBezTo>
                <a:cubicBezTo>
                  <a:pt x="76" y="219"/>
                  <a:pt x="90" y="221"/>
                  <a:pt x="102" y="224"/>
                </a:cubicBezTo>
                <a:cubicBezTo>
                  <a:pt x="103" y="222"/>
                  <a:pt x="103" y="219"/>
                  <a:pt x="104" y="216"/>
                </a:cubicBezTo>
                <a:close/>
                <a:moveTo>
                  <a:pt x="56" y="230"/>
                </a:moveTo>
                <a:cubicBezTo>
                  <a:pt x="71" y="234"/>
                  <a:pt x="86" y="236"/>
                  <a:pt x="102" y="239"/>
                </a:cubicBezTo>
                <a:cubicBezTo>
                  <a:pt x="102" y="237"/>
                  <a:pt x="103" y="234"/>
                  <a:pt x="102" y="232"/>
                </a:cubicBezTo>
                <a:cubicBezTo>
                  <a:pt x="87" y="231"/>
                  <a:pt x="70" y="229"/>
                  <a:pt x="56" y="230"/>
                </a:cubicBezTo>
                <a:close/>
                <a:moveTo>
                  <a:pt x="79" y="244"/>
                </a:moveTo>
                <a:cubicBezTo>
                  <a:pt x="86" y="246"/>
                  <a:pt x="93" y="247"/>
                  <a:pt x="101" y="248"/>
                </a:cubicBezTo>
                <a:cubicBezTo>
                  <a:pt x="102" y="247"/>
                  <a:pt x="102" y="246"/>
                  <a:pt x="101" y="244"/>
                </a:cubicBezTo>
                <a:cubicBezTo>
                  <a:pt x="94" y="244"/>
                  <a:pt x="85" y="244"/>
                  <a:pt x="79" y="244"/>
                </a:cubicBezTo>
                <a:close/>
                <a:moveTo>
                  <a:pt x="72" y="285"/>
                </a:moveTo>
                <a:cubicBezTo>
                  <a:pt x="80" y="287"/>
                  <a:pt x="90" y="288"/>
                  <a:pt x="99" y="290"/>
                </a:cubicBezTo>
                <a:cubicBezTo>
                  <a:pt x="100" y="289"/>
                  <a:pt x="100" y="287"/>
                  <a:pt x="100" y="285"/>
                </a:cubicBezTo>
                <a:cubicBezTo>
                  <a:pt x="91" y="284"/>
                  <a:pt x="82" y="284"/>
                  <a:pt x="72" y="285"/>
                </a:cubicBezTo>
                <a:close/>
                <a:moveTo>
                  <a:pt x="57" y="294"/>
                </a:moveTo>
                <a:cubicBezTo>
                  <a:pt x="70" y="297"/>
                  <a:pt x="84" y="300"/>
                  <a:pt x="98" y="302"/>
                </a:cubicBezTo>
                <a:cubicBezTo>
                  <a:pt x="99" y="301"/>
                  <a:pt x="99" y="298"/>
                  <a:pt x="99" y="295"/>
                </a:cubicBezTo>
                <a:cubicBezTo>
                  <a:pt x="86" y="293"/>
                  <a:pt x="70" y="294"/>
                  <a:pt x="57" y="294"/>
                </a:cubicBezTo>
                <a:close/>
                <a:moveTo>
                  <a:pt x="98" y="311"/>
                </a:moveTo>
                <a:cubicBezTo>
                  <a:pt x="89" y="310"/>
                  <a:pt x="80" y="310"/>
                  <a:pt x="71" y="310"/>
                </a:cubicBezTo>
                <a:cubicBezTo>
                  <a:pt x="79" y="312"/>
                  <a:pt x="89" y="314"/>
                  <a:pt x="97" y="315"/>
                </a:cubicBezTo>
                <a:cubicBezTo>
                  <a:pt x="98" y="314"/>
                  <a:pt x="98" y="312"/>
                  <a:pt x="98" y="311"/>
                </a:cubicBezTo>
                <a:close/>
                <a:moveTo>
                  <a:pt x="66" y="318"/>
                </a:moveTo>
                <a:cubicBezTo>
                  <a:pt x="74" y="322"/>
                  <a:pt x="86" y="324"/>
                  <a:pt x="96" y="326"/>
                </a:cubicBezTo>
                <a:cubicBezTo>
                  <a:pt x="97" y="325"/>
                  <a:pt x="97" y="324"/>
                  <a:pt x="97" y="322"/>
                </a:cubicBezTo>
                <a:cubicBezTo>
                  <a:pt x="88" y="320"/>
                  <a:pt x="75" y="319"/>
                  <a:pt x="66" y="318"/>
                </a:cubicBezTo>
                <a:close/>
                <a:moveTo>
                  <a:pt x="109" y="251"/>
                </a:moveTo>
                <a:cubicBezTo>
                  <a:pt x="110" y="245"/>
                  <a:pt x="110" y="239"/>
                  <a:pt x="111" y="232"/>
                </a:cubicBezTo>
                <a:cubicBezTo>
                  <a:pt x="110" y="232"/>
                  <a:pt x="110" y="232"/>
                  <a:pt x="109" y="232"/>
                </a:cubicBezTo>
                <a:cubicBezTo>
                  <a:pt x="108" y="238"/>
                  <a:pt x="103" y="248"/>
                  <a:pt x="109" y="251"/>
                </a:cubicBezTo>
                <a:close/>
                <a:moveTo>
                  <a:pt x="113" y="218"/>
                </a:moveTo>
                <a:cubicBezTo>
                  <a:pt x="112" y="220"/>
                  <a:pt x="111" y="224"/>
                  <a:pt x="110" y="226"/>
                </a:cubicBezTo>
                <a:cubicBezTo>
                  <a:pt x="113" y="226"/>
                  <a:pt x="113" y="220"/>
                  <a:pt x="113" y="218"/>
                </a:cubicBezTo>
                <a:close/>
                <a:moveTo>
                  <a:pt x="114" y="143"/>
                </a:moveTo>
                <a:cubicBezTo>
                  <a:pt x="103" y="143"/>
                  <a:pt x="90" y="143"/>
                  <a:pt x="80" y="144"/>
                </a:cubicBezTo>
                <a:cubicBezTo>
                  <a:pt x="90" y="147"/>
                  <a:pt x="101" y="149"/>
                  <a:pt x="113" y="151"/>
                </a:cubicBezTo>
                <a:cubicBezTo>
                  <a:pt x="114" y="149"/>
                  <a:pt x="114" y="145"/>
                  <a:pt x="114" y="143"/>
                </a:cubicBezTo>
                <a:close/>
                <a:moveTo>
                  <a:pt x="114" y="179"/>
                </a:moveTo>
                <a:cubicBezTo>
                  <a:pt x="114" y="177"/>
                  <a:pt x="116" y="176"/>
                  <a:pt x="115" y="174"/>
                </a:cubicBezTo>
                <a:cubicBezTo>
                  <a:pt x="114" y="174"/>
                  <a:pt x="114" y="174"/>
                  <a:pt x="114" y="174"/>
                </a:cubicBezTo>
                <a:cubicBezTo>
                  <a:pt x="114" y="175"/>
                  <a:pt x="113" y="178"/>
                  <a:pt x="114" y="179"/>
                </a:cubicBezTo>
                <a:close/>
                <a:moveTo>
                  <a:pt x="114" y="132"/>
                </a:moveTo>
                <a:cubicBezTo>
                  <a:pt x="114" y="131"/>
                  <a:pt x="114" y="129"/>
                  <a:pt x="114" y="128"/>
                </a:cubicBezTo>
                <a:cubicBezTo>
                  <a:pt x="108" y="127"/>
                  <a:pt x="103" y="127"/>
                  <a:pt x="97" y="127"/>
                </a:cubicBezTo>
                <a:cubicBezTo>
                  <a:pt x="101" y="130"/>
                  <a:pt x="108" y="130"/>
                  <a:pt x="114" y="132"/>
                </a:cubicBezTo>
                <a:close/>
                <a:moveTo>
                  <a:pt x="115" y="113"/>
                </a:moveTo>
                <a:cubicBezTo>
                  <a:pt x="118" y="100"/>
                  <a:pt x="105" y="107"/>
                  <a:pt x="102" y="112"/>
                </a:cubicBezTo>
                <a:cubicBezTo>
                  <a:pt x="106" y="112"/>
                  <a:pt x="111" y="114"/>
                  <a:pt x="115" y="113"/>
                </a:cubicBezTo>
                <a:close/>
                <a:moveTo>
                  <a:pt x="96" y="110"/>
                </a:moveTo>
                <a:cubicBezTo>
                  <a:pt x="103" y="105"/>
                  <a:pt x="114" y="99"/>
                  <a:pt x="116" y="90"/>
                </a:cubicBezTo>
                <a:cubicBezTo>
                  <a:pt x="108" y="96"/>
                  <a:pt x="100" y="101"/>
                  <a:pt x="96" y="110"/>
                </a:cubicBezTo>
                <a:close/>
                <a:moveTo>
                  <a:pt x="91" y="123"/>
                </a:moveTo>
                <a:cubicBezTo>
                  <a:pt x="97" y="124"/>
                  <a:pt x="102" y="123"/>
                  <a:pt x="109" y="124"/>
                </a:cubicBezTo>
                <a:cubicBezTo>
                  <a:pt x="112" y="124"/>
                  <a:pt x="117" y="122"/>
                  <a:pt x="111" y="121"/>
                </a:cubicBezTo>
                <a:cubicBezTo>
                  <a:pt x="104" y="120"/>
                  <a:pt x="93" y="116"/>
                  <a:pt x="91" y="123"/>
                </a:cubicBezTo>
                <a:close/>
                <a:moveTo>
                  <a:pt x="77" y="139"/>
                </a:moveTo>
                <a:cubicBezTo>
                  <a:pt x="86" y="140"/>
                  <a:pt x="95" y="140"/>
                  <a:pt x="104" y="140"/>
                </a:cubicBezTo>
                <a:cubicBezTo>
                  <a:pt x="107" y="140"/>
                  <a:pt x="112" y="140"/>
                  <a:pt x="114" y="137"/>
                </a:cubicBezTo>
                <a:cubicBezTo>
                  <a:pt x="106" y="135"/>
                  <a:pt x="93" y="130"/>
                  <a:pt x="85" y="129"/>
                </a:cubicBezTo>
                <a:cubicBezTo>
                  <a:pt x="82" y="129"/>
                  <a:pt x="79" y="137"/>
                  <a:pt x="77" y="139"/>
                </a:cubicBezTo>
                <a:close/>
                <a:moveTo>
                  <a:pt x="67" y="153"/>
                </a:moveTo>
                <a:cubicBezTo>
                  <a:pt x="81" y="154"/>
                  <a:pt x="97" y="157"/>
                  <a:pt x="111" y="155"/>
                </a:cubicBezTo>
                <a:cubicBezTo>
                  <a:pt x="103" y="153"/>
                  <a:pt x="96" y="152"/>
                  <a:pt x="87" y="150"/>
                </a:cubicBezTo>
                <a:cubicBezTo>
                  <a:pt x="79" y="148"/>
                  <a:pt x="68" y="143"/>
                  <a:pt x="67" y="153"/>
                </a:cubicBezTo>
                <a:close/>
                <a:moveTo>
                  <a:pt x="59" y="170"/>
                </a:moveTo>
                <a:cubicBezTo>
                  <a:pt x="73" y="170"/>
                  <a:pt x="90" y="171"/>
                  <a:pt x="104" y="170"/>
                </a:cubicBezTo>
                <a:cubicBezTo>
                  <a:pt x="103" y="169"/>
                  <a:pt x="101" y="170"/>
                  <a:pt x="101" y="169"/>
                </a:cubicBezTo>
                <a:cubicBezTo>
                  <a:pt x="103" y="169"/>
                  <a:pt x="105" y="169"/>
                  <a:pt x="107" y="168"/>
                </a:cubicBezTo>
                <a:cubicBezTo>
                  <a:pt x="94" y="163"/>
                  <a:pt x="78" y="162"/>
                  <a:pt x="64" y="159"/>
                </a:cubicBezTo>
                <a:cubicBezTo>
                  <a:pt x="61" y="162"/>
                  <a:pt x="61" y="167"/>
                  <a:pt x="59" y="170"/>
                </a:cubicBezTo>
                <a:close/>
                <a:moveTo>
                  <a:pt x="48" y="197"/>
                </a:moveTo>
                <a:cubicBezTo>
                  <a:pt x="63" y="198"/>
                  <a:pt x="80" y="201"/>
                  <a:pt x="95" y="199"/>
                </a:cubicBezTo>
                <a:cubicBezTo>
                  <a:pt x="85" y="197"/>
                  <a:pt x="74" y="194"/>
                  <a:pt x="63" y="192"/>
                </a:cubicBezTo>
                <a:cubicBezTo>
                  <a:pt x="60" y="191"/>
                  <a:pt x="52" y="191"/>
                  <a:pt x="52" y="188"/>
                </a:cubicBezTo>
                <a:cubicBezTo>
                  <a:pt x="52" y="186"/>
                  <a:pt x="54" y="185"/>
                  <a:pt x="56" y="185"/>
                </a:cubicBezTo>
                <a:cubicBezTo>
                  <a:pt x="68" y="184"/>
                  <a:pt x="84" y="189"/>
                  <a:pt x="97" y="185"/>
                </a:cubicBezTo>
                <a:cubicBezTo>
                  <a:pt x="84" y="181"/>
                  <a:pt x="68" y="180"/>
                  <a:pt x="56" y="175"/>
                </a:cubicBezTo>
                <a:cubicBezTo>
                  <a:pt x="53" y="181"/>
                  <a:pt x="50" y="189"/>
                  <a:pt x="48" y="197"/>
                </a:cubicBezTo>
                <a:close/>
                <a:moveTo>
                  <a:pt x="44" y="211"/>
                </a:moveTo>
                <a:cubicBezTo>
                  <a:pt x="60" y="209"/>
                  <a:pt x="77" y="213"/>
                  <a:pt x="94" y="212"/>
                </a:cubicBezTo>
                <a:cubicBezTo>
                  <a:pt x="82" y="209"/>
                  <a:pt x="63" y="204"/>
                  <a:pt x="49" y="202"/>
                </a:cubicBezTo>
                <a:cubicBezTo>
                  <a:pt x="43" y="202"/>
                  <a:pt x="44" y="208"/>
                  <a:pt x="44" y="211"/>
                </a:cubicBezTo>
                <a:close/>
                <a:moveTo>
                  <a:pt x="42" y="225"/>
                </a:moveTo>
                <a:cubicBezTo>
                  <a:pt x="60" y="226"/>
                  <a:pt x="80" y="228"/>
                  <a:pt x="97" y="227"/>
                </a:cubicBezTo>
                <a:cubicBezTo>
                  <a:pt x="80" y="222"/>
                  <a:pt x="60" y="220"/>
                  <a:pt x="43" y="215"/>
                </a:cubicBezTo>
                <a:cubicBezTo>
                  <a:pt x="42" y="218"/>
                  <a:pt x="42" y="222"/>
                  <a:pt x="42" y="225"/>
                </a:cubicBezTo>
                <a:close/>
                <a:moveTo>
                  <a:pt x="38" y="249"/>
                </a:moveTo>
                <a:cubicBezTo>
                  <a:pt x="56" y="251"/>
                  <a:pt x="75" y="252"/>
                  <a:pt x="93" y="252"/>
                </a:cubicBezTo>
                <a:cubicBezTo>
                  <a:pt x="83" y="248"/>
                  <a:pt x="71" y="248"/>
                  <a:pt x="60" y="245"/>
                </a:cubicBezTo>
                <a:cubicBezTo>
                  <a:pt x="57" y="244"/>
                  <a:pt x="48" y="243"/>
                  <a:pt x="48" y="240"/>
                </a:cubicBezTo>
                <a:cubicBezTo>
                  <a:pt x="48" y="236"/>
                  <a:pt x="63" y="238"/>
                  <a:pt x="66" y="238"/>
                </a:cubicBezTo>
                <a:cubicBezTo>
                  <a:pt x="72" y="239"/>
                  <a:pt x="76" y="240"/>
                  <a:pt x="81" y="240"/>
                </a:cubicBezTo>
                <a:cubicBezTo>
                  <a:pt x="69" y="236"/>
                  <a:pt x="54" y="234"/>
                  <a:pt x="41" y="231"/>
                </a:cubicBezTo>
                <a:cubicBezTo>
                  <a:pt x="39" y="236"/>
                  <a:pt x="38" y="243"/>
                  <a:pt x="38" y="249"/>
                </a:cubicBezTo>
                <a:close/>
                <a:moveTo>
                  <a:pt x="38" y="255"/>
                </a:moveTo>
                <a:cubicBezTo>
                  <a:pt x="39" y="258"/>
                  <a:pt x="40" y="260"/>
                  <a:pt x="41" y="263"/>
                </a:cubicBezTo>
                <a:cubicBezTo>
                  <a:pt x="52" y="265"/>
                  <a:pt x="62" y="267"/>
                  <a:pt x="75" y="267"/>
                </a:cubicBezTo>
                <a:cubicBezTo>
                  <a:pt x="63" y="262"/>
                  <a:pt x="50" y="259"/>
                  <a:pt x="38" y="255"/>
                </a:cubicBezTo>
                <a:close/>
                <a:moveTo>
                  <a:pt x="40" y="288"/>
                </a:moveTo>
                <a:cubicBezTo>
                  <a:pt x="51" y="289"/>
                  <a:pt x="62" y="290"/>
                  <a:pt x="72" y="290"/>
                </a:cubicBezTo>
                <a:cubicBezTo>
                  <a:pt x="68" y="288"/>
                  <a:pt x="60" y="287"/>
                  <a:pt x="55" y="285"/>
                </a:cubicBezTo>
                <a:cubicBezTo>
                  <a:pt x="51" y="285"/>
                  <a:pt x="46" y="285"/>
                  <a:pt x="46" y="282"/>
                </a:cubicBezTo>
                <a:cubicBezTo>
                  <a:pt x="46" y="280"/>
                  <a:pt x="50" y="280"/>
                  <a:pt x="52" y="279"/>
                </a:cubicBezTo>
                <a:cubicBezTo>
                  <a:pt x="68" y="278"/>
                  <a:pt x="83" y="283"/>
                  <a:pt x="96" y="281"/>
                </a:cubicBezTo>
                <a:cubicBezTo>
                  <a:pt x="79" y="276"/>
                  <a:pt x="60" y="273"/>
                  <a:pt x="41" y="270"/>
                </a:cubicBezTo>
                <a:cubicBezTo>
                  <a:pt x="40" y="275"/>
                  <a:pt x="39" y="282"/>
                  <a:pt x="40" y="288"/>
                </a:cubicBezTo>
                <a:close/>
                <a:moveTo>
                  <a:pt x="48" y="316"/>
                </a:moveTo>
                <a:cubicBezTo>
                  <a:pt x="50" y="312"/>
                  <a:pt x="59" y="313"/>
                  <a:pt x="63" y="313"/>
                </a:cubicBezTo>
                <a:cubicBezTo>
                  <a:pt x="59" y="311"/>
                  <a:pt x="52" y="312"/>
                  <a:pt x="48" y="310"/>
                </a:cubicBezTo>
                <a:cubicBezTo>
                  <a:pt x="46" y="309"/>
                  <a:pt x="46" y="306"/>
                  <a:pt x="48" y="306"/>
                </a:cubicBezTo>
                <a:cubicBezTo>
                  <a:pt x="60" y="301"/>
                  <a:pt x="81" y="310"/>
                  <a:pt x="94" y="306"/>
                </a:cubicBezTo>
                <a:cubicBezTo>
                  <a:pt x="77" y="301"/>
                  <a:pt x="57" y="298"/>
                  <a:pt x="41" y="295"/>
                </a:cubicBezTo>
                <a:cubicBezTo>
                  <a:pt x="42" y="303"/>
                  <a:pt x="45" y="309"/>
                  <a:pt x="48" y="316"/>
                </a:cubicBezTo>
                <a:close/>
                <a:moveTo>
                  <a:pt x="69" y="329"/>
                </a:moveTo>
                <a:cubicBezTo>
                  <a:pt x="76" y="328"/>
                  <a:pt x="82" y="330"/>
                  <a:pt x="89" y="329"/>
                </a:cubicBezTo>
                <a:cubicBezTo>
                  <a:pt x="76" y="325"/>
                  <a:pt x="62" y="322"/>
                  <a:pt x="49" y="319"/>
                </a:cubicBezTo>
                <a:cubicBezTo>
                  <a:pt x="51" y="321"/>
                  <a:pt x="55" y="331"/>
                  <a:pt x="58" y="331"/>
                </a:cubicBezTo>
                <a:cubicBezTo>
                  <a:pt x="60" y="331"/>
                  <a:pt x="65" y="329"/>
                  <a:pt x="69" y="329"/>
                </a:cubicBezTo>
                <a:close/>
                <a:moveTo>
                  <a:pt x="91" y="358"/>
                </a:moveTo>
                <a:cubicBezTo>
                  <a:pt x="89" y="353"/>
                  <a:pt x="82" y="352"/>
                  <a:pt x="77" y="351"/>
                </a:cubicBezTo>
                <a:cubicBezTo>
                  <a:pt x="80" y="353"/>
                  <a:pt x="86" y="353"/>
                  <a:pt x="84" y="357"/>
                </a:cubicBezTo>
                <a:cubicBezTo>
                  <a:pt x="86" y="358"/>
                  <a:pt x="89" y="358"/>
                  <a:pt x="91" y="358"/>
                </a:cubicBezTo>
                <a:close/>
                <a:moveTo>
                  <a:pt x="94" y="349"/>
                </a:moveTo>
                <a:cubicBezTo>
                  <a:pt x="92" y="348"/>
                  <a:pt x="90" y="348"/>
                  <a:pt x="87" y="348"/>
                </a:cubicBezTo>
                <a:cubicBezTo>
                  <a:pt x="89" y="350"/>
                  <a:pt x="91" y="351"/>
                  <a:pt x="94" y="351"/>
                </a:cubicBezTo>
                <a:cubicBezTo>
                  <a:pt x="94" y="350"/>
                  <a:pt x="94" y="350"/>
                  <a:pt x="94" y="349"/>
                </a:cubicBezTo>
                <a:close/>
                <a:moveTo>
                  <a:pt x="94" y="343"/>
                </a:moveTo>
                <a:cubicBezTo>
                  <a:pt x="94" y="341"/>
                  <a:pt x="85" y="340"/>
                  <a:pt x="83" y="340"/>
                </a:cubicBezTo>
                <a:cubicBezTo>
                  <a:pt x="76" y="338"/>
                  <a:pt x="68" y="336"/>
                  <a:pt x="62" y="336"/>
                </a:cubicBezTo>
                <a:cubicBezTo>
                  <a:pt x="63" y="343"/>
                  <a:pt x="72" y="342"/>
                  <a:pt x="80" y="343"/>
                </a:cubicBezTo>
                <a:cubicBezTo>
                  <a:pt x="83" y="344"/>
                  <a:pt x="94" y="346"/>
                  <a:pt x="94" y="343"/>
                </a:cubicBezTo>
                <a:close/>
                <a:moveTo>
                  <a:pt x="96" y="334"/>
                </a:moveTo>
                <a:cubicBezTo>
                  <a:pt x="89" y="332"/>
                  <a:pt x="79" y="333"/>
                  <a:pt x="72" y="333"/>
                </a:cubicBezTo>
                <a:cubicBezTo>
                  <a:pt x="78" y="336"/>
                  <a:pt x="87" y="337"/>
                  <a:pt x="95" y="338"/>
                </a:cubicBezTo>
                <a:cubicBezTo>
                  <a:pt x="96" y="337"/>
                  <a:pt x="96" y="335"/>
                  <a:pt x="96" y="334"/>
                </a:cubicBezTo>
                <a:close/>
                <a:moveTo>
                  <a:pt x="118" y="380"/>
                </a:moveTo>
                <a:cubicBezTo>
                  <a:pt x="113" y="376"/>
                  <a:pt x="104" y="375"/>
                  <a:pt x="97" y="373"/>
                </a:cubicBezTo>
                <a:cubicBezTo>
                  <a:pt x="96" y="377"/>
                  <a:pt x="97" y="383"/>
                  <a:pt x="101" y="379"/>
                </a:cubicBezTo>
                <a:cubicBezTo>
                  <a:pt x="102" y="379"/>
                  <a:pt x="101" y="380"/>
                  <a:pt x="102" y="381"/>
                </a:cubicBezTo>
                <a:cubicBezTo>
                  <a:pt x="108" y="381"/>
                  <a:pt x="112" y="380"/>
                  <a:pt x="118" y="380"/>
                </a:cubicBezTo>
                <a:close/>
                <a:moveTo>
                  <a:pt x="128" y="379"/>
                </a:moveTo>
                <a:cubicBezTo>
                  <a:pt x="122" y="375"/>
                  <a:pt x="115" y="371"/>
                  <a:pt x="106" y="371"/>
                </a:cubicBezTo>
                <a:cubicBezTo>
                  <a:pt x="114" y="373"/>
                  <a:pt x="120" y="378"/>
                  <a:pt x="128" y="379"/>
                </a:cubicBezTo>
                <a:close/>
                <a:moveTo>
                  <a:pt x="150" y="386"/>
                </a:moveTo>
                <a:cubicBezTo>
                  <a:pt x="145" y="385"/>
                  <a:pt x="139" y="380"/>
                  <a:pt x="133" y="382"/>
                </a:cubicBezTo>
                <a:cubicBezTo>
                  <a:pt x="138" y="384"/>
                  <a:pt x="143" y="386"/>
                  <a:pt x="150" y="386"/>
                </a:cubicBezTo>
                <a:close/>
                <a:moveTo>
                  <a:pt x="157" y="380"/>
                </a:moveTo>
                <a:cubicBezTo>
                  <a:pt x="155" y="379"/>
                  <a:pt x="151" y="379"/>
                  <a:pt x="149" y="381"/>
                </a:cubicBezTo>
                <a:cubicBezTo>
                  <a:pt x="151" y="382"/>
                  <a:pt x="157" y="383"/>
                  <a:pt x="157" y="380"/>
                </a:cubicBezTo>
                <a:close/>
                <a:moveTo>
                  <a:pt x="158" y="364"/>
                </a:moveTo>
                <a:cubicBezTo>
                  <a:pt x="147" y="364"/>
                  <a:pt x="138" y="363"/>
                  <a:pt x="129" y="362"/>
                </a:cubicBezTo>
                <a:cubicBezTo>
                  <a:pt x="129" y="363"/>
                  <a:pt x="128" y="363"/>
                  <a:pt x="128" y="364"/>
                </a:cubicBezTo>
                <a:cubicBezTo>
                  <a:pt x="132" y="363"/>
                  <a:pt x="135" y="366"/>
                  <a:pt x="140" y="366"/>
                </a:cubicBezTo>
                <a:cubicBezTo>
                  <a:pt x="145" y="366"/>
                  <a:pt x="158" y="368"/>
                  <a:pt x="158" y="364"/>
                </a:cubicBezTo>
                <a:close/>
                <a:moveTo>
                  <a:pt x="162" y="262"/>
                </a:moveTo>
                <a:cubicBezTo>
                  <a:pt x="162" y="253"/>
                  <a:pt x="163" y="241"/>
                  <a:pt x="163" y="230"/>
                </a:cubicBezTo>
                <a:cubicBezTo>
                  <a:pt x="164" y="228"/>
                  <a:pt x="164" y="224"/>
                  <a:pt x="164" y="222"/>
                </a:cubicBezTo>
                <a:cubicBezTo>
                  <a:pt x="163" y="217"/>
                  <a:pt x="153" y="208"/>
                  <a:pt x="149" y="205"/>
                </a:cubicBezTo>
                <a:cubicBezTo>
                  <a:pt x="147" y="204"/>
                  <a:pt x="144" y="203"/>
                  <a:pt x="141" y="203"/>
                </a:cubicBezTo>
                <a:cubicBezTo>
                  <a:pt x="139" y="203"/>
                  <a:pt x="131" y="206"/>
                  <a:pt x="131" y="203"/>
                </a:cubicBezTo>
                <a:cubicBezTo>
                  <a:pt x="131" y="201"/>
                  <a:pt x="137" y="200"/>
                  <a:pt x="139" y="198"/>
                </a:cubicBezTo>
                <a:cubicBezTo>
                  <a:pt x="121" y="192"/>
                  <a:pt x="117" y="211"/>
                  <a:pt x="115" y="227"/>
                </a:cubicBezTo>
                <a:cubicBezTo>
                  <a:pt x="113" y="235"/>
                  <a:pt x="112" y="243"/>
                  <a:pt x="112" y="251"/>
                </a:cubicBezTo>
                <a:cubicBezTo>
                  <a:pt x="112" y="253"/>
                  <a:pt x="112" y="256"/>
                  <a:pt x="112" y="257"/>
                </a:cubicBezTo>
                <a:cubicBezTo>
                  <a:pt x="113" y="259"/>
                  <a:pt x="114" y="260"/>
                  <a:pt x="114" y="261"/>
                </a:cubicBezTo>
                <a:cubicBezTo>
                  <a:pt x="115" y="263"/>
                  <a:pt x="114" y="264"/>
                  <a:pt x="113" y="266"/>
                </a:cubicBezTo>
                <a:cubicBezTo>
                  <a:pt x="112" y="273"/>
                  <a:pt x="111" y="282"/>
                  <a:pt x="110" y="290"/>
                </a:cubicBezTo>
                <a:cubicBezTo>
                  <a:pt x="109" y="301"/>
                  <a:pt x="109" y="321"/>
                  <a:pt x="114" y="327"/>
                </a:cubicBezTo>
                <a:cubicBezTo>
                  <a:pt x="117" y="330"/>
                  <a:pt x="117" y="330"/>
                  <a:pt x="117" y="334"/>
                </a:cubicBezTo>
                <a:cubicBezTo>
                  <a:pt x="118" y="337"/>
                  <a:pt x="122" y="340"/>
                  <a:pt x="119" y="342"/>
                </a:cubicBezTo>
                <a:cubicBezTo>
                  <a:pt x="120" y="345"/>
                  <a:pt x="125" y="345"/>
                  <a:pt x="127" y="347"/>
                </a:cubicBezTo>
                <a:cubicBezTo>
                  <a:pt x="127" y="350"/>
                  <a:pt x="127" y="350"/>
                  <a:pt x="127" y="350"/>
                </a:cubicBezTo>
                <a:cubicBezTo>
                  <a:pt x="132" y="351"/>
                  <a:pt x="135" y="357"/>
                  <a:pt x="141" y="357"/>
                </a:cubicBezTo>
                <a:cubicBezTo>
                  <a:pt x="144" y="357"/>
                  <a:pt x="146" y="353"/>
                  <a:pt x="148" y="353"/>
                </a:cubicBezTo>
                <a:cubicBezTo>
                  <a:pt x="149" y="354"/>
                  <a:pt x="149" y="355"/>
                  <a:pt x="150" y="355"/>
                </a:cubicBezTo>
                <a:cubicBezTo>
                  <a:pt x="152" y="356"/>
                  <a:pt x="158" y="354"/>
                  <a:pt x="158" y="352"/>
                </a:cubicBezTo>
                <a:cubicBezTo>
                  <a:pt x="160" y="349"/>
                  <a:pt x="159" y="340"/>
                  <a:pt x="159" y="336"/>
                </a:cubicBezTo>
                <a:cubicBezTo>
                  <a:pt x="158" y="310"/>
                  <a:pt x="163" y="288"/>
                  <a:pt x="162" y="262"/>
                </a:cubicBezTo>
                <a:close/>
                <a:moveTo>
                  <a:pt x="162" y="335"/>
                </a:moveTo>
                <a:cubicBezTo>
                  <a:pt x="162" y="340"/>
                  <a:pt x="161" y="345"/>
                  <a:pt x="162" y="350"/>
                </a:cubicBezTo>
                <a:cubicBezTo>
                  <a:pt x="164" y="350"/>
                  <a:pt x="168" y="347"/>
                  <a:pt x="168" y="344"/>
                </a:cubicBezTo>
                <a:cubicBezTo>
                  <a:pt x="168" y="343"/>
                  <a:pt x="166" y="342"/>
                  <a:pt x="166" y="341"/>
                </a:cubicBezTo>
                <a:cubicBezTo>
                  <a:pt x="166" y="338"/>
                  <a:pt x="168" y="336"/>
                  <a:pt x="169" y="334"/>
                </a:cubicBezTo>
                <a:cubicBezTo>
                  <a:pt x="169" y="331"/>
                  <a:pt x="170" y="324"/>
                  <a:pt x="169" y="321"/>
                </a:cubicBezTo>
                <a:cubicBezTo>
                  <a:pt x="169" y="320"/>
                  <a:pt x="168" y="319"/>
                  <a:pt x="168" y="318"/>
                </a:cubicBezTo>
                <a:cubicBezTo>
                  <a:pt x="168" y="315"/>
                  <a:pt x="171" y="311"/>
                  <a:pt x="169" y="308"/>
                </a:cubicBezTo>
                <a:cubicBezTo>
                  <a:pt x="161" y="305"/>
                  <a:pt x="173" y="301"/>
                  <a:pt x="168" y="295"/>
                </a:cubicBezTo>
                <a:cubicBezTo>
                  <a:pt x="161" y="303"/>
                  <a:pt x="161" y="320"/>
                  <a:pt x="162" y="335"/>
                </a:cubicBezTo>
                <a:close/>
                <a:moveTo>
                  <a:pt x="173" y="370"/>
                </a:moveTo>
                <a:cubicBezTo>
                  <a:pt x="171" y="371"/>
                  <a:pt x="161" y="367"/>
                  <a:pt x="162" y="373"/>
                </a:cubicBezTo>
                <a:cubicBezTo>
                  <a:pt x="166" y="373"/>
                  <a:pt x="171" y="373"/>
                  <a:pt x="173" y="370"/>
                </a:cubicBezTo>
                <a:close/>
                <a:moveTo>
                  <a:pt x="176" y="364"/>
                </a:moveTo>
                <a:cubicBezTo>
                  <a:pt x="173" y="363"/>
                  <a:pt x="159" y="359"/>
                  <a:pt x="162" y="366"/>
                </a:cubicBezTo>
                <a:cubicBezTo>
                  <a:pt x="166" y="367"/>
                  <a:pt x="172" y="367"/>
                  <a:pt x="176" y="366"/>
                </a:cubicBezTo>
                <a:cubicBezTo>
                  <a:pt x="176" y="366"/>
                  <a:pt x="176" y="365"/>
                  <a:pt x="176" y="364"/>
                </a:cubicBezTo>
                <a:close/>
                <a:moveTo>
                  <a:pt x="215" y="339"/>
                </a:moveTo>
                <a:cubicBezTo>
                  <a:pt x="209" y="337"/>
                  <a:pt x="202" y="337"/>
                  <a:pt x="194" y="335"/>
                </a:cubicBezTo>
                <a:cubicBezTo>
                  <a:pt x="191" y="335"/>
                  <a:pt x="182" y="334"/>
                  <a:pt x="183" y="330"/>
                </a:cubicBezTo>
                <a:cubicBezTo>
                  <a:pt x="184" y="329"/>
                  <a:pt x="187" y="328"/>
                  <a:pt x="188" y="328"/>
                </a:cubicBezTo>
                <a:cubicBezTo>
                  <a:pt x="194" y="327"/>
                  <a:pt x="202" y="328"/>
                  <a:pt x="205" y="327"/>
                </a:cubicBezTo>
                <a:cubicBezTo>
                  <a:pt x="195" y="325"/>
                  <a:pt x="185" y="323"/>
                  <a:pt x="175" y="322"/>
                </a:cubicBezTo>
                <a:cubicBezTo>
                  <a:pt x="175" y="327"/>
                  <a:pt x="175" y="333"/>
                  <a:pt x="177" y="338"/>
                </a:cubicBezTo>
                <a:cubicBezTo>
                  <a:pt x="188" y="339"/>
                  <a:pt x="203" y="340"/>
                  <a:pt x="215" y="339"/>
                </a:cubicBezTo>
                <a:close/>
                <a:moveTo>
                  <a:pt x="193" y="349"/>
                </a:moveTo>
                <a:cubicBezTo>
                  <a:pt x="188" y="347"/>
                  <a:pt x="182" y="346"/>
                  <a:pt x="177" y="345"/>
                </a:cubicBezTo>
                <a:cubicBezTo>
                  <a:pt x="177" y="347"/>
                  <a:pt x="178" y="347"/>
                  <a:pt x="178" y="348"/>
                </a:cubicBezTo>
                <a:cubicBezTo>
                  <a:pt x="184" y="349"/>
                  <a:pt x="187" y="349"/>
                  <a:pt x="193" y="349"/>
                </a:cubicBezTo>
                <a:close/>
                <a:moveTo>
                  <a:pt x="179" y="356"/>
                </a:moveTo>
                <a:cubicBezTo>
                  <a:pt x="179" y="356"/>
                  <a:pt x="179" y="357"/>
                  <a:pt x="179" y="357"/>
                </a:cubicBezTo>
                <a:cubicBezTo>
                  <a:pt x="181" y="357"/>
                  <a:pt x="184" y="358"/>
                  <a:pt x="185" y="356"/>
                </a:cubicBezTo>
                <a:cubicBezTo>
                  <a:pt x="183" y="356"/>
                  <a:pt x="180" y="355"/>
                  <a:pt x="179" y="356"/>
                </a:cubicBezTo>
                <a:close/>
                <a:moveTo>
                  <a:pt x="179" y="367"/>
                </a:moveTo>
                <a:cubicBezTo>
                  <a:pt x="182" y="368"/>
                  <a:pt x="186" y="368"/>
                  <a:pt x="187" y="366"/>
                </a:cubicBezTo>
                <a:cubicBezTo>
                  <a:pt x="185" y="365"/>
                  <a:pt x="177" y="362"/>
                  <a:pt x="179" y="367"/>
                </a:cubicBezTo>
                <a:close/>
                <a:moveTo>
                  <a:pt x="198" y="372"/>
                </a:moveTo>
                <a:cubicBezTo>
                  <a:pt x="193" y="369"/>
                  <a:pt x="182" y="369"/>
                  <a:pt x="180" y="376"/>
                </a:cubicBezTo>
                <a:cubicBezTo>
                  <a:pt x="186" y="377"/>
                  <a:pt x="195" y="377"/>
                  <a:pt x="198" y="372"/>
                </a:cubicBezTo>
                <a:close/>
                <a:moveTo>
                  <a:pt x="221" y="343"/>
                </a:moveTo>
                <a:cubicBezTo>
                  <a:pt x="213" y="343"/>
                  <a:pt x="204" y="343"/>
                  <a:pt x="195" y="344"/>
                </a:cubicBezTo>
                <a:cubicBezTo>
                  <a:pt x="203" y="344"/>
                  <a:pt x="219" y="353"/>
                  <a:pt x="221" y="343"/>
                </a:cubicBezTo>
                <a:close/>
                <a:moveTo>
                  <a:pt x="205" y="364"/>
                </a:moveTo>
                <a:cubicBezTo>
                  <a:pt x="206" y="365"/>
                  <a:pt x="209" y="365"/>
                  <a:pt x="209" y="363"/>
                </a:cubicBezTo>
                <a:cubicBezTo>
                  <a:pt x="208" y="362"/>
                  <a:pt x="206" y="363"/>
                  <a:pt x="205" y="364"/>
                </a:cubicBezTo>
                <a:close/>
                <a:moveTo>
                  <a:pt x="209" y="355"/>
                </a:moveTo>
                <a:cubicBezTo>
                  <a:pt x="209" y="354"/>
                  <a:pt x="205" y="354"/>
                  <a:pt x="204" y="355"/>
                </a:cubicBezTo>
                <a:cubicBezTo>
                  <a:pt x="205" y="355"/>
                  <a:pt x="207" y="355"/>
                  <a:pt x="209" y="355"/>
                </a:cubicBezTo>
                <a:close/>
                <a:moveTo>
                  <a:pt x="238" y="374"/>
                </a:moveTo>
                <a:cubicBezTo>
                  <a:pt x="238" y="366"/>
                  <a:pt x="239" y="352"/>
                  <a:pt x="237" y="344"/>
                </a:cubicBezTo>
                <a:cubicBezTo>
                  <a:pt x="232" y="361"/>
                  <a:pt x="216" y="368"/>
                  <a:pt x="203" y="377"/>
                </a:cubicBezTo>
                <a:cubicBezTo>
                  <a:pt x="208" y="377"/>
                  <a:pt x="214" y="378"/>
                  <a:pt x="220" y="378"/>
                </a:cubicBezTo>
                <a:cubicBezTo>
                  <a:pt x="223" y="378"/>
                  <a:pt x="237" y="379"/>
                  <a:pt x="238" y="378"/>
                </a:cubicBezTo>
                <a:cubicBezTo>
                  <a:pt x="239" y="377"/>
                  <a:pt x="238" y="376"/>
                  <a:pt x="238" y="374"/>
                </a:cubicBezTo>
                <a:close/>
                <a:moveTo>
                  <a:pt x="283" y="383"/>
                </a:moveTo>
                <a:cubicBezTo>
                  <a:pt x="274" y="382"/>
                  <a:pt x="263" y="381"/>
                  <a:pt x="254" y="382"/>
                </a:cubicBezTo>
                <a:cubicBezTo>
                  <a:pt x="263" y="384"/>
                  <a:pt x="274" y="384"/>
                  <a:pt x="283" y="383"/>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7" name="Freeform 11"/>
          <p:cNvSpPr>
            <a:spLocks noEditPoints="1"/>
          </p:cNvSpPr>
          <p:nvPr/>
        </p:nvSpPr>
        <p:spPr bwMode="auto">
          <a:xfrm>
            <a:off x="3876970" y="2596111"/>
            <a:ext cx="1355168" cy="1699128"/>
          </a:xfrm>
          <a:custGeom>
            <a:avLst/>
            <a:gdLst>
              <a:gd name="T0" fmla="*/ 219 w 388"/>
              <a:gd name="T1" fmla="*/ 416 h 486"/>
              <a:gd name="T2" fmla="*/ 148 w 388"/>
              <a:gd name="T3" fmla="*/ 477 h 486"/>
              <a:gd name="T4" fmla="*/ 134 w 388"/>
              <a:gd name="T5" fmla="*/ 443 h 486"/>
              <a:gd name="T6" fmla="*/ 99 w 388"/>
              <a:gd name="T7" fmla="*/ 403 h 486"/>
              <a:gd name="T8" fmla="*/ 220 w 388"/>
              <a:gd name="T9" fmla="*/ 198 h 486"/>
              <a:gd name="T10" fmla="*/ 97 w 388"/>
              <a:gd name="T11" fmla="*/ 173 h 486"/>
              <a:gd name="T12" fmla="*/ 90 w 388"/>
              <a:gd name="T13" fmla="*/ 190 h 486"/>
              <a:gd name="T14" fmla="*/ 68 w 388"/>
              <a:gd name="T15" fmla="*/ 188 h 486"/>
              <a:gd name="T16" fmla="*/ 3 w 388"/>
              <a:gd name="T17" fmla="*/ 187 h 486"/>
              <a:gd name="T18" fmla="*/ 46 w 388"/>
              <a:gd name="T19" fmla="*/ 184 h 486"/>
              <a:gd name="T20" fmla="*/ 81 w 388"/>
              <a:gd name="T21" fmla="*/ 146 h 486"/>
              <a:gd name="T22" fmla="*/ 104 w 388"/>
              <a:gd name="T23" fmla="*/ 91 h 486"/>
              <a:gd name="T24" fmla="*/ 103 w 388"/>
              <a:gd name="T25" fmla="*/ 79 h 486"/>
              <a:gd name="T26" fmla="*/ 114 w 388"/>
              <a:gd name="T27" fmla="*/ 78 h 486"/>
              <a:gd name="T28" fmla="*/ 316 w 388"/>
              <a:gd name="T29" fmla="*/ 13 h 486"/>
              <a:gd name="T30" fmla="*/ 321 w 388"/>
              <a:gd name="T31" fmla="*/ 71 h 486"/>
              <a:gd name="T32" fmla="*/ 388 w 388"/>
              <a:gd name="T33" fmla="*/ 81 h 486"/>
              <a:gd name="T34" fmla="*/ 320 w 388"/>
              <a:gd name="T35" fmla="*/ 101 h 486"/>
              <a:gd name="T36" fmla="*/ 214 w 388"/>
              <a:gd name="T37" fmla="*/ 341 h 486"/>
              <a:gd name="T38" fmla="*/ 230 w 388"/>
              <a:gd name="T39" fmla="*/ 416 h 486"/>
              <a:gd name="T40" fmla="*/ 195 w 388"/>
              <a:gd name="T41" fmla="*/ 363 h 486"/>
              <a:gd name="T42" fmla="*/ 215 w 388"/>
              <a:gd name="T43" fmla="*/ 289 h 486"/>
              <a:gd name="T44" fmla="*/ 216 w 388"/>
              <a:gd name="T45" fmla="*/ 262 h 486"/>
              <a:gd name="T46" fmla="*/ 235 w 388"/>
              <a:gd name="T47" fmla="*/ 247 h 486"/>
              <a:gd name="T48" fmla="*/ 237 w 388"/>
              <a:gd name="T49" fmla="*/ 224 h 486"/>
              <a:gd name="T50" fmla="*/ 265 w 388"/>
              <a:gd name="T51" fmla="*/ 178 h 486"/>
              <a:gd name="T52" fmla="*/ 221 w 388"/>
              <a:gd name="T53" fmla="*/ 103 h 486"/>
              <a:gd name="T54" fmla="*/ 230 w 388"/>
              <a:gd name="T55" fmla="*/ 109 h 486"/>
              <a:gd name="T56" fmla="*/ 236 w 388"/>
              <a:gd name="T57" fmla="*/ 123 h 486"/>
              <a:gd name="T58" fmla="*/ 124 w 388"/>
              <a:gd name="T59" fmla="*/ 116 h 486"/>
              <a:gd name="T60" fmla="*/ 269 w 388"/>
              <a:gd name="T61" fmla="*/ 135 h 486"/>
              <a:gd name="T62" fmla="*/ 306 w 388"/>
              <a:gd name="T63" fmla="*/ 80 h 486"/>
              <a:gd name="T64" fmla="*/ 296 w 388"/>
              <a:gd name="T65" fmla="*/ 78 h 486"/>
              <a:gd name="T66" fmla="*/ 259 w 388"/>
              <a:gd name="T67" fmla="*/ 174 h 486"/>
              <a:gd name="T68" fmla="*/ 257 w 388"/>
              <a:gd name="T69" fmla="*/ 86 h 486"/>
              <a:gd name="T70" fmla="*/ 218 w 388"/>
              <a:gd name="T71" fmla="*/ 92 h 486"/>
              <a:gd name="T72" fmla="*/ 110 w 388"/>
              <a:gd name="T73" fmla="*/ 89 h 486"/>
              <a:gd name="T74" fmla="*/ 103 w 388"/>
              <a:gd name="T75" fmla="*/ 111 h 486"/>
              <a:gd name="T76" fmla="*/ 85 w 388"/>
              <a:gd name="T77" fmla="*/ 189 h 486"/>
              <a:gd name="T78" fmla="*/ 103 w 388"/>
              <a:gd name="T79" fmla="*/ 144 h 486"/>
              <a:gd name="T80" fmla="*/ 142 w 388"/>
              <a:gd name="T81" fmla="*/ 134 h 486"/>
              <a:gd name="T82" fmla="*/ 238 w 388"/>
              <a:gd name="T83" fmla="*/ 138 h 486"/>
              <a:gd name="T84" fmla="*/ 234 w 388"/>
              <a:gd name="T85" fmla="*/ 186 h 486"/>
              <a:gd name="T86" fmla="*/ 219 w 388"/>
              <a:gd name="T87" fmla="*/ 210 h 486"/>
              <a:gd name="T88" fmla="*/ 212 w 388"/>
              <a:gd name="T89" fmla="*/ 246 h 486"/>
              <a:gd name="T90" fmla="*/ 206 w 388"/>
              <a:gd name="T91" fmla="*/ 262 h 486"/>
              <a:gd name="T92" fmla="*/ 194 w 388"/>
              <a:gd name="T93" fmla="*/ 297 h 486"/>
              <a:gd name="T94" fmla="*/ 203 w 388"/>
              <a:gd name="T95" fmla="*/ 319 h 486"/>
              <a:gd name="T96" fmla="*/ 186 w 388"/>
              <a:gd name="T97" fmla="*/ 320 h 486"/>
              <a:gd name="T98" fmla="*/ 199 w 388"/>
              <a:gd name="T99" fmla="*/ 330 h 486"/>
              <a:gd name="T100" fmla="*/ 177 w 388"/>
              <a:gd name="T101" fmla="*/ 342 h 486"/>
              <a:gd name="T102" fmla="*/ 168 w 388"/>
              <a:gd name="T103" fmla="*/ 368 h 486"/>
              <a:gd name="T104" fmla="*/ 160 w 388"/>
              <a:gd name="T105" fmla="*/ 373 h 486"/>
              <a:gd name="T106" fmla="*/ 179 w 388"/>
              <a:gd name="T107" fmla="*/ 402 h 486"/>
              <a:gd name="T108" fmla="*/ 298 w 388"/>
              <a:gd name="T109" fmla="*/ 439 h 486"/>
              <a:gd name="T110" fmla="*/ 286 w 388"/>
              <a:gd name="T111" fmla="*/ 405 h 486"/>
              <a:gd name="T112" fmla="*/ 305 w 388"/>
              <a:gd name="T113" fmla="*/ 415 h 486"/>
              <a:gd name="T114" fmla="*/ 300 w 388"/>
              <a:gd name="T115" fmla="*/ 406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8" h="486">
                <a:moveTo>
                  <a:pt x="162" y="73"/>
                </a:moveTo>
                <a:cubicBezTo>
                  <a:pt x="166" y="72"/>
                  <a:pt x="172" y="72"/>
                  <a:pt x="176" y="72"/>
                </a:cubicBezTo>
                <a:cubicBezTo>
                  <a:pt x="172" y="74"/>
                  <a:pt x="167" y="72"/>
                  <a:pt x="162" y="73"/>
                </a:cubicBezTo>
                <a:close/>
                <a:moveTo>
                  <a:pt x="304" y="265"/>
                </a:moveTo>
                <a:cubicBezTo>
                  <a:pt x="304" y="259"/>
                  <a:pt x="305" y="255"/>
                  <a:pt x="305" y="249"/>
                </a:cubicBezTo>
                <a:cubicBezTo>
                  <a:pt x="304" y="249"/>
                  <a:pt x="304" y="250"/>
                  <a:pt x="303" y="250"/>
                </a:cubicBezTo>
                <a:cubicBezTo>
                  <a:pt x="304" y="255"/>
                  <a:pt x="300" y="261"/>
                  <a:pt x="304" y="265"/>
                </a:cubicBezTo>
                <a:close/>
                <a:moveTo>
                  <a:pt x="230" y="416"/>
                </a:moveTo>
                <a:cubicBezTo>
                  <a:pt x="229" y="420"/>
                  <a:pt x="222" y="417"/>
                  <a:pt x="219" y="416"/>
                </a:cubicBezTo>
                <a:cubicBezTo>
                  <a:pt x="212" y="416"/>
                  <a:pt x="201" y="414"/>
                  <a:pt x="194" y="413"/>
                </a:cubicBezTo>
                <a:cubicBezTo>
                  <a:pt x="192" y="412"/>
                  <a:pt x="189" y="411"/>
                  <a:pt x="187" y="412"/>
                </a:cubicBezTo>
                <a:cubicBezTo>
                  <a:pt x="185" y="412"/>
                  <a:pt x="181" y="423"/>
                  <a:pt x="179" y="427"/>
                </a:cubicBezTo>
                <a:cubicBezTo>
                  <a:pt x="178" y="431"/>
                  <a:pt x="177" y="436"/>
                  <a:pt x="175" y="442"/>
                </a:cubicBezTo>
                <a:cubicBezTo>
                  <a:pt x="174" y="445"/>
                  <a:pt x="174" y="450"/>
                  <a:pt x="173" y="452"/>
                </a:cubicBezTo>
                <a:cubicBezTo>
                  <a:pt x="171" y="455"/>
                  <a:pt x="164" y="454"/>
                  <a:pt x="167" y="449"/>
                </a:cubicBezTo>
                <a:cubicBezTo>
                  <a:pt x="160" y="454"/>
                  <a:pt x="156" y="466"/>
                  <a:pt x="152" y="476"/>
                </a:cubicBezTo>
                <a:cubicBezTo>
                  <a:pt x="151" y="479"/>
                  <a:pt x="150" y="486"/>
                  <a:pt x="147" y="486"/>
                </a:cubicBezTo>
                <a:cubicBezTo>
                  <a:pt x="144" y="486"/>
                  <a:pt x="147" y="478"/>
                  <a:pt x="148" y="477"/>
                </a:cubicBezTo>
                <a:cubicBezTo>
                  <a:pt x="150" y="470"/>
                  <a:pt x="154" y="463"/>
                  <a:pt x="155" y="456"/>
                </a:cubicBezTo>
                <a:cubicBezTo>
                  <a:pt x="156" y="454"/>
                  <a:pt x="158" y="453"/>
                  <a:pt x="159" y="451"/>
                </a:cubicBezTo>
                <a:cubicBezTo>
                  <a:pt x="158" y="438"/>
                  <a:pt x="168" y="424"/>
                  <a:pt x="171" y="411"/>
                </a:cubicBezTo>
                <a:cubicBezTo>
                  <a:pt x="167" y="410"/>
                  <a:pt x="161" y="409"/>
                  <a:pt x="156" y="409"/>
                </a:cubicBezTo>
                <a:cubicBezTo>
                  <a:pt x="150" y="409"/>
                  <a:pt x="150" y="409"/>
                  <a:pt x="148" y="415"/>
                </a:cubicBezTo>
                <a:cubicBezTo>
                  <a:pt x="144" y="423"/>
                  <a:pt x="143" y="432"/>
                  <a:pt x="141" y="442"/>
                </a:cubicBezTo>
                <a:cubicBezTo>
                  <a:pt x="140" y="447"/>
                  <a:pt x="138" y="452"/>
                  <a:pt x="134" y="453"/>
                </a:cubicBezTo>
                <a:cubicBezTo>
                  <a:pt x="135" y="450"/>
                  <a:pt x="136" y="444"/>
                  <a:pt x="137" y="439"/>
                </a:cubicBezTo>
                <a:cubicBezTo>
                  <a:pt x="136" y="441"/>
                  <a:pt x="136" y="443"/>
                  <a:pt x="134" y="443"/>
                </a:cubicBezTo>
                <a:cubicBezTo>
                  <a:pt x="131" y="443"/>
                  <a:pt x="133" y="440"/>
                  <a:pt x="132" y="438"/>
                </a:cubicBezTo>
                <a:cubicBezTo>
                  <a:pt x="131" y="436"/>
                  <a:pt x="130" y="437"/>
                  <a:pt x="130" y="435"/>
                </a:cubicBezTo>
                <a:cubicBezTo>
                  <a:pt x="129" y="432"/>
                  <a:pt x="134" y="426"/>
                  <a:pt x="135" y="423"/>
                </a:cubicBezTo>
                <a:cubicBezTo>
                  <a:pt x="136" y="420"/>
                  <a:pt x="141" y="412"/>
                  <a:pt x="140" y="410"/>
                </a:cubicBezTo>
                <a:cubicBezTo>
                  <a:pt x="139" y="408"/>
                  <a:pt x="132" y="409"/>
                  <a:pt x="129" y="409"/>
                </a:cubicBezTo>
                <a:cubicBezTo>
                  <a:pt x="121" y="408"/>
                  <a:pt x="108" y="409"/>
                  <a:pt x="98" y="408"/>
                </a:cubicBezTo>
                <a:cubicBezTo>
                  <a:pt x="97" y="403"/>
                  <a:pt x="104" y="404"/>
                  <a:pt x="109" y="404"/>
                </a:cubicBezTo>
                <a:cubicBezTo>
                  <a:pt x="120" y="404"/>
                  <a:pt x="133" y="407"/>
                  <a:pt x="142" y="403"/>
                </a:cubicBezTo>
                <a:cubicBezTo>
                  <a:pt x="129" y="401"/>
                  <a:pt x="113" y="404"/>
                  <a:pt x="99" y="403"/>
                </a:cubicBezTo>
                <a:cubicBezTo>
                  <a:pt x="102" y="401"/>
                  <a:pt x="105" y="403"/>
                  <a:pt x="108" y="401"/>
                </a:cubicBezTo>
                <a:cubicBezTo>
                  <a:pt x="109" y="401"/>
                  <a:pt x="110" y="399"/>
                  <a:pt x="111" y="398"/>
                </a:cubicBezTo>
                <a:cubicBezTo>
                  <a:pt x="118" y="393"/>
                  <a:pt x="134" y="398"/>
                  <a:pt x="144" y="397"/>
                </a:cubicBezTo>
                <a:cubicBezTo>
                  <a:pt x="146" y="397"/>
                  <a:pt x="150" y="389"/>
                  <a:pt x="151" y="386"/>
                </a:cubicBezTo>
                <a:cubicBezTo>
                  <a:pt x="155" y="375"/>
                  <a:pt x="158" y="367"/>
                  <a:pt x="162" y="356"/>
                </a:cubicBezTo>
                <a:cubicBezTo>
                  <a:pt x="164" y="351"/>
                  <a:pt x="167" y="346"/>
                  <a:pt x="170" y="341"/>
                </a:cubicBezTo>
                <a:cubicBezTo>
                  <a:pt x="173" y="332"/>
                  <a:pt x="176" y="324"/>
                  <a:pt x="179" y="315"/>
                </a:cubicBezTo>
                <a:cubicBezTo>
                  <a:pt x="186" y="291"/>
                  <a:pt x="195" y="267"/>
                  <a:pt x="204" y="243"/>
                </a:cubicBezTo>
                <a:cubicBezTo>
                  <a:pt x="209" y="228"/>
                  <a:pt x="214" y="213"/>
                  <a:pt x="220" y="198"/>
                </a:cubicBezTo>
                <a:cubicBezTo>
                  <a:pt x="224" y="187"/>
                  <a:pt x="228" y="177"/>
                  <a:pt x="233" y="166"/>
                </a:cubicBezTo>
                <a:cubicBezTo>
                  <a:pt x="235" y="161"/>
                  <a:pt x="237" y="157"/>
                  <a:pt x="236" y="151"/>
                </a:cubicBezTo>
                <a:cubicBezTo>
                  <a:pt x="234" y="151"/>
                  <a:pt x="233" y="153"/>
                  <a:pt x="230" y="152"/>
                </a:cubicBezTo>
                <a:cubicBezTo>
                  <a:pt x="229" y="151"/>
                  <a:pt x="231" y="150"/>
                  <a:pt x="230" y="149"/>
                </a:cubicBezTo>
                <a:cubicBezTo>
                  <a:pt x="216" y="150"/>
                  <a:pt x="201" y="150"/>
                  <a:pt x="186" y="149"/>
                </a:cubicBezTo>
                <a:cubicBezTo>
                  <a:pt x="172" y="148"/>
                  <a:pt x="156" y="149"/>
                  <a:pt x="142" y="148"/>
                </a:cubicBezTo>
                <a:cubicBezTo>
                  <a:pt x="137" y="148"/>
                  <a:pt x="131" y="146"/>
                  <a:pt x="125" y="147"/>
                </a:cubicBezTo>
                <a:cubicBezTo>
                  <a:pt x="121" y="148"/>
                  <a:pt x="116" y="152"/>
                  <a:pt x="113" y="154"/>
                </a:cubicBezTo>
                <a:cubicBezTo>
                  <a:pt x="107" y="159"/>
                  <a:pt x="102" y="166"/>
                  <a:pt x="97" y="173"/>
                </a:cubicBezTo>
                <a:cubicBezTo>
                  <a:pt x="96" y="175"/>
                  <a:pt x="93" y="180"/>
                  <a:pt x="93" y="181"/>
                </a:cubicBezTo>
                <a:cubicBezTo>
                  <a:pt x="94" y="183"/>
                  <a:pt x="101" y="182"/>
                  <a:pt x="103" y="182"/>
                </a:cubicBezTo>
                <a:cubicBezTo>
                  <a:pt x="114" y="182"/>
                  <a:pt x="126" y="181"/>
                  <a:pt x="135" y="182"/>
                </a:cubicBezTo>
                <a:cubicBezTo>
                  <a:pt x="125" y="187"/>
                  <a:pt x="106" y="183"/>
                  <a:pt x="92" y="185"/>
                </a:cubicBezTo>
                <a:cubicBezTo>
                  <a:pt x="102" y="188"/>
                  <a:pt x="119" y="187"/>
                  <a:pt x="132" y="187"/>
                </a:cubicBezTo>
                <a:cubicBezTo>
                  <a:pt x="136" y="187"/>
                  <a:pt x="143" y="187"/>
                  <a:pt x="141" y="192"/>
                </a:cubicBezTo>
                <a:cubicBezTo>
                  <a:pt x="144" y="193"/>
                  <a:pt x="149" y="191"/>
                  <a:pt x="149" y="195"/>
                </a:cubicBezTo>
                <a:cubicBezTo>
                  <a:pt x="133" y="196"/>
                  <a:pt x="113" y="190"/>
                  <a:pt x="97" y="189"/>
                </a:cubicBezTo>
                <a:cubicBezTo>
                  <a:pt x="95" y="189"/>
                  <a:pt x="91" y="189"/>
                  <a:pt x="90" y="190"/>
                </a:cubicBezTo>
                <a:cubicBezTo>
                  <a:pt x="89" y="190"/>
                  <a:pt x="86" y="197"/>
                  <a:pt x="85" y="199"/>
                </a:cubicBezTo>
                <a:cubicBezTo>
                  <a:pt x="84" y="201"/>
                  <a:pt x="85" y="205"/>
                  <a:pt x="82" y="204"/>
                </a:cubicBezTo>
                <a:cubicBezTo>
                  <a:pt x="80" y="204"/>
                  <a:pt x="80" y="203"/>
                  <a:pt x="80" y="201"/>
                </a:cubicBezTo>
                <a:cubicBezTo>
                  <a:pt x="78" y="202"/>
                  <a:pt x="77" y="199"/>
                  <a:pt x="76" y="199"/>
                </a:cubicBezTo>
                <a:cubicBezTo>
                  <a:pt x="75" y="200"/>
                  <a:pt x="72" y="208"/>
                  <a:pt x="71" y="210"/>
                </a:cubicBezTo>
                <a:cubicBezTo>
                  <a:pt x="69" y="213"/>
                  <a:pt x="67" y="220"/>
                  <a:pt x="65" y="220"/>
                </a:cubicBezTo>
                <a:cubicBezTo>
                  <a:pt x="62" y="220"/>
                  <a:pt x="62" y="216"/>
                  <a:pt x="63" y="214"/>
                </a:cubicBezTo>
                <a:cubicBezTo>
                  <a:pt x="65" y="206"/>
                  <a:pt x="74" y="198"/>
                  <a:pt x="75" y="189"/>
                </a:cubicBezTo>
                <a:cubicBezTo>
                  <a:pt x="74" y="188"/>
                  <a:pt x="70" y="187"/>
                  <a:pt x="68" y="188"/>
                </a:cubicBezTo>
                <a:cubicBezTo>
                  <a:pt x="67" y="188"/>
                  <a:pt x="67" y="191"/>
                  <a:pt x="66" y="193"/>
                </a:cubicBezTo>
                <a:cubicBezTo>
                  <a:pt x="64" y="199"/>
                  <a:pt x="60" y="209"/>
                  <a:pt x="58" y="217"/>
                </a:cubicBezTo>
                <a:cubicBezTo>
                  <a:pt x="57" y="220"/>
                  <a:pt x="57" y="224"/>
                  <a:pt x="56" y="228"/>
                </a:cubicBezTo>
                <a:cubicBezTo>
                  <a:pt x="54" y="232"/>
                  <a:pt x="45" y="235"/>
                  <a:pt x="46" y="226"/>
                </a:cubicBezTo>
                <a:cubicBezTo>
                  <a:pt x="48" y="212"/>
                  <a:pt x="59" y="201"/>
                  <a:pt x="63" y="188"/>
                </a:cubicBezTo>
                <a:cubicBezTo>
                  <a:pt x="57" y="185"/>
                  <a:pt x="57" y="195"/>
                  <a:pt x="54" y="199"/>
                </a:cubicBezTo>
                <a:cubicBezTo>
                  <a:pt x="53" y="200"/>
                  <a:pt x="47" y="205"/>
                  <a:pt x="47" y="199"/>
                </a:cubicBezTo>
                <a:cubicBezTo>
                  <a:pt x="47" y="195"/>
                  <a:pt x="55" y="192"/>
                  <a:pt x="55" y="188"/>
                </a:cubicBezTo>
                <a:cubicBezTo>
                  <a:pt x="39" y="188"/>
                  <a:pt x="21" y="187"/>
                  <a:pt x="3" y="187"/>
                </a:cubicBezTo>
                <a:cubicBezTo>
                  <a:pt x="3" y="189"/>
                  <a:pt x="3" y="192"/>
                  <a:pt x="2" y="194"/>
                </a:cubicBezTo>
                <a:cubicBezTo>
                  <a:pt x="2" y="194"/>
                  <a:pt x="1" y="194"/>
                  <a:pt x="1" y="194"/>
                </a:cubicBezTo>
                <a:cubicBezTo>
                  <a:pt x="1" y="192"/>
                  <a:pt x="1" y="190"/>
                  <a:pt x="1" y="188"/>
                </a:cubicBezTo>
                <a:cubicBezTo>
                  <a:pt x="1" y="187"/>
                  <a:pt x="0" y="187"/>
                  <a:pt x="0" y="185"/>
                </a:cubicBezTo>
                <a:cubicBezTo>
                  <a:pt x="0" y="184"/>
                  <a:pt x="1" y="183"/>
                  <a:pt x="1" y="182"/>
                </a:cubicBezTo>
                <a:cubicBezTo>
                  <a:pt x="2" y="179"/>
                  <a:pt x="2" y="177"/>
                  <a:pt x="2" y="174"/>
                </a:cubicBezTo>
                <a:cubicBezTo>
                  <a:pt x="3" y="174"/>
                  <a:pt x="4" y="174"/>
                  <a:pt x="4" y="174"/>
                </a:cubicBezTo>
                <a:cubicBezTo>
                  <a:pt x="4" y="177"/>
                  <a:pt x="4" y="180"/>
                  <a:pt x="4" y="183"/>
                </a:cubicBezTo>
                <a:cubicBezTo>
                  <a:pt x="16" y="184"/>
                  <a:pt x="31" y="184"/>
                  <a:pt x="46" y="184"/>
                </a:cubicBezTo>
                <a:cubicBezTo>
                  <a:pt x="50" y="184"/>
                  <a:pt x="56" y="185"/>
                  <a:pt x="59" y="184"/>
                </a:cubicBezTo>
                <a:cubicBezTo>
                  <a:pt x="60" y="183"/>
                  <a:pt x="61" y="181"/>
                  <a:pt x="62" y="181"/>
                </a:cubicBezTo>
                <a:cubicBezTo>
                  <a:pt x="63" y="180"/>
                  <a:pt x="65" y="181"/>
                  <a:pt x="66" y="181"/>
                </a:cubicBezTo>
                <a:cubicBezTo>
                  <a:pt x="68" y="180"/>
                  <a:pt x="67" y="177"/>
                  <a:pt x="68" y="174"/>
                </a:cubicBezTo>
                <a:cubicBezTo>
                  <a:pt x="68" y="172"/>
                  <a:pt x="71" y="171"/>
                  <a:pt x="72" y="169"/>
                </a:cubicBezTo>
                <a:cubicBezTo>
                  <a:pt x="73" y="167"/>
                  <a:pt x="73" y="165"/>
                  <a:pt x="74" y="163"/>
                </a:cubicBezTo>
                <a:cubicBezTo>
                  <a:pt x="75" y="161"/>
                  <a:pt x="78" y="156"/>
                  <a:pt x="79" y="153"/>
                </a:cubicBezTo>
                <a:cubicBezTo>
                  <a:pt x="79" y="151"/>
                  <a:pt x="78" y="151"/>
                  <a:pt x="78" y="150"/>
                </a:cubicBezTo>
                <a:cubicBezTo>
                  <a:pt x="78" y="148"/>
                  <a:pt x="80" y="148"/>
                  <a:pt x="81" y="146"/>
                </a:cubicBezTo>
                <a:cubicBezTo>
                  <a:pt x="81" y="145"/>
                  <a:pt x="81" y="144"/>
                  <a:pt x="81" y="143"/>
                </a:cubicBezTo>
                <a:cubicBezTo>
                  <a:pt x="83" y="141"/>
                  <a:pt x="86" y="141"/>
                  <a:pt x="85" y="138"/>
                </a:cubicBezTo>
                <a:cubicBezTo>
                  <a:pt x="84" y="137"/>
                  <a:pt x="81" y="138"/>
                  <a:pt x="80" y="136"/>
                </a:cubicBezTo>
                <a:cubicBezTo>
                  <a:pt x="77" y="132"/>
                  <a:pt x="82" y="133"/>
                  <a:pt x="84" y="131"/>
                </a:cubicBezTo>
                <a:cubicBezTo>
                  <a:pt x="84" y="131"/>
                  <a:pt x="84" y="128"/>
                  <a:pt x="85" y="128"/>
                </a:cubicBezTo>
                <a:cubicBezTo>
                  <a:pt x="86" y="126"/>
                  <a:pt x="89" y="127"/>
                  <a:pt x="90" y="126"/>
                </a:cubicBezTo>
                <a:cubicBezTo>
                  <a:pt x="92" y="124"/>
                  <a:pt x="94" y="117"/>
                  <a:pt x="96" y="112"/>
                </a:cubicBezTo>
                <a:cubicBezTo>
                  <a:pt x="98" y="105"/>
                  <a:pt x="102" y="101"/>
                  <a:pt x="104" y="94"/>
                </a:cubicBezTo>
                <a:cubicBezTo>
                  <a:pt x="104" y="93"/>
                  <a:pt x="103" y="92"/>
                  <a:pt x="104" y="91"/>
                </a:cubicBezTo>
                <a:cubicBezTo>
                  <a:pt x="104" y="90"/>
                  <a:pt x="107" y="89"/>
                  <a:pt x="106" y="87"/>
                </a:cubicBezTo>
                <a:cubicBezTo>
                  <a:pt x="104" y="82"/>
                  <a:pt x="86" y="93"/>
                  <a:pt x="88" y="83"/>
                </a:cubicBezTo>
                <a:cubicBezTo>
                  <a:pt x="83" y="83"/>
                  <a:pt x="77" y="84"/>
                  <a:pt x="73" y="83"/>
                </a:cubicBezTo>
                <a:cubicBezTo>
                  <a:pt x="72" y="81"/>
                  <a:pt x="73" y="80"/>
                  <a:pt x="74" y="78"/>
                </a:cubicBezTo>
                <a:cubicBezTo>
                  <a:pt x="68" y="77"/>
                  <a:pt x="62" y="77"/>
                  <a:pt x="57" y="80"/>
                </a:cubicBezTo>
                <a:cubicBezTo>
                  <a:pt x="56" y="81"/>
                  <a:pt x="54" y="84"/>
                  <a:pt x="52" y="83"/>
                </a:cubicBezTo>
                <a:cubicBezTo>
                  <a:pt x="49" y="81"/>
                  <a:pt x="56" y="77"/>
                  <a:pt x="58" y="76"/>
                </a:cubicBezTo>
                <a:cubicBezTo>
                  <a:pt x="67" y="72"/>
                  <a:pt x="79" y="76"/>
                  <a:pt x="87" y="78"/>
                </a:cubicBezTo>
                <a:cubicBezTo>
                  <a:pt x="92" y="79"/>
                  <a:pt x="98" y="79"/>
                  <a:pt x="103" y="79"/>
                </a:cubicBezTo>
                <a:cubicBezTo>
                  <a:pt x="111" y="80"/>
                  <a:pt x="110" y="76"/>
                  <a:pt x="112" y="70"/>
                </a:cubicBezTo>
                <a:cubicBezTo>
                  <a:pt x="115" y="64"/>
                  <a:pt x="118" y="57"/>
                  <a:pt x="121" y="52"/>
                </a:cubicBezTo>
                <a:cubicBezTo>
                  <a:pt x="122" y="50"/>
                  <a:pt x="126" y="41"/>
                  <a:pt x="128" y="46"/>
                </a:cubicBezTo>
                <a:cubicBezTo>
                  <a:pt x="130" y="48"/>
                  <a:pt x="126" y="51"/>
                  <a:pt x="127" y="54"/>
                </a:cubicBezTo>
                <a:cubicBezTo>
                  <a:pt x="134" y="44"/>
                  <a:pt x="142" y="32"/>
                  <a:pt x="147" y="19"/>
                </a:cubicBezTo>
                <a:cubicBezTo>
                  <a:pt x="148" y="15"/>
                  <a:pt x="148" y="8"/>
                  <a:pt x="153" y="8"/>
                </a:cubicBezTo>
                <a:cubicBezTo>
                  <a:pt x="147" y="29"/>
                  <a:pt x="135" y="48"/>
                  <a:pt x="123" y="66"/>
                </a:cubicBezTo>
                <a:cubicBezTo>
                  <a:pt x="121" y="70"/>
                  <a:pt x="120" y="74"/>
                  <a:pt x="115" y="75"/>
                </a:cubicBezTo>
                <a:cubicBezTo>
                  <a:pt x="115" y="76"/>
                  <a:pt x="115" y="77"/>
                  <a:pt x="114" y="78"/>
                </a:cubicBezTo>
                <a:cubicBezTo>
                  <a:pt x="131" y="79"/>
                  <a:pt x="151" y="78"/>
                  <a:pt x="168" y="76"/>
                </a:cubicBezTo>
                <a:cubicBezTo>
                  <a:pt x="176" y="75"/>
                  <a:pt x="187" y="77"/>
                  <a:pt x="197" y="78"/>
                </a:cubicBezTo>
                <a:cubicBezTo>
                  <a:pt x="210" y="78"/>
                  <a:pt x="227" y="78"/>
                  <a:pt x="239" y="79"/>
                </a:cubicBezTo>
                <a:cubicBezTo>
                  <a:pt x="252" y="81"/>
                  <a:pt x="265" y="80"/>
                  <a:pt x="278" y="80"/>
                </a:cubicBezTo>
                <a:cubicBezTo>
                  <a:pt x="283" y="80"/>
                  <a:pt x="289" y="83"/>
                  <a:pt x="289" y="78"/>
                </a:cubicBezTo>
                <a:cubicBezTo>
                  <a:pt x="271" y="75"/>
                  <a:pt x="254" y="75"/>
                  <a:pt x="235" y="74"/>
                </a:cubicBezTo>
                <a:cubicBezTo>
                  <a:pt x="248" y="71"/>
                  <a:pt x="269" y="75"/>
                  <a:pt x="284" y="75"/>
                </a:cubicBezTo>
                <a:cubicBezTo>
                  <a:pt x="292" y="75"/>
                  <a:pt x="293" y="71"/>
                  <a:pt x="295" y="65"/>
                </a:cubicBezTo>
                <a:cubicBezTo>
                  <a:pt x="301" y="47"/>
                  <a:pt x="309" y="31"/>
                  <a:pt x="316" y="13"/>
                </a:cubicBezTo>
                <a:cubicBezTo>
                  <a:pt x="310" y="11"/>
                  <a:pt x="318" y="2"/>
                  <a:pt x="321" y="1"/>
                </a:cubicBezTo>
                <a:cubicBezTo>
                  <a:pt x="327" y="0"/>
                  <a:pt x="321" y="8"/>
                  <a:pt x="321" y="9"/>
                </a:cubicBezTo>
                <a:cubicBezTo>
                  <a:pt x="316" y="17"/>
                  <a:pt x="314" y="30"/>
                  <a:pt x="310" y="37"/>
                </a:cubicBezTo>
                <a:cubicBezTo>
                  <a:pt x="316" y="36"/>
                  <a:pt x="313" y="21"/>
                  <a:pt x="319" y="23"/>
                </a:cubicBezTo>
                <a:cubicBezTo>
                  <a:pt x="323" y="24"/>
                  <a:pt x="320" y="34"/>
                  <a:pt x="319" y="37"/>
                </a:cubicBezTo>
                <a:cubicBezTo>
                  <a:pt x="315" y="48"/>
                  <a:pt x="311" y="64"/>
                  <a:pt x="307" y="75"/>
                </a:cubicBezTo>
                <a:cubicBezTo>
                  <a:pt x="310" y="76"/>
                  <a:pt x="316" y="76"/>
                  <a:pt x="320" y="76"/>
                </a:cubicBezTo>
                <a:cubicBezTo>
                  <a:pt x="320" y="74"/>
                  <a:pt x="317" y="75"/>
                  <a:pt x="317" y="73"/>
                </a:cubicBezTo>
                <a:cubicBezTo>
                  <a:pt x="318" y="72"/>
                  <a:pt x="319" y="72"/>
                  <a:pt x="321" y="71"/>
                </a:cubicBezTo>
                <a:cubicBezTo>
                  <a:pt x="322" y="66"/>
                  <a:pt x="321" y="60"/>
                  <a:pt x="321" y="54"/>
                </a:cubicBezTo>
                <a:cubicBezTo>
                  <a:pt x="321" y="52"/>
                  <a:pt x="319" y="40"/>
                  <a:pt x="322" y="40"/>
                </a:cubicBezTo>
                <a:cubicBezTo>
                  <a:pt x="324" y="40"/>
                  <a:pt x="323" y="48"/>
                  <a:pt x="323" y="50"/>
                </a:cubicBezTo>
                <a:cubicBezTo>
                  <a:pt x="323" y="58"/>
                  <a:pt x="324" y="64"/>
                  <a:pt x="324" y="72"/>
                </a:cubicBezTo>
                <a:cubicBezTo>
                  <a:pt x="329" y="74"/>
                  <a:pt x="341" y="68"/>
                  <a:pt x="343" y="74"/>
                </a:cubicBezTo>
                <a:cubicBezTo>
                  <a:pt x="346" y="81"/>
                  <a:pt x="331" y="79"/>
                  <a:pt x="324" y="80"/>
                </a:cubicBezTo>
                <a:cubicBezTo>
                  <a:pt x="333" y="84"/>
                  <a:pt x="345" y="81"/>
                  <a:pt x="355" y="81"/>
                </a:cubicBezTo>
                <a:cubicBezTo>
                  <a:pt x="356" y="81"/>
                  <a:pt x="357" y="81"/>
                  <a:pt x="358" y="81"/>
                </a:cubicBezTo>
                <a:cubicBezTo>
                  <a:pt x="368" y="82"/>
                  <a:pt x="378" y="80"/>
                  <a:pt x="388" y="81"/>
                </a:cubicBezTo>
                <a:cubicBezTo>
                  <a:pt x="383" y="85"/>
                  <a:pt x="374" y="83"/>
                  <a:pt x="368" y="83"/>
                </a:cubicBezTo>
                <a:cubicBezTo>
                  <a:pt x="364" y="83"/>
                  <a:pt x="361" y="84"/>
                  <a:pt x="359" y="84"/>
                </a:cubicBezTo>
                <a:cubicBezTo>
                  <a:pt x="358" y="84"/>
                  <a:pt x="357" y="84"/>
                  <a:pt x="355" y="84"/>
                </a:cubicBezTo>
                <a:cubicBezTo>
                  <a:pt x="351" y="83"/>
                  <a:pt x="348" y="85"/>
                  <a:pt x="345" y="84"/>
                </a:cubicBezTo>
                <a:cubicBezTo>
                  <a:pt x="343" y="85"/>
                  <a:pt x="340" y="93"/>
                  <a:pt x="338" y="87"/>
                </a:cubicBezTo>
                <a:cubicBezTo>
                  <a:pt x="332" y="86"/>
                  <a:pt x="328" y="90"/>
                  <a:pt x="323" y="88"/>
                </a:cubicBezTo>
                <a:cubicBezTo>
                  <a:pt x="322" y="108"/>
                  <a:pt x="320" y="124"/>
                  <a:pt x="317" y="142"/>
                </a:cubicBezTo>
                <a:cubicBezTo>
                  <a:pt x="316" y="136"/>
                  <a:pt x="317" y="128"/>
                  <a:pt x="318" y="122"/>
                </a:cubicBezTo>
                <a:cubicBezTo>
                  <a:pt x="319" y="115"/>
                  <a:pt x="320" y="108"/>
                  <a:pt x="320" y="101"/>
                </a:cubicBezTo>
                <a:cubicBezTo>
                  <a:pt x="320" y="97"/>
                  <a:pt x="322" y="90"/>
                  <a:pt x="321" y="87"/>
                </a:cubicBezTo>
                <a:cubicBezTo>
                  <a:pt x="317" y="82"/>
                  <a:pt x="311" y="90"/>
                  <a:pt x="306" y="89"/>
                </a:cubicBezTo>
                <a:cubicBezTo>
                  <a:pt x="308" y="89"/>
                  <a:pt x="311" y="88"/>
                  <a:pt x="311" y="91"/>
                </a:cubicBezTo>
                <a:cubicBezTo>
                  <a:pt x="311" y="94"/>
                  <a:pt x="304" y="92"/>
                  <a:pt x="301" y="93"/>
                </a:cubicBezTo>
                <a:cubicBezTo>
                  <a:pt x="300" y="94"/>
                  <a:pt x="296" y="104"/>
                  <a:pt x="296" y="106"/>
                </a:cubicBezTo>
                <a:cubicBezTo>
                  <a:pt x="296" y="110"/>
                  <a:pt x="296" y="109"/>
                  <a:pt x="294" y="112"/>
                </a:cubicBezTo>
                <a:cubicBezTo>
                  <a:pt x="290" y="117"/>
                  <a:pt x="288" y="128"/>
                  <a:pt x="285" y="135"/>
                </a:cubicBezTo>
                <a:cubicBezTo>
                  <a:pt x="263" y="200"/>
                  <a:pt x="235" y="265"/>
                  <a:pt x="214" y="329"/>
                </a:cubicBezTo>
                <a:cubicBezTo>
                  <a:pt x="218" y="331"/>
                  <a:pt x="215" y="338"/>
                  <a:pt x="214" y="341"/>
                </a:cubicBezTo>
                <a:cubicBezTo>
                  <a:pt x="208" y="358"/>
                  <a:pt x="199" y="377"/>
                  <a:pt x="194" y="395"/>
                </a:cubicBezTo>
                <a:cubicBezTo>
                  <a:pt x="197" y="394"/>
                  <a:pt x="199" y="397"/>
                  <a:pt x="201" y="398"/>
                </a:cubicBezTo>
                <a:cubicBezTo>
                  <a:pt x="203" y="399"/>
                  <a:pt x="207" y="398"/>
                  <a:pt x="206" y="401"/>
                </a:cubicBezTo>
                <a:cubicBezTo>
                  <a:pt x="205" y="405"/>
                  <a:pt x="195" y="400"/>
                  <a:pt x="191" y="401"/>
                </a:cubicBezTo>
                <a:cubicBezTo>
                  <a:pt x="190" y="402"/>
                  <a:pt x="191" y="404"/>
                  <a:pt x="190" y="406"/>
                </a:cubicBezTo>
                <a:cubicBezTo>
                  <a:pt x="190" y="407"/>
                  <a:pt x="188" y="406"/>
                  <a:pt x="188" y="408"/>
                </a:cubicBezTo>
                <a:cubicBezTo>
                  <a:pt x="188" y="409"/>
                  <a:pt x="196" y="410"/>
                  <a:pt x="199" y="411"/>
                </a:cubicBezTo>
                <a:cubicBezTo>
                  <a:pt x="204" y="412"/>
                  <a:pt x="210" y="412"/>
                  <a:pt x="214" y="413"/>
                </a:cubicBezTo>
                <a:cubicBezTo>
                  <a:pt x="218" y="414"/>
                  <a:pt x="230" y="412"/>
                  <a:pt x="230" y="416"/>
                </a:cubicBezTo>
                <a:close/>
                <a:moveTo>
                  <a:pt x="52" y="222"/>
                </a:moveTo>
                <a:cubicBezTo>
                  <a:pt x="50" y="222"/>
                  <a:pt x="49" y="225"/>
                  <a:pt x="50" y="227"/>
                </a:cubicBezTo>
                <a:cubicBezTo>
                  <a:pt x="51" y="226"/>
                  <a:pt x="51" y="224"/>
                  <a:pt x="52" y="222"/>
                </a:cubicBezTo>
                <a:close/>
                <a:moveTo>
                  <a:pt x="78" y="180"/>
                </a:moveTo>
                <a:cubicBezTo>
                  <a:pt x="77" y="179"/>
                  <a:pt x="71" y="177"/>
                  <a:pt x="71" y="181"/>
                </a:cubicBezTo>
                <a:cubicBezTo>
                  <a:pt x="73" y="181"/>
                  <a:pt x="76" y="181"/>
                  <a:pt x="78" y="180"/>
                </a:cubicBezTo>
                <a:close/>
                <a:moveTo>
                  <a:pt x="195" y="363"/>
                </a:moveTo>
                <a:cubicBezTo>
                  <a:pt x="191" y="363"/>
                  <a:pt x="191" y="369"/>
                  <a:pt x="190" y="372"/>
                </a:cubicBezTo>
                <a:cubicBezTo>
                  <a:pt x="194" y="374"/>
                  <a:pt x="194" y="367"/>
                  <a:pt x="195" y="363"/>
                </a:cubicBezTo>
                <a:close/>
                <a:moveTo>
                  <a:pt x="199" y="349"/>
                </a:moveTo>
                <a:cubicBezTo>
                  <a:pt x="198" y="353"/>
                  <a:pt x="193" y="358"/>
                  <a:pt x="195" y="361"/>
                </a:cubicBezTo>
                <a:cubicBezTo>
                  <a:pt x="196" y="357"/>
                  <a:pt x="199" y="353"/>
                  <a:pt x="199" y="349"/>
                </a:cubicBezTo>
                <a:close/>
                <a:moveTo>
                  <a:pt x="212" y="298"/>
                </a:moveTo>
                <a:cubicBezTo>
                  <a:pt x="206" y="299"/>
                  <a:pt x="199" y="299"/>
                  <a:pt x="195" y="303"/>
                </a:cubicBezTo>
                <a:cubicBezTo>
                  <a:pt x="200" y="308"/>
                  <a:pt x="213" y="308"/>
                  <a:pt x="212" y="298"/>
                </a:cubicBezTo>
                <a:close/>
                <a:moveTo>
                  <a:pt x="215" y="289"/>
                </a:moveTo>
                <a:cubicBezTo>
                  <a:pt x="212" y="289"/>
                  <a:pt x="209" y="290"/>
                  <a:pt x="206" y="291"/>
                </a:cubicBezTo>
                <a:cubicBezTo>
                  <a:pt x="210" y="292"/>
                  <a:pt x="216" y="294"/>
                  <a:pt x="215" y="289"/>
                </a:cubicBezTo>
                <a:close/>
                <a:moveTo>
                  <a:pt x="217" y="281"/>
                </a:moveTo>
                <a:cubicBezTo>
                  <a:pt x="219" y="279"/>
                  <a:pt x="220" y="277"/>
                  <a:pt x="220" y="274"/>
                </a:cubicBezTo>
                <a:cubicBezTo>
                  <a:pt x="215" y="273"/>
                  <a:pt x="208" y="277"/>
                  <a:pt x="203" y="278"/>
                </a:cubicBezTo>
                <a:cubicBezTo>
                  <a:pt x="207" y="280"/>
                  <a:pt x="212" y="281"/>
                  <a:pt x="217" y="281"/>
                </a:cubicBezTo>
                <a:close/>
                <a:moveTo>
                  <a:pt x="215" y="270"/>
                </a:moveTo>
                <a:cubicBezTo>
                  <a:pt x="217" y="270"/>
                  <a:pt x="222" y="271"/>
                  <a:pt x="222" y="268"/>
                </a:cubicBezTo>
                <a:cubicBezTo>
                  <a:pt x="220" y="268"/>
                  <a:pt x="216" y="268"/>
                  <a:pt x="215" y="270"/>
                </a:cubicBezTo>
                <a:close/>
                <a:moveTo>
                  <a:pt x="220" y="262"/>
                </a:moveTo>
                <a:cubicBezTo>
                  <a:pt x="219" y="261"/>
                  <a:pt x="216" y="261"/>
                  <a:pt x="216" y="262"/>
                </a:cubicBezTo>
                <a:cubicBezTo>
                  <a:pt x="217" y="262"/>
                  <a:pt x="219" y="263"/>
                  <a:pt x="220" y="262"/>
                </a:cubicBezTo>
                <a:close/>
                <a:moveTo>
                  <a:pt x="256" y="204"/>
                </a:moveTo>
                <a:cubicBezTo>
                  <a:pt x="255" y="204"/>
                  <a:pt x="255" y="204"/>
                  <a:pt x="255" y="204"/>
                </a:cubicBezTo>
                <a:cubicBezTo>
                  <a:pt x="248" y="204"/>
                  <a:pt x="245" y="210"/>
                  <a:pt x="245" y="217"/>
                </a:cubicBezTo>
                <a:cubicBezTo>
                  <a:pt x="247" y="217"/>
                  <a:pt x="249" y="218"/>
                  <a:pt x="249" y="220"/>
                </a:cubicBezTo>
                <a:cubicBezTo>
                  <a:pt x="248" y="223"/>
                  <a:pt x="245" y="221"/>
                  <a:pt x="243" y="222"/>
                </a:cubicBezTo>
                <a:cubicBezTo>
                  <a:pt x="240" y="224"/>
                  <a:pt x="242" y="226"/>
                  <a:pt x="242" y="229"/>
                </a:cubicBezTo>
                <a:cubicBezTo>
                  <a:pt x="242" y="230"/>
                  <a:pt x="240" y="231"/>
                  <a:pt x="240" y="232"/>
                </a:cubicBezTo>
                <a:cubicBezTo>
                  <a:pt x="237" y="236"/>
                  <a:pt x="237" y="243"/>
                  <a:pt x="235" y="247"/>
                </a:cubicBezTo>
                <a:cubicBezTo>
                  <a:pt x="232" y="252"/>
                  <a:pt x="230" y="262"/>
                  <a:pt x="227" y="270"/>
                </a:cubicBezTo>
                <a:cubicBezTo>
                  <a:pt x="224" y="282"/>
                  <a:pt x="221" y="294"/>
                  <a:pt x="218" y="304"/>
                </a:cubicBezTo>
                <a:cubicBezTo>
                  <a:pt x="231" y="271"/>
                  <a:pt x="243" y="237"/>
                  <a:pt x="256" y="204"/>
                </a:cubicBezTo>
                <a:close/>
                <a:moveTo>
                  <a:pt x="218" y="240"/>
                </a:moveTo>
                <a:cubicBezTo>
                  <a:pt x="224" y="243"/>
                  <a:pt x="235" y="242"/>
                  <a:pt x="234" y="232"/>
                </a:cubicBezTo>
                <a:cubicBezTo>
                  <a:pt x="226" y="232"/>
                  <a:pt x="222" y="236"/>
                  <a:pt x="218" y="240"/>
                </a:cubicBezTo>
                <a:close/>
                <a:moveTo>
                  <a:pt x="237" y="224"/>
                </a:moveTo>
                <a:cubicBezTo>
                  <a:pt x="233" y="224"/>
                  <a:pt x="229" y="225"/>
                  <a:pt x="227" y="228"/>
                </a:cubicBezTo>
                <a:cubicBezTo>
                  <a:pt x="231" y="229"/>
                  <a:pt x="237" y="228"/>
                  <a:pt x="237" y="224"/>
                </a:cubicBezTo>
                <a:close/>
                <a:moveTo>
                  <a:pt x="247" y="194"/>
                </a:moveTo>
                <a:cubicBezTo>
                  <a:pt x="243" y="196"/>
                  <a:pt x="238" y="196"/>
                  <a:pt x="236" y="200"/>
                </a:cubicBezTo>
                <a:cubicBezTo>
                  <a:pt x="241" y="202"/>
                  <a:pt x="248" y="201"/>
                  <a:pt x="247" y="194"/>
                </a:cubicBezTo>
                <a:close/>
                <a:moveTo>
                  <a:pt x="265" y="178"/>
                </a:moveTo>
                <a:cubicBezTo>
                  <a:pt x="264" y="179"/>
                  <a:pt x="261" y="179"/>
                  <a:pt x="258" y="179"/>
                </a:cubicBezTo>
                <a:cubicBezTo>
                  <a:pt x="257" y="181"/>
                  <a:pt x="256" y="184"/>
                  <a:pt x="255" y="187"/>
                </a:cubicBezTo>
                <a:cubicBezTo>
                  <a:pt x="262" y="192"/>
                  <a:pt x="249" y="192"/>
                  <a:pt x="251" y="199"/>
                </a:cubicBezTo>
                <a:cubicBezTo>
                  <a:pt x="254" y="199"/>
                  <a:pt x="255" y="200"/>
                  <a:pt x="257" y="202"/>
                </a:cubicBezTo>
                <a:cubicBezTo>
                  <a:pt x="259" y="194"/>
                  <a:pt x="264" y="186"/>
                  <a:pt x="265" y="178"/>
                </a:cubicBezTo>
                <a:close/>
                <a:moveTo>
                  <a:pt x="126" y="110"/>
                </a:moveTo>
                <a:cubicBezTo>
                  <a:pt x="138" y="111"/>
                  <a:pt x="149" y="110"/>
                  <a:pt x="160" y="112"/>
                </a:cubicBezTo>
                <a:cubicBezTo>
                  <a:pt x="162" y="112"/>
                  <a:pt x="164" y="113"/>
                  <a:pt x="166" y="113"/>
                </a:cubicBezTo>
                <a:cubicBezTo>
                  <a:pt x="180" y="115"/>
                  <a:pt x="198" y="115"/>
                  <a:pt x="213" y="114"/>
                </a:cubicBezTo>
                <a:cubicBezTo>
                  <a:pt x="185" y="110"/>
                  <a:pt x="153" y="107"/>
                  <a:pt x="126" y="110"/>
                </a:cubicBezTo>
                <a:close/>
                <a:moveTo>
                  <a:pt x="197" y="107"/>
                </a:moveTo>
                <a:cubicBezTo>
                  <a:pt x="184" y="104"/>
                  <a:pt x="165" y="103"/>
                  <a:pt x="152" y="105"/>
                </a:cubicBezTo>
                <a:cubicBezTo>
                  <a:pt x="167" y="106"/>
                  <a:pt x="183" y="108"/>
                  <a:pt x="197" y="107"/>
                </a:cubicBezTo>
                <a:close/>
                <a:moveTo>
                  <a:pt x="221" y="103"/>
                </a:moveTo>
                <a:cubicBezTo>
                  <a:pt x="219" y="103"/>
                  <a:pt x="215" y="102"/>
                  <a:pt x="213" y="104"/>
                </a:cubicBezTo>
                <a:cubicBezTo>
                  <a:pt x="232" y="105"/>
                  <a:pt x="251" y="108"/>
                  <a:pt x="270" y="108"/>
                </a:cubicBezTo>
                <a:cubicBezTo>
                  <a:pt x="273" y="104"/>
                  <a:pt x="283" y="108"/>
                  <a:pt x="282" y="99"/>
                </a:cubicBezTo>
                <a:cubicBezTo>
                  <a:pt x="259" y="100"/>
                  <a:pt x="236" y="99"/>
                  <a:pt x="213" y="101"/>
                </a:cubicBezTo>
                <a:cubicBezTo>
                  <a:pt x="215" y="102"/>
                  <a:pt x="219" y="102"/>
                  <a:pt x="221" y="103"/>
                </a:cubicBezTo>
                <a:close/>
                <a:moveTo>
                  <a:pt x="204" y="108"/>
                </a:moveTo>
                <a:cubicBezTo>
                  <a:pt x="224" y="111"/>
                  <a:pt x="244" y="114"/>
                  <a:pt x="266" y="113"/>
                </a:cubicBezTo>
                <a:cubicBezTo>
                  <a:pt x="252" y="111"/>
                  <a:pt x="240" y="107"/>
                  <a:pt x="226" y="108"/>
                </a:cubicBezTo>
                <a:cubicBezTo>
                  <a:pt x="226" y="109"/>
                  <a:pt x="229" y="108"/>
                  <a:pt x="230" y="109"/>
                </a:cubicBezTo>
                <a:cubicBezTo>
                  <a:pt x="227" y="110"/>
                  <a:pt x="220" y="111"/>
                  <a:pt x="224" y="107"/>
                </a:cubicBezTo>
                <a:cubicBezTo>
                  <a:pt x="221" y="107"/>
                  <a:pt x="217" y="107"/>
                  <a:pt x="215" y="107"/>
                </a:cubicBezTo>
                <a:cubicBezTo>
                  <a:pt x="215" y="107"/>
                  <a:pt x="217" y="108"/>
                  <a:pt x="216" y="108"/>
                </a:cubicBezTo>
                <a:cubicBezTo>
                  <a:pt x="212" y="108"/>
                  <a:pt x="207" y="107"/>
                  <a:pt x="204" y="108"/>
                </a:cubicBezTo>
                <a:close/>
                <a:moveTo>
                  <a:pt x="124" y="116"/>
                </a:moveTo>
                <a:cubicBezTo>
                  <a:pt x="160" y="116"/>
                  <a:pt x="196" y="127"/>
                  <a:pt x="230" y="127"/>
                </a:cubicBezTo>
                <a:cubicBezTo>
                  <a:pt x="235" y="127"/>
                  <a:pt x="239" y="126"/>
                  <a:pt x="241" y="126"/>
                </a:cubicBezTo>
                <a:cubicBezTo>
                  <a:pt x="243" y="125"/>
                  <a:pt x="247" y="128"/>
                  <a:pt x="249" y="126"/>
                </a:cubicBezTo>
                <a:cubicBezTo>
                  <a:pt x="245" y="125"/>
                  <a:pt x="238" y="125"/>
                  <a:pt x="236" y="123"/>
                </a:cubicBezTo>
                <a:cubicBezTo>
                  <a:pt x="242" y="120"/>
                  <a:pt x="251" y="123"/>
                  <a:pt x="256" y="126"/>
                </a:cubicBezTo>
                <a:cubicBezTo>
                  <a:pt x="256" y="126"/>
                  <a:pt x="257" y="127"/>
                  <a:pt x="256" y="128"/>
                </a:cubicBezTo>
                <a:cubicBezTo>
                  <a:pt x="261" y="129"/>
                  <a:pt x="266" y="130"/>
                  <a:pt x="271" y="129"/>
                </a:cubicBezTo>
                <a:cubicBezTo>
                  <a:pt x="272" y="125"/>
                  <a:pt x="274" y="121"/>
                  <a:pt x="275" y="117"/>
                </a:cubicBezTo>
                <a:cubicBezTo>
                  <a:pt x="259" y="120"/>
                  <a:pt x="240" y="118"/>
                  <a:pt x="222" y="119"/>
                </a:cubicBezTo>
                <a:cubicBezTo>
                  <a:pt x="224" y="120"/>
                  <a:pt x="227" y="120"/>
                  <a:pt x="229" y="121"/>
                </a:cubicBezTo>
                <a:cubicBezTo>
                  <a:pt x="226" y="122"/>
                  <a:pt x="222" y="120"/>
                  <a:pt x="219" y="121"/>
                </a:cubicBezTo>
                <a:cubicBezTo>
                  <a:pt x="221" y="122"/>
                  <a:pt x="226" y="123"/>
                  <a:pt x="227" y="125"/>
                </a:cubicBezTo>
                <a:cubicBezTo>
                  <a:pt x="196" y="117"/>
                  <a:pt x="161" y="115"/>
                  <a:pt x="124" y="116"/>
                </a:cubicBezTo>
                <a:close/>
                <a:moveTo>
                  <a:pt x="264" y="147"/>
                </a:moveTo>
                <a:cubicBezTo>
                  <a:pt x="259" y="147"/>
                  <a:pt x="254" y="147"/>
                  <a:pt x="251" y="150"/>
                </a:cubicBezTo>
                <a:cubicBezTo>
                  <a:pt x="255" y="150"/>
                  <a:pt x="264" y="152"/>
                  <a:pt x="264" y="147"/>
                </a:cubicBezTo>
                <a:close/>
                <a:moveTo>
                  <a:pt x="261" y="157"/>
                </a:moveTo>
                <a:cubicBezTo>
                  <a:pt x="255" y="159"/>
                  <a:pt x="250" y="159"/>
                  <a:pt x="245" y="162"/>
                </a:cubicBezTo>
                <a:cubicBezTo>
                  <a:pt x="250" y="163"/>
                  <a:pt x="262" y="165"/>
                  <a:pt x="261" y="157"/>
                </a:cubicBezTo>
                <a:close/>
                <a:moveTo>
                  <a:pt x="269" y="135"/>
                </a:moveTo>
                <a:cubicBezTo>
                  <a:pt x="262" y="137"/>
                  <a:pt x="253" y="137"/>
                  <a:pt x="248" y="140"/>
                </a:cubicBezTo>
                <a:cubicBezTo>
                  <a:pt x="255" y="141"/>
                  <a:pt x="270" y="145"/>
                  <a:pt x="269" y="135"/>
                </a:cubicBezTo>
                <a:close/>
                <a:moveTo>
                  <a:pt x="245" y="154"/>
                </a:moveTo>
                <a:cubicBezTo>
                  <a:pt x="245" y="155"/>
                  <a:pt x="245" y="155"/>
                  <a:pt x="245" y="156"/>
                </a:cubicBezTo>
                <a:cubicBezTo>
                  <a:pt x="246" y="156"/>
                  <a:pt x="249" y="156"/>
                  <a:pt x="249" y="155"/>
                </a:cubicBezTo>
                <a:cubicBezTo>
                  <a:pt x="248" y="154"/>
                  <a:pt x="247" y="154"/>
                  <a:pt x="245" y="154"/>
                </a:cubicBezTo>
                <a:close/>
                <a:moveTo>
                  <a:pt x="238" y="174"/>
                </a:moveTo>
                <a:cubicBezTo>
                  <a:pt x="243" y="175"/>
                  <a:pt x="256" y="178"/>
                  <a:pt x="256" y="169"/>
                </a:cubicBezTo>
                <a:cubicBezTo>
                  <a:pt x="250" y="170"/>
                  <a:pt x="243" y="171"/>
                  <a:pt x="238" y="174"/>
                </a:cubicBezTo>
                <a:close/>
                <a:moveTo>
                  <a:pt x="306" y="78"/>
                </a:moveTo>
                <a:cubicBezTo>
                  <a:pt x="305" y="78"/>
                  <a:pt x="306" y="79"/>
                  <a:pt x="306" y="80"/>
                </a:cubicBezTo>
                <a:cubicBezTo>
                  <a:pt x="311" y="79"/>
                  <a:pt x="317" y="83"/>
                  <a:pt x="320" y="80"/>
                </a:cubicBezTo>
                <a:cubicBezTo>
                  <a:pt x="317" y="79"/>
                  <a:pt x="310" y="79"/>
                  <a:pt x="306" y="78"/>
                </a:cubicBezTo>
                <a:close/>
                <a:moveTo>
                  <a:pt x="296" y="74"/>
                </a:moveTo>
                <a:cubicBezTo>
                  <a:pt x="299" y="73"/>
                  <a:pt x="298" y="69"/>
                  <a:pt x="300" y="66"/>
                </a:cubicBezTo>
                <a:cubicBezTo>
                  <a:pt x="302" y="60"/>
                  <a:pt x="306" y="55"/>
                  <a:pt x="307" y="48"/>
                </a:cubicBezTo>
                <a:cubicBezTo>
                  <a:pt x="306" y="48"/>
                  <a:pt x="306" y="47"/>
                  <a:pt x="306" y="48"/>
                </a:cubicBezTo>
                <a:cubicBezTo>
                  <a:pt x="301" y="55"/>
                  <a:pt x="298" y="66"/>
                  <a:pt x="296" y="74"/>
                </a:cubicBezTo>
                <a:close/>
                <a:moveTo>
                  <a:pt x="293" y="81"/>
                </a:moveTo>
                <a:cubicBezTo>
                  <a:pt x="295" y="81"/>
                  <a:pt x="295" y="79"/>
                  <a:pt x="296" y="78"/>
                </a:cubicBezTo>
                <a:cubicBezTo>
                  <a:pt x="293" y="77"/>
                  <a:pt x="293" y="79"/>
                  <a:pt x="293" y="81"/>
                </a:cubicBezTo>
                <a:close/>
                <a:moveTo>
                  <a:pt x="287" y="106"/>
                </a:moveTo>
                <a:cubicBezTo>
                  <a:pt x="288" y="107"/>
                  <a:pt x="290" y="107"/>
                  <a:pt x="291" y="107"/>
                </a:cubicBezTo>
                <a:cubicBezTo>
                  <a:pt x="293" y="103"/>
                  <a:pt x="295" y="98"/>
                  <a:pt x="295" y="93"/>
                </a:cubicBezTo>
                <a:cubicBezTo>
                  <a:pt x="290" y="96"/>
                  <a:pt x="290" y="102"/>
                  <a:pt x="287" y="106"/>
                </a:cubicBezTo>
                <a:close/>
                <a:moveTo>
                  <a:pt x="282" y="120"/>
                </a:moveTo>
                <a:cubicBezTo>
                  <a:pt x="280" y="124"/>
                  <a:pt x="277" y="127"/>
                  <a:pt x="277" y="130"/>
                </a:cubicBezTo>
                <a:cubicBezTo>
                  <a:pt x="278" y="132"/>
                  <a:pt x="278" y="134"/>
                  <a:pt x="275" y="135"/>
                </a:cubicBezTo>
                <a:cubicBezTo>
                  <a:pt x="270" y="148"/>
                  <a:pt x="263" y="159"/>
                  <a:pt x="259" y="174"/>
                </a:cubicBezTo>
                <a:cubicBezTo>
                  <a:pt x="262" y="174"/>
                  <a:pt x="266" y="175"/>
                  <a:pt x="266" y="176"/>
                </a:cubicBezTo>
                <a:cubicBezTo>
                  <a:pt x="275" y="155"/>
                  <a:pt x="282" y="134"/>
                  <a:pt x="289" y="112"/>
                </a:cubicBezTo>
                <a:cubicBezTo>
                  <a:pt x="283" y="110"/>
                  <a:pt x="283" y="117"/>
                  <a:pt x="282" y="120"/>
                </a:cubicBezTo>
                <a:close/>
                <a:moveTo>
                  <a:pt x="199" y="85"/>
                </a:moveTo>
                <a:cubicBezTo>
                  <a:pt x="207" y="86"/>
                  <a:pt x="215" y="88"/>
                  <a:pt x="221" y="90"/>
                </a:cubicBezTo>
                <a:cubicBezTo>
                  <a:pt x="237" y="93"/>
                  <a:pt x="263" y="91"/>
                  <a:pt x="281" y="90"/>
                </a:cubicBezTo>
                <a:cubicBezTo>
                  <a:pt x="282" y="90"/>
                  <a:pt x="286" y="90"/>
                  <a:pt x="286" y="89"/>
                </a:cubicBezTo>
                <a:cubicBezTo>
                  <a:pt x="285" y="88"/>
                  <a:pt x="280" y="88"/>
                  <a:pt x="280" y="88"/>
                </a:cubicBezTo>
                <a:cubicBezTo>
                  <a:pt x="273" y="87"/>
                  <a:pt x="263" y="87"/>
                  <a:pt x="257" y="86"/>
                </a:cubicBezTo>
                <a:cubicBezTo>
                  <a:pt x="238" y="85"/>
                  <a:pt x="216" y="83"/>
                  <a:pt x="199" y="85"/>
                </a:cubicBezTo>
                <a:close/>
                <a:moveTo>
                  <a:pt x="144" y="88"/>
                </a:moveTo>
                <a:cubicBezTo>
                  <a:pt x="164" y="89"/>
                  <a:pt x="184" y="88"/>
                  <a:pt x="203" y="89"/>
                </a:cubicBezTo>
                <a:cubicBezTo>
                  <a:pt x="191" y="86"/>
                  <a:pt x="177" y="87"/>
                  <a:pt x="162" y="88"/>
                </a:cubicBezTo>
                <a:cubicBezTo>
                  <a:pt x="155" y="88"/>
                  <a:pt x="149" y="86"/>
                  <a:pt x="144" y="88"/>
                </a:cubicBezTo>
                <a:close/>
                <a:moveTo>
                  <a:pt x="130" y="91"/>
                </a:moveTo>
                <a:cubicBezTo>
                  <a:pt x="138" y="94"/>
                  <a:pt x="150" y="96"/>
                  <a:pt x="160" y="97"/>
                </a:cubicBezTo>
                <a:cubicBezTo>
                  <a:pt x="190" y="99"/>
                  <a:pt x="224" y="95"/>
                  <a:pt x="254" y="96"/>
                </a:cubicBezTo>
                <a:cubicBezTo>
                  <a:pt x="243" y="92"/>
                  <a:pt x="230" y="93"/>
                  <a:pt x="218" y="92"/>
                </a:cubicBezTo>
                <a:cubicBezTo>
                  <a:pt x="190" y="91"/>
                  <a:pt x="160" y="90"/>
                  <a:pt x="130" y="91"/>
                </a:cubicBezTo>
                <a:close/>
                <a:moveTo>
                  <a:pt x="119" y="89"/>
                </a:moveTo>
                <a:cubicBezTo>
                  <a:pt x="121" y="89"/>
                  <a:pt x="123" y="89"/>
                  <a:pt x="123" y="87"/>
                </a:cubicBezTo>
                <a:cubicBezTo>
                  <a:pt x="122" y="87"/>
                  <a:pt x="118" y="86"/>
                  <a:pt x="119" y="89"/>
                </a:cubicBezTo>
                <a:close/>
                <a:moveTo>
                  <a:pt x="114" y="99"/>
                </a:moveTo>
                <a:cubicBezTo>
                  <a:pt x="119" y="98"/>
                  <a:pt x="123" y="98"/>
                  <a:pt x="128" y="97"/>
                </a:cubicBezTo>
                <a:cubicBezTo>
                  <a:pt x="126" y="95"/>
                  <a:pt x="121" y="96"/>
                  <a:pt x="121" y="92"/>
                </a:cubicBezTo>
                <a:cubicBezTo>
                  <a:pt x="116" y="90"/>
                  <a:pt x="115" y="95"/>
                  <a:pt x="114" y="99"/>
                </a:cubicBezTo>
                <a:close/>
                <a:moveTo>
                  <a:pt x="110" y="89"/>
                </a:moveTo>
                <a:cubicBezTo>
                  <a:pt x="112" y="89"/>
                  <a:pt x="115" y="89"/>
                  <a:pt x="115" y="87"/>
                </a:cubicBezTo>
                <a:cubicBezTo>
                  <a:pt x="113" y="87"/>
                  <a:pt x="109" y="87"/>
                  <a:pt x="110" y="89"/>
                </a:cubicBezTo>
                <a:close/>
                <a:moveTo>
                  <a:pt x="103" y="105"/>
                </a:moveTo>
                <a:cubicBezTo>
                  <a:pt x="105" y="105"/>
                  <a:pt x="104" y="103"/>
                  <a:pt x="104" y="102"/>
                </a:cubicBezTo>
                <a:cubicBezTo>
                  <a:pt x="105" y="99"/>
                  <a:pt x="108" y="101"/>
                  <a:pt x="110" y="100"/>
                </a:cubicBezTo>
                <a:cubicBezTo>
                  <a:pt x="112" y="98"/>
                  <a:pt x="112" y="94"/>
                  <a:pt x="113" y="92"/>
                </a:cubicBezTo>
                <a:cubicBezTo>
                  <a:pt x="104" y="90"/>
                  <a:pt x="105" y="100"/>
                  <a:pt x="103" y="105"/>
                </a:cubicBezTo>
                <a:close/>
                <a:moveTo>
                  <a:pt x="99" y="112"/>
                </a:moveTo>
                <a:cubicBezTo>
                  <a:pt x="101" y="113"/>
                  <a:pt x="102" y="111"/>
                  <a:pt x="103" y="111"/>
                </a:cubicBezTo>
                <a:cubicBezTo>
                  <a:pt x="102" y="110"/>
                  <a:pt x="101" y="109"/>
                  <a:pt x="101" y="108"/>
                </a:cubicBezTo>
                <a:cubicBezTo>
                  <a:pt x="100" y="109"/>
                  <a:pt x="99" y="111"/>
                  <a:pt x="99" y="112"/>
                </a:cubicBezTo>
                <a:close/>
                <a:moveTo>
                  <a:pt x="95" y="125"/>
                </a:moveTo>
                <a:cubicBezTo>
                  <a:pt x="99" y="125"/>
                  <a:pt x="103" y="124"/>
                  <a:pt x="104" y="120"/>
                </a:cubicBezTo>
                <a:cubicBezTo>
                  <a:pt x="100" y="119"/>
                  <a:pt x="94" y="119"/>
                  <a:pt x="95" y="125"/>
                </a:cubicBezTo>
                <a:close/>
                <a:moveTo>
                  <a:pt x="85" y="189"/>
                </a:moveTo>
                <a:cubicBezTo>
                  <a:pt x="82" y="187"/>
                  <a:pt x="80" y="190"/>
                  <a:pt x="81" y="194"/>
                </a:cubicBezTo>
                <a:cubicBezTo>
                  <a:pt x="82" y="194"/>
                  <a:pt x="82" y="194"/>
                  <a:pt x="83" y="194"/>
                </a:cubicBezTo>
                <a:cubicBezTo>
                  <a:pt x="84" y="193"/>
                  <a:pt x="85" y="192"/>
                  <a:pt x="85" y="189"/>
                </a:cubicBezTo>
                <a:close/>
                <a:moveTo>
                  <a:pt x="96" y="139"/>
                </a:moveTo>
                <a:cubicBezTo>
                  <a:pt x="94" y="138"/>
                  <a:pt x="88" y="137"/>
                  <a:pt x="88" y="141"/>
                </a:cubicBezTo>
                <a:cubicBezTo>
                  <a:pt x="90" y="141"/>
                  <a:pt x="95" y="141"/>
                  <a:pt x="96" y="139"/>
                </a:cubicBezTo>
                <a:close/>
                <a:moveTo>
                  <a:pt x="98" y="157"/>
                </a:moveTo>
                <a:cubicBezTo>
                  <a:pt x="97" y="158"/>
                  <a:pt x="94" y="158"/>
                  <a:pt x="93" y="160"/>
                </a:cubicBezTo>
                <a:cubicBezTo>
                  <a:pt x="94" y="160"/>
                  <a:pt x="94" y="161"/>
                  <a:pt x="95" y="161"/>
                </a:cubicBezTo>
                <a:cubicBezTo>
                  <a:pt x="96" y="160"/>
                  <a:pt x="97" y="159"/>
                  <a:pt x="98" y="157"/>
                </a:cubicBezTo>
                <a:close/>
                <a:moveTo>
                  <a:pt x="112" y="145"/>
                </a:moveTo>
                <a:cubicBezTo>
                  <a:pt x="109" y="143"/>
                  <a:pt x="106" y="145"/>
                  <a:pt x="103" y="144"/>
                </a:cubicBezTo>
                <a:cubicBezTo>
                  <a:pt x="104" y="147"/>
                  <a:pt x="103" y="150"/>
                  <a:pt x="100" y="151"/>
                </a:cubicBezTo>
                <a:cubicBezTo>
                  <a:pt x="100" y="153"/>
                  <a:pt x="101" y="154"/>
                  <a:pt x="101" y="155"/>
                </a:cubicBezTo>
                <a:cubicBezTo>
                  <a:pt x="105" y="152"/>
                  <a:pt x="110" y="150"/>
                  <a:pt x="112" y="145"/>
                </a:cubicBezTo>
                <a:close/>
                <a:moveTo>
                  <a:pt x="126" y="134"/>
                </a:moveTo>
                <a:cubicBezTo>
                  <a:pt x="119" y="133"/>
                  <a:pt x="108" y="132"/>
                  <a:pt x="102" y="134"/>
                </a:cubicBezTo>
                <a:cubicBezTo>
                  <a:pt x="107" y="139"/>
                  <a:pt x="122" y="140"/>
                  <a:pt x="126" y="134"/>
                </a:cubicBezTo>
                <a:close/>
                <a:moveTo>
                  <a:pt x="142" y="134"/>
                </a:moveTo>
                <a:cubicBezTo>
                  <a:pt x="137" y="133"/>
                  <a:pt x="133" y="134"/>
                  <a:pt x="130" y="136"/>
                </a:cubicBezTo>
                <a:cubicBezTo>
                  <a:pt x="134" y="137"/>
                  <a:pt x="141" y="136"/>
                  <a:pt x="142" y="134"/>
                </a:cubicBezTo>
                <a:close/>
                <a:moveTo>
                  <a:pt x="180" y="125"/>
                </a:moveTo>
                <a:cubicBezTo>
                  <a:pt x="166" y="123"/>
                  <a:pt x="149" y="121"/>
                  <a:pt x="136" y="120"/>
                </a:cubicBezTo>
                <a:cubicBezTo>
                  <a:pt x="132" y="120"/>
                  <a:pt x="128" y="120"/>
                  <a:pt x="123" y="120"/>
                </a:cubicBezTo>
                <a:cubicBezTo>
                  <a:pt x="119" y="120"/>
                  <a:pt x="106" y="117"/>
                  <a:pt x="106" y="123"/>
                </a:cubicBezTo>
                <a:cubicBezTo>
                  <a:pt x="131" y="124"/>
                  <a:pt x="157" y="124"/>
                  <a:pt x="180" y="125"/>
                </a:cubicBezTo>
                <a:close/>
                <a:moveTo>
                  <a:pt x="176" y="137"/>
                </a:moveTo>
                <a:cubicBezTo>
                  <a:pt x="166" y="136"/>
                  <a:pt x="155" y="132"/>
                  <a:pt x="149" y="138"/>
                </a:cubicBezTo>
                <a:cubicBezTo>
                  <a:pt x="158" y="139"/>
                  <a:pt x="167" y="138"/>
                  <a:pt x="176" y="137"/>
                </a:cubicBezTo>
                <a:close/>
                <a:moveTo>
                  <a:pt x="238" y="138"/>
                </a:moveTo>
                <a:cubicBezTo>
                  <a:pt x="241" y="138"/>
                  <a:pt x="244" y="134"/>
                  <a:pt x="246" y="134"/>
                </a:cubicBezTo>
                <a:cubicBezTo>
                  <a:pt x="224" y="133"/>
                  <a:pt x="201" y="129"/>
                  <a:pt x="179" y="131"/>
                </a:cubicBezTo>
                <a:cubicBezTo>
                  <a:pt x="173" y="134"/>
                  <a:pt x="162" y="128"/>
                  <a:pt x="156" y="131"/>
                </a:cubicBezTo>
                <a:cubicBezTo>
                  <a:pt x="171" y="134"/>
                  <a:pt x="190" y="135"/>
                  <a:pt x="208" y="137"/>
                </a:cubicBezTo>
                <a:cubicBezTo>
                  <a:pt x="211" y="137"/>
                  <a:pt x="215" y="138"/>
                  <a:pt x="217" y="137"/>
                </a:cubicBezTo>
                <a:cubicBezTo>
                  <a:pt x="218" y="137"/>
                  <a:pt x="219" y="136"/>
                  <a:pt x="220" y="136"/>
                </a:cubicBezTo>
                <a:cubicBezTo>
                  <a:pt x="224" y="135"/>
                  <a:pt x="231" y="136"/>
                  <a:pt x="235" y="136"/>
                </a:cubicBezTo>
                <a:cubicBezTo>
                  <a:pt x="236" y="137"/>
                  <a:pt x="237" y="138"/>
                  <a:pt x="238" y="138"/>
                </a:cubicBezTo>
                <a:close/>
                <a:moveTo>
                  <a:pt x="234" y="186"/>
                </a:moveTo>
                <a:cubicBezTo>
                  <a:pt x="240" y="189"/>
                  <a:pt x="253" y="191"/>
                  <a:pt x="252" y="180"/>
                </a:cubicBezTo>
                <a:cubicBezTo>
                  <a:pt x="245" y="180"/>
                  <a:pt x="238" y="182"/>
                  <a:pt x="234" y="186"/>
                </a:cubicBezTo>
                <a:close/>
                <a:moveTo>
                  <a:pt x="231" y="196"/>
                </a:moveTo>
                <a:cubicBezTo>
                  <a:pt x="233" y="195"/>
                  <a:pt x="235" y="194"/>
                  <a:pt x="237" y="192"/>
                </a:cubicBezTo>
                <a:cubicBezTo>
                  <a:pt x="235" y="188"/>
                  <a:pt x="230" y="189"/>
                  <a:pt x="231" y="196"/>
                </a:cubicBezTo>
                <a:close/>
                <a:moveTo>
                  <a:pt x="230" y="216"/>
                </a:moveTo>
                <a:cubicBezTo>
                  <a:pt x="237" y="220"/>
                  <a:pt x="244" y="214"/>
                  <a:pt x="242" y="208"/>
                </a:cubicBezTo>
                <a:cubicBezTo>
                  <a:pt x="238" y="210"/>
                  <a:pt x="231" y="210"/>
                  <a:pt x="230" y="216"/>
                </a:cubicBezTo>
                <a:close/>
                <a:moveTo>
                  <a:pt x="219" y="210"/>
                </a:moveTo>
                <a:cubicBezTo>
                  <a:pt x="223" y="203"/>
                  <a:pt x="226" y="194"/>
                  <a:pt x="228" y="187"/>
                </a:cubicBezTo>
                <a:cubicBezTo>
                  <a:pt x="225" y="194"/>
                  <a:pt x="222" y="202"/>
                  <a:pt x="219" y="210"/>
                </a:cubicBezTo>
                <a:close/>
                <a:moveTo>
                  <a:pt x="217" y="233"/>
                </a:moveTo>
                <a:cubicBezTo>
                  <a:pt x="218" y="233"/>
                  <a:pt x="220" y="232"/>
                  <a:pt x="221" y="231"/>
                </a:cubicBezTo>
                <a:cubicBezTo>
                  <a:pt x="218" y="226"/>
                  <a:pt x="222" y="225"/>
                  <a:pt x="224" y="222"/>
                </a:cubicBezTo>
                <a:cubicBezTo>
                  <a:pt x="226" y="219"/>
                  <a:pt x="224" y="217"/>
                  <a:pt x="224" y="213"/>
                </a:cubicBezTo>
                <a:cubicBezTo>
                  <a:pt x="225" y="209"/>
                  <a:pt x="233" y="205"/>
                  <a:pt x="228" y="201"/>
                </a:cubicBezTo>
                <a:cubicBezTo>
                  <a:pt x="224" y="211"/>
                  <a:pt x="219" y="221"/>
                  <a:pt x="217" y="233"/>
                </a:cubicBezTo>
                <a:close/>
                <a:moveTo>
                  <a:pt x="212" y="246"/>
                </a:moveTo>
                <a:cubicBezTo>
                  <a:pt x="219" y="247"/>
                  <a:pt x="217" y="243"/>
                  <a:pt x="213" y="241"/>
                </a:cubicBezTo>
                <a:cubicBezTo>
                  <a:pt x="213" y="243"/>
                  <a:pt x="212" y="244"/>
                  <a:pt x="212" y="246"/>
                </a:cubicBezTo>
                <a:close/>
                <a:moveTo>
                  <a:pt x="208" y="255"/>
                </a:moveTo>
                <a:cubicBezTo>
                  <a:pt x="213" y="256"/>
                  <a:pt x="222" y="258"/>
                  <a:pt x="226" y="256"/>
                </a:cubicBezTo>
                <a:cubicBezTo>
                  <a:pt x="228" y="254"/>
                  <a:pt x="228" y="249"/>
                  <a:pt x="229" y="247"/>
                </a:cubicBezTo>
                <a:cubicBezTo>
                  <a:pt x="222" y="249"/>
                  <a:pt x="212" y="249"/>
                  <a:pt x="208" y="255"/>
                </a:cubicBezTo>
                <a:close/>
                <a:moveTo>
                  <a:pt x="206" y="265"/>
                </a:moveTo>
                <a:cubicBezTo>
                  <a:pt x="206" y="265"/>
                  <a:pt x="207" y="265"/>
                  <a:pt x="208" y="264"/>
                </a:cubicBezTo>
                <a:cubicBezTo>
                  <a:pt x="208" y="263"/>
                  <a:pt x="207" y="262"/>
                  <a:pt x="206" y="262"/>
                </a:cubicBezTo>
                <a:cubicBezTo>
                  <a:pt x="205" y="262"/>
                  <a:pt x="205" y="264"/>
                  <a:pt x="206" y="265"/>
                </a:cubicBezTo>
                <a:close/>
                <a:moveTo>
                  <a:pt x="202" y="273"/>
                </a:moveTo>
                <a:cubicBezTo>
                  <a:pt x="203" y="273"/>
                  <a:pt x="205" y="273"/>
                  <a:pt x="206" y="273"/>
                </a:cubicBezTo>
                <a:cubicBezTo>
                  <a:pt x="205" y="272"/>
                  <a:pt x="204" y="272"/>
                  <a:pt x="202" y="272"/>
                </a:cubicBezTo>
                <a:cubicBezTo>
                  <a:pt x="202" y="272"/>
                  <a:pt x="202" y="272"/>
                  <a:pt x="202" y="273"/>
                </a:cubicBezTo>
                <a:close/>
                <a:moveTo>
                  <a:pt x="198" y="287"/>
                </a:moveTo>
                <a:cubicBezTo>
                  <a:pt x="201" y="286"/>
                  <a:pt x="207" y="287"/>
                  <a:pt x="210" y="285"/>
                </a:cubicBezTo>
                <a:cubicBezTo>
                  <a:pt x="205" y="284"/>
                  <a:pt x="196" y="278"/>
                  <a:pt x="198" y="287"/>
                </a:cubicBezTo>
                <a:close/>
                <a:moveTo>
                  <a:pt x="194" y="297"/>
                </a:moveTo>
                <a:cubicBezTo>
                  <a:pt x="196" y="296"/>
                  <a:pt x="196" y="296"/>
                  <a:pt x="198" y="296"/>
                </a:cubicBezTo>
                <a:cubicBezTo>
                  <a:pt x="197" y="295"/>
                  <a:pt x="196" y="294"/>
                  <a:pt x="195" y="293"/>
                </a:cubicBezTo>
                <a:cubicBezTo>
                  <a:pt x="195" y="294"/>
                  <a:pt x="194" y="295"/>
                  <a:pt x="194" y="297"/>
                </a:cubicBezTo>
                <a:close/>
                <a:moveTo>
                  <a:pt x="194" y="314"/>
                </a:moveTo>
                <a:cubicBezTo>
                  <a:pt x="198" y="315"/>
                  <a:pt x="206" y="316"/>
                  <a:pt x="207" y="311"/>
                </a:cubicBezTo>
                <a:cubicBezTo>
                  <a:pt x="202" y="310"/>
                  <a:pt x="196" y="312"/>
                  <a:pt x="194" y="314"/>
                </a:cubicBezTo>
                <a:close/>
                <a:moveTo>
                  <a:pt x="194" y="323"/>
                </a:moveTo>
                <a:cubicBezTo>
                  <a:pt x="196" y="323"/>
                  <a:pt x="200" y="323"/>
                  <a:pt x="203" y="323"/>
                </a:cubicBezTo>
                <a:cubicBezTo>
                  <a:pt x="203" y="322"/>
                  <a:pt x="203" y="321"/>
                  <a:pt x="203" y="319"/>
                </a:cubicBezTo>
                <a:cubicBezTo>
                  <a:pt x="200" y="320"/>
                  <a:pt x="195" y="320"/>
                  <a:pt x="194" y="323"/>
                </a:cubicBezTo>
                <a:close/>
                <a:moveTo>
                  <a:pt x="187" y="300"/>
                </a:moveTo>
                <a:cubicBezTo>
                  <a:pt x="188" y="296"/>
                  <a:pt x="192" y="291"/>
                  <a:pt x="192" y="286"/>
                </a:cubicBezTo>
                <a:cubicBezTo>
                  <a:pt x="190" y="290"/>
                  <a:pt x="188" y="296"/>
                  <a:pt x="187" y="300"/>
                </a:cubicBezTo>
                <a:close/>
                <a:moveTo>
                  <a:pt x="191" y="306"/>
                </a:moveTo>
                <a:cubicBezTo>
                  <a:pt x="191" y="307"/>
                  <a:pt x="190" y="307"/>
                  <a:pt x="190" y="308"/>
                </a:cubicBezTo>
                <a:cubicBezTo>
                  <a:pt x="191" y="308"/>
                  <a:pt x="192" y="308"/>
                  <a:pt x="192" y="308"/>
                </a:cubicBezTo>
                <a:cubicBezTo>
                  <a:pt x="192" y="307"/>
                  <a:pt x="192" y="306"/>
                  <a:pt x="191" y="306"/>
                </a:cubicBezTo>
                <a:close/>
                <a:moveTo>
                  <a:pt x="186" y="320"/>
                </a:moveTo>
                <a:cubicBezTo>
                  <a:pt x="187" y="320"/>
                  <a:pt x="188" y="319"/>
                  <a:pt x="189" y="318"/>
                </a:cubicBezTo>
                <a:cubicBezTo>
                  <a:pt x="187" y="316"/>
                  <a:pt x="186" y="318"/>
                  <a:pt x="186" y="320"/>
                </a:cubicBezTo>
                <a:close/>
                <a:moveTo>
                  <a:pt x="182" y="331"/>
                </a:moveTo>
                <a:cubicBezTo>
                  <a:pt x="185" y="330"/>
                  <a:pt x="188" y="329"/>
                  <a:pt x="190" y="328"/>
                </a:cubicBezTo>
                <a:cubicBezTo>
                  <a:pt x="187" y="327"/>
                  <a:pt x="185" y="326"/>
                  <a:pt x="184" y="323"/>
                </a:cubicBezTo>
                <a:cubicBezTo>
                  <a:pt x="183" y="325"/>
                  <a:pt x="182" y="328"/>
                  <a:pt x="182" y="331"/>
                </a:cubicBezTo>
                <a:close/>
                <a:moveTo>
                  <a:pt x="181" y="338"/>
                </a:moveTo>
                <a:cubicBezTo>
                  <a:pt x="182" y="341"/>
                  <a:pt x="194" y="341"/>
                  <a:pt x="197" y="338"/>
                </a:cubicBezTo>
                <a:cubicBezTo>
                  <a:pt x="199" y="337"/>
                  <a:pt x="199" y="332"/>
                  <a:pt x="199" y="330"/>
                </a:cubicBezTo>
                <a:cubicBezTo>
                  <a:pt x="196" y="330"/>
                  <a:pt x="180" y="335"/>
                  <a:pt x="181" y="338"/>
                </a:cubicBezTo>
                <a:close/>
                <a:moveTo>
                  <a:pt x="179" y="349"/>
                </a:moveTo>
                <a:cubicBezTo>
                  <a:pt x="186" y="351"/>
                  <a:pt x="195" y="351"/>
                  <a:pt x="195" y="343"/>
                </a:cubicBezTo>
                <a:cubicBezTo>
                  <a:pt x="189" y="343"/>
                  <a:pt x="183" y="346"/>
                  <a:pt x="179" y="349"/>
                </a:cubicBezTo>
                <a:close/>
                <a:moveTo>
                  <a:pt x="177" y="360"/>
                </a:moveTo>
                <a:cubicBezTo>
                  <a:pt x="183" y="362"/>
                  <a:pt x="192" y="362"/>
                  <a:pt x="191" y="355"/>
                </a:cubicBezTo>
                <a:cubicBezTo>
                  <a:pt x="185" y="355"/>
                  <a:pt x="180" y="358"/>
                  <a:pt x="177" y="360"/>
                </a:cubicBezTo>
                <a:close/>
                <a:moveTo>
                  <a:pt x="177" y="344"/>
                </a:moveTo>
                <a:cubicBezTo>
                  <a:pt x="178" y="344"/>
                  <a:pt x="180" y="342"/>
                  <a:pt x="177" y="342"/>
                </a:cubicBezTo>
                <a:cubicBezTo>
                  <a:pt x="177" y="342"/>
                  <a:pt x="177" y="343"/>
                  <a:pt x="177" y="344"/>
                </a:cubicBezTo>
                <a:close/>
                <a:moveTo>
                  <a:pt x="172" y="357"/>
                </a:moveTo>
                <a:cubicBezTo>
                  <a:pt x="175" y="357"/>
                  <a:pt x="177" y="356"/>
                  <a:pt x="179" y="354"/>
                </a:cubicBezTo>
                <a:cubicBezTo>
                  <a:pt x="175" y="353"/>
                  <a:pt x="171" y="352"/>
                  <a:pt x="172" y="357"/>
                </a:cubicBezTo>
                <a:close/>
                <a:moveTo>
                  <a:pt x="172" y="369"/>
                </a:moveTo>
                <a:cubicBezTo>
                  <a:pt x="171" y="371"/>
                  <a:pt x="168" y="370"/>
                  <a:pt x="167" y="372"/>
                </a:cubicBezTo>
                <a:cubicBezTo>
                  <a:pt x="176" y="374"/>
                  <a:pt x="188" y="375"/>
                  <a:pt x="188" y="364"/>
                </a:cubicBezTo>
                <a:cubicBezTo>
                  <a:pt x="182" y="363"/>
                  <a:pt x="174" y="364"/>
                  <a:pt x="169" y="362"/>
                </a:cubicBezTo>
                <a:cubicBezTo>
                  <a:pt x="168" y="364"/>
                  <a:pt x="168" y="366"/>
                  <a:pt x="168" y="368"/>
                </a:cubicBezTo>
                <a:cubicBezTo>
                  <a:pt x="168" y="369"/>
                  <a:pt x="171" y="368"/>
                  <a:pt x="172" y="369"/>
                </a:cubicBezTo>
                <a:close/>
                <a:moveTo>
                  <a:pt x="163" y="379"/>
                </a:moveTo>
                <a:cubicBezTo>
                  <a:pt x="167" y="380"/>
                  <a:pt x="171" y="378"/>
                  <a:pt x="174" y="377"/>
                </a:cubicBezTo>
                <a:cubicBezTo>
                  <a:pt x="170" y="376"/>
                  <a:pt x="163" y="373"/>
                  <a:pt x="163" y="379"/>
                </a:cubicBezTo>
                <a:close/>
                <a:moveTo>
                  <a:pt x="163" y="386"/>
                </a:moveTo>
                <a:cubicBezTo>
                  <a:pt x="168" y="386"/>
                  <a:pt x="174" y="386"/>
                  <a:pt x="180" y="386"/>
                </a:cubicBezTo>
                <a:cubicBezTo>
                  <a:pt x="181" y="384"/>
                  <a:pt x="182" y="381"/>
                  <a:pt x="182" y="379"/>
                </a:cubicBezTo>
                <a:cubicBezTo>
                  <a:pt x="175" y="380"/>
                  <a:pt x="168" y="382"/>
                  <a:pt x="163" y="386"/>
                </a:cubicBezTo>
                <a:close/>
                <a:moveTo>
                  <a:pt x="160" y="373"/>
                </a:moveTo>
                <a:cubicBezTo>
                  <a:pt x="159" y="375"/>
                  <a:pt x="157" y="378"/>
                  <a:pt x="157" y="379"/>
                </a:cubicBezTo>
                <a:cubicBezTo>
                  <a:pt x="158" y="377"/>
                  <a:pt x="160" y="376"/>
                  <a:pt x="160" y="373"/>
                </a:cubicBezTo>
                <a:close/>
                <a:moveTo>
                  <a:pt x="173" y="403"/>
                </a:moveTo>
                <a:cubicBezTo>
                  <a:pt x="169" y="404"/>
                  <a:pt x="166" y="404"/>
                  <a:pt x="162" y="405"/>
                </a:cubicBezTo>
                <a:cubicBezTo>
                  <a:pt x="165" y="405"/>
                  <a:pt x="173" y="407"/>
                  <a:pt x="173" y="403"/>
                </a:cubicBezTo>
                <a:close/>
                <a:moveTo>
                  <a:pt x="177" y="392"/>
                </a:moveTo>
                <a:cubicBezTo>
                  <a:pt x="172" y="391"/>
                  <a:pt x="167" y="393"/>
                  <a:pt x="160" y="393"/>
                </a:cubicBezTo>
                <a:cubicBezTo>
                  <a:pt x="164" y="394"/>
                  <a:pt x="176" y="398"/>
                  <a:pt x="177" y="392"/>
                </a:cubicBezTo>
                <a:close/>
                <a:moveTo>
                  <a:pt x="179" y="402"/>
                </a:moveTo>
                <a:cubicBezTo>
                  <a:pt x="179" y="402"/>
                  <a:pt x="178" y="403"/>
                  <a:pt x="178" y="404"/>
                </a:cubicBezTo>
                <a:cubicBezTo>
                  <a:pt x="178" y="405"/>
                  <a:pt x="178" y="405"/>
                  <a:pt x="179" y="405"/>
                </a:cubicBezTo>
                <a:cubicBezTo>
                  <a:pt x="179" y="404"/>
                  <a:pt x="181" y="403"/>
                  <a:pt x="179" y="402"/>
                </a:cubicBezTo>
                <a:close/>
                <a:moveTo>
                  <a:pt x="190" y="377"/>
                </a:moveTo>
                <a:cubicBezTo>
                  <a:pt x="183" y="380"/>
                  <a:pt x="185" y="390"/>
                  <a:pt x="181" y="395"/>
                </a:cubicBezTo>
                <a:cubicBezTo>
                  <a:pt x="187" y="393"/>
                  <a:pt x="188" y="383"/>
                  <a:pt x="190" y="377"/>
                </a:cubicBezTo>
                <a:close/>
                <a:moveTo>
                  <a:pt x="305" y="419"/>
                </a:moveTo>
                <a:cubicBezTo>
                  <a:pt x="304" y="423"/>
                  <a:pt x="305" y="427"/>
                  <a:pt x="305" y="432"/>
                </a:cubicBezTo>
                <a:cubicBezTo>
                  <a:pt x="304" y="434"/>
                  <a:pt x="302" y="443"/>
                  <a:pt x="298" y="439"/>
                </a:cubicBezTo>
                <a:cubicBezTo>
                  <a:pt x="294" y="437"/>
                  <a:pt x="297" y="428"/>
                  <a:pt x="298" y="425"/>
                </a:cubicBezTo>
                <a:cubicBezTo>
                  <a:pt x="299" y="422"/>
                  <a:pt x="300" y="422"/>
                  <a:pt x="300" y="418"/>
                </a:cubicBezTo>
                <a:cubicBezTo>
                  <a:pt x="300" y="415"/>
                  <a:pt x="302" y="410"/>
                  <a:pt x="300" y="409"/>
                </a:cubicBezTo>
                <a:cubicBezTo>
                  <a:pt x="299" y="407"/>
                  <a:pt x="292" y="409"/>
                  <a:pt x="290" y="408"/>
                </a:cubicBezTo>
                <a:cubicBezTo>
                  <a:pt x="288" y="410"/>
                  <a:pt x="286" y="422"/>
                  <a:pt x="283" y="422"/>
                </a:cubicBezTo>
                <a:cubicBezTo>
                  <a:pt x="279" y="422"/>
                  <a:pt x="283" y="410"/>
                  <a:pt x="280" y="407"/>
                </a:cubicBezTo>
                <a:cubicBezTo>
                  <a:pt x="279" y="406"/>
                  <a:pt x="271" y="406"/>
                  <a:pt x="267" y="406"/>
                </a:cubicBezTo>
                <a:cubicBezTo>
                  <a:pt x="260" y="405"/>
                  <a:pt x="257" y="406"/>
                  <a:pt x="251" y="405"/>
                </a:cubicBezTo>
                <a:cubicBezTo>
                  <a:pt x="260" y="403"/>
                  <a:pt x="275" y="407"/>
                  <a:pt x="286" y="405"/>
                </a:cubicBezTo>
                <a:cubicBezTo>
                  <a:pt x="289" y="399"/>
                  <a:pt x="288" y="391"/>
                  <a:pt x="288" y="383"/>
                </a:cubicBezTo>
                <a:cubicBezTo>
                  <a:pt x="288" y="376"/>
                  <a:pt x="290" y="369"/>
                  <a:pt x="290" y="362"/>
                </a:cubicBezTo>
                <a:cubicBezTo>
                  <a:pt x="290" y="356"/>
                  <a:pt x="290" y="349"/>
                  <a:pt x="291" y="342"/>
                </a:cubicBezTo>
                <a:cubicBezTo>
                  <a:pt x="292" y="327"/>
                  <a:pt x="296" y="312"/>
                  <a:pt x="298" y="295"/>
                </a:cubicBezTo>
                <a:cubicBezTo>
                  <a:pt x="301" y="298"/>
                  <a:pt x="299" y="303"/>
                  <a:pt x="299" y="307"/>
                </a:cubicBezTo>
                <a:cubicBezTo>
                  <a:pt x="294" y="341"/>
                  <a:pt x="299" y="374"/>
                  <a:pt x="304" y="406"/>
                </a:cubicBezTo>
                <a:cubicBezTo>
                  <a:pt x="310" y="407"/>
                  <a:pt x="317" y="404"/>
                  <a:pt x="323" y="405"/>
                </a:cubicBezTo>
                <a:cubicBezTo>
                  <a:pt x="320" y="409"/>
                  <a:pt x="311" y="408"/>
                  <a:pt x="305" y="409"/>
                </a:cubicBezTo>
                <a:cubicBezTo>
                  <a:pt x="303" y="410"/>
                  <a:pt x="305" y="413"/>
                  <a:pt x="305" y="415"/>
                </a:cubicBezTo>
                <a:cubicBezTo>
                  <a:pt x="305" y="416"/>
                  <a:pt x="305" y="418"/>
                  <a:pt x="305" y="419"/>
                </a:cubicBezTo>
                <a:close/>
                <a:moveTo>
                  <a:pt x="285" y="408"/>
                </a:moveTo>
                <a:cubicBezTo>
                  <a:pt x="285" y="408"/>
                  <a:pt x="283" y="407"/>
                  <a:pt x="282" y="408"/>
                </a:cubicBezTo>
                <a:cubicBezTo>
                  <a:pt x="283" y="409"/>
                  <a:pt x="283" y="410"/>
                  <a:pt x="284" y="411"/>
                </a:cubicBezTo>
                <a:cubicBezTo>
                  <a:pt x="285" y="411"/>
                  <a:pt x="285" y="410"/>
                  <a:pt x="285" y="408"/>
                </a:cubicBezTo>
                <a:close/>
                <a:moveTo>
                  <a:pt x="300" y="406"/>
                </a:moveTo>
                <a:cubicBezTo>
                  <a:pt x="299" y="384"/>
                  <a:pt x="295" y="363"/>
                  <a:pt x="294" y="341"/>
                </a:cubicBezTo>
                <a:cubicBezTo>
                  <a:pt x="292" y="360"/>
                  <a:pt x="291" y="386"/>
                  <a:pt x="291" y="406"/>
                </a:cubicBezTo>
                <a:cubicBezTo>
                  <a:pt x="293" y="406"/>
                  <a:pt x="297" y="406"/>
                  <a:pt x="300" y="406"/>
                </a:cubicBezTo>
                <a:close/>
                <a:moveTo>
                  <a:pt x="310" y="186"/>
                </a:moveTo>
                <a:cubicBezTo>
                  <a:pt x="310" y="203"/>
                  <a:pt x="304" y="223"/>
                  <a:pt x="306" y="240"/>
                </a:cubicBezTo>
                <a:cubicBezTo>
                  <a:pt x="307" y="230"/>
                  <a:pt x="310" y="217"/>
                  <a:pt x="309" y="206"/>
                </a:cubicBezTo>
                <a:cubicBezTo>
                  <a:pt x="311" y="201"/>
                  <a:pt x="313" y="192"/>
                  <a:pt x="310" y="186"/>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8" name="Freeform 12"/>
          <p:cNvSpPr>
            <a:spLocks noEditPoints="1"/>
          </p:cNvSpPr>
          <p:nvPr/>
        </p:nvSpPr>
        <p:spPr bwMode="auto">
          <a:xfrm>
            <a:off x="5624774" y="2699446"/>
            <a:ext cx="1194261" cy="1492457"/>
          </a:xfrm>
          <a:custGeom>
            <a:avLst/>
            <a:gdLst>
              <a:gd name="T0" fmla="*/ 236 w 342"/>
              <a:gd name="T1" fmla="*/ 393 h 427"/>
              <a:gd name="T2" fmla="*/ 0 w 342"/>
              <a:gd name="T3" fmla="*/ 394 h 427"/>
              <a:gd name="T4" fmla="*/ 51 w 342"/>
              <a:gd name="T5" fmla="*/ 280 h 427"/>
              <a:gd name="T6" fmla="*/ 21 w 342"/>
              <a:gd name="T7" fmla="*/ 63 h 427"/>
              <a:gd name="T8" fmla="*/ 53 w 342"/>
              <a:gd name="T9" fmla="*/ 154 h 427"/>
              <a:gd name="T10" fmla="*/ 130 w 342"/>
              <a:gd name="T11" fmla="*/ 49 h 427"/>
              <a:gd name="T12" fmla="*/ 260 w 342"/>
              <a:gd name="T13" fmla="*/ 54 h 427"/>
              <a:gd name="T14" fmla="*/ 277 w 342"/>
              <a:gd name="T15" fmla="*/ 61 h 427"/>
              <a:gd name="T16" fmla="*/ 283 w 342"/>
              <a:gd name="T17" fmla="*/ 150 h 427"/>
              <a:gd name="T18" fmla="*/ 278 w 342"/>
              <a:gd name="T19" fmla="*/ 336 h 427"/>
              <a:gd name="T20" fmla="*/ 205 w 342"/>
              <a:gd name="T21" fmla="*/ 258 h 427"/>
              <a:gd name="T22" fmla="*/ 256 w 342"/>
              <a:gd name="T23" fmla="*/ 321 h 427"/>
              <a:gd name="T24" fmla="*/ 251 w 342"/>
              <a:gd name="T25" fmla="*/ 341 h 427"/>
              <a:gd name="T26" fmla="*/ 206 w 342"/>
              <a:gd name="T27" fmla="*/ 277 h 427"/>
              <a:gd name="T28" fmla="*/ 259 w 342"/>
              <a:gd name="T29" fmla="*/ 254 h 427"/>
              <a:gd name="T30" fmla="*/ 268 w 342"/>
              <a:gd name="T31" fmla="*/ 235 h 427"/>
              <a:gd name="T32" fmla="*/ 228 w 342"/>
              <a:gd name="T33" fmla="*/ 193 h 427"/>
              <a:gd name="T34" fmla="*/ 259 w 342"/>
              <a:gd name="T35" fmla="*/ 152 h 427"/>
              <a:gd name="T36" fmla="*/ 204 w 342"/>
              <a:gd name="T37" fmla="*/ 109 h 427"/>
              <a:gd name="T38" fmla="*/ 256 w 342"/>
              <a:gd name="T39" fmla="*/ 121 h 427"/>
              <a:gd name="T40" fmla="*/ 257 w 342"/>
              <a:gd name="T41" fmla="*/ 177 h 427"/>
              <a:gd name="T42" fmla="*/ 266 w 342"/>
              <a:gd name="T43" fmla="*/ 135 h 427"/>
              <a:gd name="T44" fmla="*/ 218 w 342"/>
              <a:gd name="T45" fmla="*/ 49 h 427"/>
              <a:gd name="T46" fmla="*/ 204 w 342"/>
              <a:gd name="T47" fmla="*/ 78 h 427"/>
              <a:gd name="T48" fmla="*/ 202 w 342"/>
              <a:gd name="T49" fmla="*/ 225 h 427"/>
              <a:gd name="T50" fmla="*/ 166 w 342"/>
              <a:gd name="T51" fmla="*/ 225 h 427"/>
              <a:gd name="T52" fmla="*/ 160 w 342"/>
              <a:gd name="T53" fmla="*/ 244 h 427"/>
              <a:gd name="T54" fmla="*/ 135 w 342"/>
              <a:gd name="T55" fmla="*/ 181 h 427"/>
              <a:gd name="T56" fmla="*/ 189 w 342"/>
              <a:gd name="T57" fmla="*/ 201 h 427"/>
              <a:gd name="T58" fmla="*/ 139 w 342"/>
              <a:gd name="T59" fmla="*/ 197 h 427"/>
              <a:gd name="T60" fmla="*/ 191 w 342"/>
              <a:gd name="T61" fmla="*/ 86 h 427"/>
              <a:gd name="T62" fmla="*/ 138 w 342"/>
              <a:gd name="T63" fmla="*/ 143 h 427"/>
              <a:gd name="T64" fmla="*/ 194 w 342"/>
              <a:gd name="T65" fmla="*/ 78 h 427"/>
              <a:gd name="T66" fmla="*/ 139 w 342"/>
              <a:gd name="T67" fmla="*/ 64 h 427"/>
              <a:gd name="T68" fmla="*/ 132 w 342"/>
              <a:gd name="T69" fmla="*/ 181 h 427"/>
              <a:gd name="T70" fmla="*/ 82 w 342"/>
              <a:gd name="T71" fmla="*/ 159 h 427"/>
              <a:gd name="T72" fmla="*/ 89 w 342"/>
              <a:gd name="T73" fmla="*/ 172 h 427"/>
              <a:gd name="T74" fmla="*/ 107 w 342"/>
              <a:gd name="T75" fmla="*/ 125 h 427"/>
              <a:gd name="T76" fmla="*/ 128 w 342"/>
              <a:gd name="T77" fmla="*/ 80 h 427"/>
              <a:gd name="T78" fmla="*/ 99 w 342"/>
              <a:gd name="T79" fmla="*/ 120 h 427"/>
              <a:gd name="T80" fmla="*/ 54 w 342"/>
              <a:gd name="T81" fmla="*/ 273 h 427"/>
              <a:gd name="T82" fmla="*/ 114 w 342"/>
              <a:gd name="T83" fmla="*/ 245 h 427"/>
              <a:gd name="T84" fmla="*/ 129 w 342"/>
              <a:gd name="T85" fmla="*/ 299 h 427"/>
              <a:gd name="T86" fmla="*/ 75 w 342"/>
              <a:gd name="T87" fmla="*/ 343 h 427"/>
              <a:gd name="T88" fmla="*/ 65 w 342"/>
              <a:gd name="T89" fmla="*/ 318 h 427"/>
              <a:gd name="T90" fmla="*/ 65 w 342"/>
              <a:gd name="T91" fmla="*/ 301 h 427"/>
              <a:gd name="T92" fmla="*/ 123 w 342"/>
              <a:gd name="T93" fmla="*/ 234 h 427"/>
              <a:gd name="T94" fmla="*/ 89 w 342"/>
              <a:gd name="T95" fmla="*/ 382 h 427"/>
              <a:gd name="T96" fmla="*/ 83 w 342"/>
              <a:gd name="T97" fmla="*/ 363 h 427"/>
              <a:gd name="T98" fmla="*/ 105 w 342"/>
              <a:gd name="T99" fmla="*/ 370 h 427"/>
              <a:gd name="T100" fmla="*/ 131 w 342"/>
              <a:gd name="T101" fmla="*/ 225 h 427"/>
              <a:gd name="T102" fmla="*/ 137 w 342"/>
              <a:gd name="T103" fmla="*/ 84 h 427"/>
              <a:gd name="T104" fmla="*/ 140 w 342"/>
              <a:gd name="T105" fmla="*/ 213 h 427"/>
              <a:gd name="T106" fmla="*/ 141 w 342"/>
              <a:gd name="T107" fmla="*/ 357 h 427"/>
              <a:gd name="T108" fmla="*/ 183 w 342"/>
              <a:gd name="T109" fmla="*/ 379 h 427"/>
              <a:gd name="T110" fmla="*/ 175 w 342"/>
              <a:gd name="T111" fmla="*/ 389 h 427"/>
              <a:gd name="T112" fmla="*/ 180 w 342"/>
              <a:gd name="T113" fmla="*/ 273 h 427"/>
              <a:gd name="T114" fmla="*/ 197 w 342"/>
              <a:gd name="T115" fmla="*/ 329 h 427"/>
              <a:gd name="T116" fmla="*/ 211 w 342"/>
              <a:gd name="T117" fmla="*/ 172 h 427"/>
              <a:gd name="T118" fmla="*/ 205 w 342"/>
              <a:gd name="T119" fmla="*/ 212 h 427"/>
              <a:gd name="T120" fmla="*/ 206 w 342"/>
              <a:gd name="T121" fmla="*/ 354 h 427"/>
              <a:gd name="T122" fmla="*/ 219 w 342"/>
              <a:gd name="T123" fmla="*/ 357 h 427"/>
              <a:gd name="T124" fmla="*/ 275 w 342"/>
              <a:gd name="T125" fmla="*/ 391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2" h="427">
                <a:moveTo>
                  <a:pt x="147" y="55"/>
                </a:moveTo>
                <a:cubicBezTo>
                  <a:pt x="153" y="53"/>
                  <a:pt x="162" y="53"/>
                  <a:pt x="168" y="53"/>
                </a:cubicBezTo>
                <a:cubicBezTo>
                  <a:pt x="164" y="56"/>
                  <a:pt x="155" y="55"/>
                  <a:pt x="147" y="55"/>
                </a:cubicBezTo>
                <a:close/>
                <a:moveTo>
                  <a:pt x="335" y="389"/>
                </a:moveTo>
                <a:cubicBezTo>
                  <a:pt x="336" y="391"/>
                  <a:pt x="331" y="391"/>
                  <a:pt x="328" y="391"/>
                </a:cubicBezTo>
                <a:cubicBezTo>
                  <a:pt x="325" y="392"/>
                  <a:pt x="321" y="393"/>
                  <a:pt x="318" y="395"/>
                </a:cubicBezTo>
                <a:cubicBezTo>
                  <a:pt x="318" y="395"/>
                  <a:pt x="318" y="395"/>
                  <a:pt x="317" y="395"/>
                </a:cubicBezTo>
                <a:cubicBezTo>
                  <a:pt x="316" y="395"/>
                  <a:pt x="315" y="396"/>
                  <a:pt x="314" y="396"/>
                </a:cubicBezTo>
                <a:cubicBezTo>
                  <a:pt x="312" y="396"/>
                  <a:pt x="310" y="396"/>
                  <a:pt x="308" y="396"/>
                </a:cubicBezTo>
                <a:cubicBezTo>
                  <a:pt x="298" y="395"/>
                  <a:pt x="289" y="395"/>
                  <a:pt x="279" y="394"/>
                </a:cubicBezTo>
                <a:cubicBezTo>
                  <a:pt x="277" y="400"/>
                  <a:pt x="278" y="408"/>
                  <a:pt x="279" y="414"/>
                </a:cubicBezTo>
                <a:cubicBezTo>
                  <a:pt x="279" y="416"/>
                  <a:pt x="280" y="427"/>
                  <a:pt x="277" y="427"/>
                </a:cubicBezTo>
                <a:cubicBezTo>
                  <a:pt x="276" y="427"/>
                  <a:pt x="275" y="422"/>
                  <a:pt x="275" y="422"/>
                </a:cubicBezTo>
                <a:cubicBezTo>
                  <a:pt x="274" y="415"/>
                  <a:pt x="275" y="403"/>
                  <a:pt x="275" y="395"/>
                </a:cubicBezTo>
                <a:cubicBezTo>
                  <a:pt x="261" y="395"/>
                  <a:pt x="250" y="394"/>
                  <a:pt x="236" y="393"/>
                </a:cubicBezTo>
                <a:cubicBezTo>
                  <a:pt x="230" y="393"/>
                  <a:pt x="223" y="394"/>
                  <a:pt x="218" y="396"/>
                </a:cubicBezTo>
                <a:cubicBezTo>
                  <a:pt x="215" y="398"/>
                  <a:pt x="207" y="399"/>
                  <a:pt x="206" y="401"/>
                </a:cubicBezTo>
                <a:cubicBezTo>
                  <a:pt x="206" y="403"/>
                  <a:pt x="205" y="417"/>
                  <a:pt x="202" y="416"/>
                </a:cubicBezTo>
                <a:cubicBezTo>
                  <a:pt x="199" y="416"/>
                  <a:pt x="203" y="405"/>
                  <a:pt x="202" y="402"/>
                </a:cubicBezTo>
                <a:cubicBezTo>
                  <a:pt x="186" y="401"/>
                  <a:pt x="167" y="402"/>
                  <a:pt x="151" y="401"/>
                </a:cubicBezTo>
                <a:cubicBezTo>
                  <a:pt x="147" y="401"/>
                  <a:pt x="143" y="399"/>
                  <a:pt x="139" y="400"/>
                </a:cubicBezTo>
                <a:cubicBezTo>
                  <a:pt x="137" y="400"/>
                  <a:pt x="137" y="401"/>
                  <a:pt x="135" y="401"/>
                </a:cubicBezTo>
                <a:cubicBezTo>
                  <a:pt x="134" y="401"/>
                  <a:pt x="133" y="399"/>
                  <a:pt x="131" y="399"/>
                </a:cubicBezTo>
                <a:cubicBezTo>
                  <a:pt x="130" y="398"/>
                  <a:pt x="129" y="399"/>
                  <a:pt x="127" y="399"/>
                </a:cubicBezTo>
                <a:cubicBezTo>
                  <a:pt x="119" y="397"/>
                  <a:pt x="110" y="391"/>
                  <a:pt x="102" y="391"/>
                </a:cubicBezTo>
                <a:cubicBezTo>
                  <a:pt x="86" y="392"/>
                  <a:pt x="71" y="391"/>
                  <a:pt x="56" y="392"/>
                </a:cubicBezTo>
                <a:cubicBezTo>
                  <a:pt x="55" y="403"/>
                  <a:pt x="56" y="416"/>
                  <a:pt x="54" y="426"/>
                </a:cubicBezTo>
                <a:cubicBezTo>
                  <a:pt x="50" y="416"/>
                  <a:pt x="55" y="403"/>
                  <a:pt x="52" y="392"/>
                </a:cubicBezTo>
                <a:cubicBezTo>
                  <a:pt x="36" y="391"/>
                  <a:pt x="22" y="394"/>
                  <a:pt x="4" y="395"/>
                </a:cubicBezTo>
                <a:cubicBezTo>
                  <a:pt x="2" y="394"/>
                  <a:pt x="1" y="394"/>
                  <a:pt x="0" y="394"/>
                </a:cubicBezTo>
                <a:cubicBezTo>
                  <a:pt x="1" y="393"/>
                  <a:pt x="1" y="392"/>
                  <a:pt x="2" y="392"/>
                </a:cubicBezTo>
                <a:cubicBezTo>
                  <a:pt x="2" y="391"/>
                  <a:pt x="2" y="391"/>
                  <a:pt x="3" y="391"/>
                </a:cubicBezTo>
                <a:cubicBezTo>
                  <a:pt x="14" y="392"/>
                  <a:pt x="24" y="387"/>
                  <a:pt x="33" y="387"/>
                </a:cubicBezTo>
                <a:cubicBezTo>
                  <a:pt x="32" y="389"/>
                  <a:pt x="29" y="389"/>
                  <a:pt x="28" y="390"/>
                </a:cubicBezTo>
                <a:cubicBezTo>
                  <a:pt x="31" y="391"/>
                  <a:pt x="35" y="390"/>
                  <a:pt x="39" y="390"/>
                </a:cubicBezTo>
                <a:cubicBezTo>
                  <a:pt x="44" y="390"/>
                  <a:pt x="52" y="391"/>
                  <a:pt x="53" y="387"/>
                </a:cubicBezTo>
                <a:cubicBezTo>
                  <a:pt x="53" y="386"/>
                  <a:pt x="52" y="385"/>
                  <a:pt x="52" y="384"/>
                </a:cubicBezTo>
                <a:cubicBezTo>
                  <a:pt x="52" y="369"/>
                  <a:pt x="54" y="349"/>
                  <a:pt x="52" y="335"/>
                </a:cubicBezTo>
                <a:cubicBezTo>
                  <a:pt x="51" y="334"/>
                  <a:pt x="49" y="336"/>
                  <a:pt x="47" y="335"/>
                </a:cubicBezTo>
                <a:cubicBezTo>
                  <a:pt x="48" y="332"/>
                  <a:pt x="51" y="333"/>
                  <a:pt x="52" y="331"/>
                </a:cubicBezTo>
                <a:cubicBezTo>
                  <a:pt x="56" y="326"/>
                  <a:pt x="45" y="315"/>
                  <a:pt x="53" y="315"/>
                </a:cubicBezTo>
                <a:cubicBezTo>
                  <a:pt x="52" y="314"/>
                  <a:pt x="52" y="312"/>
                  <a:pt x="52" y="311"/>
                </a:cubicBezTo>
                <a:cubicBezTo>
                  <a:pt x="51" y="311"/>
                  <a:pt x="47" y="310"/>
                  <a:pt x="47" y="308"/>
                </a:cubicBezTo>
                <a:cubicBezTo>
                  <a:pt x="46" y="305"/>
                  <a:pt x="51" y="307"/>
                  <a:pt x="52" y="305"/>
                </a:cubicBezTo>
                <a:cubicBezTo>
                  <a:pt x="56" y="299"/>
                  <a:pt x="49" y="286"/>
                  <a:pt x="51" y="280"/>
                </a:cubicBezTo>
                <a:cubicBezTo>
                  <a:pt x="42" y="285"/>
                  <a:pt x="33" y="288"/>
                  <a:pt x="23" y="293"/>
                </a:cubicBezTo>
                <a:cubicBezTo>
                  <a:pt x="21" y="294"/>
                  <a:pt x="14" y="299"/>
                  <a:pt x="13" y="296"/>
                </a:cubicBezTo>
                <a:cubicBezTo>
                  <a:pt x="12" y="293"/>
                  <a:pt x="20" y="290"/>
                  <a:pt x="23" y="289"/>
                </a:cubicBezTo>
                <a:cubicBezTo>
                  <a:pt x="28" y="287"/>
                  <a:pt x="33" y="285"/>
                  <a:pt x="38" y="283"/>
                </a:cubicBezTo>
                <a:cubicBezTo>
                  <a:pt x="41" y="281"/>
                  <a:pt x="50" y="278"/>
                  <a:pt x="51" y="275"/>
                </a:cubicBezTo>
                <a:cubicBezTo>
                  <a:pt x="52" y="273"/>
                  <a:pt x="51" y="268"/>
                  <a:pt x="51" y="265"/>
                </a:cubicBezTo>
                <a:cubicBezTo>
                  <a:pt x="50" y="253"/>
                  <a:pt x="50" y="237"/>
                  <a:pt x="50" y="225"/>
                </a:cubicBezTo>
                <a:cubicBezTo>
                  <a:pt x="50" y="217"/>
                  <a:pt x="49" y="209"/>
                  <a:pt x="49" y="200"/>
                </a:cubicBezTo>
                <a:cubicBezTo>
                  <a:pt x="49" y="192"/>
                  <a:pt x="52" y="182"/>
                  <a:pt x="50" y="175"/>
                </a:cubicBezTo>
                <a:cubicBezTo>
                  <a:pt x="49" y="173"/>
                  <a:pt x="41" y="168"/>
                  <a:pt x="46" y="166"/>
                </a:cubicBezTo>
                <a:cubicBezTo>
                  <a:pt x="48" y="165"/>
                  <a:pt x="48" y="166"/>
                  <a:pt x="50" y="167"/>
                </a:cubicBezTo>
                <a:cubicBezTo>
                  <a:pt x="52" y="133"/>
                  <a:pt x="54" y="95"/>
                  <a:pt x="53" y="60"/>
                </a:cubicBezTo>
                <a:cubicBezTo>
                  <a:pt x="49" y="58"/>
                  <a:pt x="46" y="60"/>
                  <a:pt x="43" y="59"/>
                </a:cubicBezTo>
                <a:cubicBezTo>
                  <a:pt x="40" y="61"/>
                  <a:pt x="37" y="69"/>
                  <a:pt x="35" y="62"/>
                </a:cubicBezTo>
                <a:cubicBezTo>
                  <a:pt x="29" y="61"/>
                  <a:pt x="26" y="65"/>
                  <a:pt x="21" y="63"/>
                </a:cubicBezTo>
                <a:cubicBezTo>
                  <a:pt x="21" y="64"/>
                  <a:pt x="18" y="63"/>
                  <a:pt x="18" y="62"/>
                </a:cubicBezTo>
                <a:cubicBezTo>
                  <a:pt x="17" y="61"/>
                  <a:pt x="16" y="60"/>
                  <a:pt x="14" y="61"/>
                </a:cubicBezTo>
                <a:cubicBezTo>
                  <a:pt x="15" y="60"/>
                  <a:pt x="15" y="59"/>
                  <a:pt x="15" y="58"/>
                </a:cubicBezTo>
                <a:cubicBezTo>
                  <a:pt x="15" y="57"/>
                  <a:pt x="15" y="57"/>
                  <a:pt x="15" y="57"/>
                </a:cubicBezTo>
                <a:cubicBezTo>
                  <a:pt x="16" y="56"/>
                  <a:pt x="18" y="55"/>
                  <a:pt x="21" y="56"/>
                </a:cubicBezTo>
                <a:cubicBezTo>
                  <a:pt x="21" y="56"/>
                  <a:pt x="21" y="56"/>
                  <a:pt x="21" y="56"/>
                </a:cubicBezTo>
                <a:cubicBezTo>
                  <a:pt x="30" y="59"/>
                  <a:pt x="43" y="57"/>
                  <a:pt x="52" y="57"/>
                </a:cubicBezTo>
                <a:cubicBezTo>
                  <a:pt x="52" y="51"/>
                  <a:pt x="52" y="43"/>
                  <a:pt x="51" y="37"/>
                </a:cubicBezTo>
                <a:cubicBezTo>
                  <a:pt x="50" y="31"/>
                  <a:pt x="48" y="17"/>
                  <a:pt x="52" y="17"/>
                </a:cubicBezTo>
                <a:cubicBezTo>
                  <a:pt x="53" y="17"/>
                  <a:pt x="59" y="27"/>
                  <a:pt x="53" y="26"/>
                </a:cubicBezTo>
                <a:cubicBezTo>
                  <a:pt x="54" y="37"/>
                  <a:pt x="54" y="45"/>
                  <a:pt x="56" y="56"/>
                </a:cubicBezTo>
                <a:cubicBezTo>
                  <a:pt x="65" y="57"/>
                  <a:pt x="76" y="56"/>
                  <a:pt x="85" y="57"/>
                </a:cubicBezTo>
                <a:cubicBezTo>
                  <a:pt x="80" y="60"/>
                  <a:pt x="71" y="58"/>
                  <a:pt x="65" y="58"/>
                </a:cubicBezTo>
                <a:cubicBezTo>
                  <a:pt x="62" y="58"/>
                  <a:pt x="58" y="59"/>
                  <a:pt x="56" y="59"/>
                </a:cubicBezTo>
                <a:cubicBezTo>
                  <a:pt x="56" y="90"/>
                  <a:pt x="56" y="120"/>
                  <a:pt x="53" y="154"/>
                </a:cubicBezTo>
                <a:cubicBezTo>
                  <a:pt x="53" y="158"/>
                  <a:pt x="52" y="166"/>
                  <a:pt x="53" y="168"/>
                </a:cubicBezTo>
                <a:cubicBezTo>
                  <a:pt x="54" y="171"/>
                  <a:pt x="58" y="171"/>
                  <a:pt x="60" y="173"/>
                </a:cubicBezTo>
                <a:cubicBezTo>
                  <a:pt x="58" y="165"/>
                  <a:pt x="57" y="154"/>
                  <a:pt x="57" y="143"/>
                </a:cubicBezTo>
                <a:cubicBezTo>
                  <a:pt x="57" y="138"/>
                  <a:pt x="59" y="129"/>
                  <a:pt x="60" y="138"/>
                </a:cubicBezTo>
                <a:cubicBezTo>
                  <a:pt x="62" y="132"/>
                  <a:pt x="63" y="126"/>
                  <a:pt x="63" y="120"/>
                </a:cubicBezTo>
                <a:cubicBezTo>
                  <a:pt x="63" y="111"/>
                  <a:pt x="70" y="106"/>
                  <a:pt x="69" y="100"/>
                </a:cubicBezTo>
                <a:cubicBezTo>
                  <a:pt x="68" y="99"/>
                  <a:pt x="69" y="102"/>
                  <a:pt x="68" y="102"/>
                </a:cubicBezTo>
                <a:cubicBezTo>
                  <a:pt x="65" y="103"/>
                  <a:pt x="60" y="94"/>
                  <a:pt x="64" y="93"/>
                </a:cubicBezTo>
                <a:cubicBezTo>
                  <a:pt x="67" y="92"/>
                  <a:pt x="70" y="97"/>
                  <a:pt x="73" y="97"/>
                </a:cubicBezTo>
                <a:cubicBezTo>
                  <a:pt x="75" y="97"/>
                  <a:pt x="78" y="91"/>
                  <a:pt x="79" y="88"/>
                </a:cubicBezTo>
                <a:cubicBezTo>
                  <a:pt x="82" y="85"/>
                  <a:pt x="83" y="83"/>
                  <a:pt x="86" y="80"/>
                </a:cubicBezTo>
                <a:cubicBezTo>
                  <a:pt x="91" y="72"/>
                  <a:pt x="96" y="69"/>
                  <a:pt x="100" y="62"/>
                </a:cubicBezTo>
                <a:cubicBezTo>
                  <a:pt x="101" y="60"/>
                  <a:pt x="105" y="57"/>
                  <a:pt x="107" y="60"/>
                </a:cubicBezTo>
                <a:cubicBezTo>
                  <a:pt x="112" y="59"/>
                  <a:pt x="120" y="44"/>
                  <a:pt x="124" y="52"/>
                </a:cubicBezTo>
                <a:cubicBezTo>
                  <a:pt x="126" y="51"/>
                  <a:pt x="129" y="51"/>
                  <a:pt x="130" y="49"/>
                </a:cubicBezTo>
                <a:cubicBezTo>
                  <a:pt x="132" y="46"/>
                  <a:pt x="132" y="33"/>
                  <a:pt x="130" y="30"/>
                </a:cubicBezTo>
                <a:cubicBezTo>
                  <a:pt x="129" y="26"/>
                  <a:pt x="127" y="21"/>
                  <a:pt x="130" y="18"/>
                </a:cubicBezTo>
                <a:cubicBezTo>
                  <a:pt x="135" y="12"/>
                  <a:pt x="134" y="23"/>
                  <a:pt x="134" y="26"/>
                </a:cubicBezTo>
                <a:cubicBezTo>
                  <a:pt x="133" y="34"/>
                  <a:pt x="133" y="40"/>
                  <a:pt x="134" y="48"/>
                </a:cubicBezTo>
                <a:cubicBezTo>
                  <a:pt x="143" y="48"/>
                  <a:pt x="147" y="43"/>
                  <a:pt x="156" y="41"/>
                </a:cubicBezTo>
                <a:cubicBezTo>
                  <a:pt x="167" y="38"/>
                  <a:pt x="181" y="38"/>
                  <a:pt x="193" y="40"/>
                </a:cubicBezTo>
                <a:cubicBezTo>
                  <a:pt x="198" y="41"/>
                  <a:pt x="199" y="43"/>
                  <a:pt x="200" y="37"/>
                </a:cubicBezTo>
                <a:cubicBezTo>
                  <a:pt x="200" y="34"/>
                  <a:pt x="201" y="30"/>
                  <a:pt x="204" y="29"/>
                </a:cubicBezTo>
                <a:cubicBezTo>
                  <a:pt x="207" y="35"/>
                  <a:pt x="201" y="44"/>
                  <a:pt x="209" y="45"/>
                </a:cubicBezTo>
                <a:cubicBezTo>
                  <a:pt x="216" y="46"/>
                  <a:pt x="220" y="45"/>
                  <a:pt x="225" y="48"/>
                </a:cubicBezTo>
                <a:cubicBezTo>
                  <a:pt x="239" y="54"/>
                  <a:pt x="252" y="68"/>
                  <a:pt x="262" y="80"/>
                </a:cubicBezTo>
                <a:cubicBezTo>
                  <a:pt x="266" y="84"/>
                  <a:pt x="272" y="88"/>
                  <a:pt x="273" y="94"/>
                </a:cubicBezTo>
                <a:cubicBezTo>
                  <a:pt x="275" y="82"/>
                  <a:pt x="274" y="69"/>
                  <a:pt x="274" y="56"/>
                </a:cubicBezTo>
                <a:cubicBezTo>
                  <a:pt x="265" y="54"/>
                  <a:pt x="253" y="55"/>
                  <a:pt x="245" y="53"/>
                </a:cubicBezTo>
                <a:cubicBezTo>
                  <a:pt x="249" y="50"/>
                  <a:pt x="256" y="53"/>
                  <a:pt x="260" y="54"/>
                </a:cubicBezTo>
                <a:cubicBezTo>
                  <a:pt x="263" y="54"/>
                  <a:pt x="272" y="54"/>
                  <a:pt x="274" y="52"/>
                </a:cubicBezTo>
                <a:cubicBezTo>
                  <a:pt x="276" y="51"/>
                  <a:pt x="276" y="36"/>
                  <a:pt x="276" y="33"/>
                </a:cubicBezTo>
                <a:cubicBezTo>
                  <a:pt x="276" y="25"/>
                  <a:pt x="275" y="19"/>
                  <a:pt x="275" y="11"/>
                </a:cubicBezTo>
                <a:cubicBezTo>
                  <a:pt x="275" y="8"/>
                  <a:pt x="275" y="0"/>
                  <a:pt x="278" y="1"/>
                </a:cubicBezTo>
                <a:cubicBezTo>
                  <a:pt x="281" y="2"/>
                  <a:pt x="278" y="12"/>
                  <a:pt x="278" y="14"/>
                </a:cubicBezTo>
                <a:cubicBezTo>
                  <a:pt x="277" y="16"/>
                  <a:pt x="279" y="22"/>
                  <a:pt x="279" y="24"/>
                </a:cubicBezTo>
                <a:cubicBezTo>
                  <a:pt x="279" y="33"/>
                  <a:pt x="277" y="43"/>
                  <a:pt x="278" y="53"/>
                </a:cubicBezTo>
                <a:cubicBezTo>
                  <a:pt x="290" y="54"/>
                  <a:pt x="303" y="55"/>
                  <a:pt x="317" y="55"/>
                </a:cubicBezTo>
                <a:cubicBezTo>
                  <a:pt x="317" y="55"/>
                  <a:pt x="317" y="55"/>
                  <a:pt x="317" y="55"/>
                </a:cubicBezTo>
                <a:cubicBezTo>
                  <a:pt x="318" y="55"/>
                  <a:pt x="319" y="55"/>
                  <a:pt x="320" y="55"/>
                </a:cubicBezTo>
                <a:cubicBezTo>
                  <a:pt x="321" y="55"/>
                  <a:pt x="322" y="55"/>
                  <a:pt x="323" y="55"/>
                </a:cubicBezTo>
                <a:cubicBezTo>
                  <a:pt x="323" y="55"/>
                  <a:pt x="323" y="55"/>
                  <a:pt x="323" y="55"/>
                </a:cubicBezTo>
                <a:cubicBezTo>
                  <a:pt x="328" y="57"/>
                  <a:pt x="338" y="54"/>
                  <a:pt x="342" y="57"/>
                </a:cubicBezTo>
                <a:cubicBezTo>
                  <a:pt x="321" y="60"/>
                  <a:pt x="298" y="55"/>
                  <a:pt x="277" y="55"/>
                </a:cubicBezTo>
                <a:cubicBezTo>
                  <a:pt x="276" y="57"/>
                  <a:pt x="277" y="59"/>
                  <a:pt x="277" y="61"/>
                </a:cubicBezTo>
                <a:cubicBezTo>
                  <a:pt x="277" y="74"/>
                  <a:pt x="274" y="90"/>
                  <a:pt x="276" y="102"/>
                </a:cubicBezTo>
                <a:cubicBezTo>
                  <a:pt x="276" y="108"/>
                  <a:pt x="286" y="114"/>
                  <a:pt x="285" y="122"/>
                </a:cubicBezTo>
                <a:cubicBezTo>
                  <a:pt x="287" y="121"/>
                  <a:pt x="288" y="120"/>
                  <a:pt x="290" y="118"/>
                </a:cubicBezTo>
                <a:cubicBezTo>
                  <a:pt x="285" y="113"/>
                  <a:pt x="299" y="109"/>
                  <a:pt x="300" y="113"/>
                </a:cubicBezTo>
                <a:cubicBezTo>
                  <a:pt x="301" y="115"/>
                  <a:pt x="295" y="119"/>
                  <a:pt x="293" y="120"/>
                </a:cubicBezTo>
                <a:cubicBezTo>
                  <a:pt x="289" y="123"/>
                  <a:pt x="284" y="124"/>
                  <a:pt x="284" y="129"/>
                </a:cubicBezTo>
                <a:cubicBezTo>
                  <a:pt x="282" y="127"/>
                  <a:pt x="278" y="129"/>
                  <a:pt x="277" y="131"/>
                </a:cubicBezTo>
                <a:cubicBezTo>
                  <a:pt x="277" y="134"/>
                  <a:pt x="284" y="142"/>
                  <a:pt x="280" y="143"/>
                </a:cubicBezTo>
                <a:cubicBezTo>
                  <a:pt x="278" y="144"/>
                  <a:pt x="278" y="139"/>
                  <a:pt x="276" y="139"/>
                </a:cubicBezTo>
                <a:cubicBezTo>
                  <a:pt x="276" y="142"/>
                  <a:pt x="275" y="147"/>
                  <a:pt x="276" y="151"/>
                </a:cubicBezTo>
                <a:cubicBezTo>
                  <a:pt x="281" y="147"/>
                  <a:pt x="288" y="142"/>
                  <a:pt x="294" y="137"/>
                </a:cubicBezTo>
                <a:cubicBezTo>
                  <a:pt x="296" y="135"/>
                  <a:pt x="297" y="133"/>
                  <a:pt x="299" y="130"/>
                </a:cubicBezTo>
                <a:cubicBezTo>
                  <a:pt x="300" y="129"/>
                  <a:pt x="311" y="121"/>
                  <a:pt x="312" y="125"/>
                </a:cubicBezTo>
                <a:cubicBezTo>
                  <a:pt x="313" y="128"/>
                  <a:pt x="309" y="128"/>
                  <a:pt x="307" y="129"/>
                </a:cubicBezTo>
                <a:cubicBezTo>
                  <a:pt x="300" y="135"/>
                  <a:pt x="290" y="142"/>
                  <a:pt x="283" y="150"/>
                </a:cubicBezTo>
                <a:cubicBezTo>
                  <a:pt x="279" y="154"/>
                  <a:pt x="273" y="156"/>
                  <a:pt x="277" y="163"/>
                </a:cubicBezTo>
                <a:cubicBezTo>
                  <a:pt x="278" y="163"/>
                  <a:pt x="282" y="159"/>
                  <a:pt x="283" y="162"/>
                </a:cubicBezTo>
                <a:cubicBezTo>
                  <a:pt x="284" y="165"/>
                  <a:pt x="277" y="166"/>
                  <a:pt x="276" y="168"/>
                </a:cubicBezTo>
                <a:cubicBezTo>
                  <a:pt x="276" y="170"/>
                  <a:pt x="277" y="174"/>
                  <a:pt x="277" y="175"/>
                </a:cubicBezTo>
                <a:cubicBezTo>
                  <a:pt x="278" y="189"/>
                  <a:pt x="276" y="210"/>
                  <a:pt x="278" y="222"/>
                </a:cubicBezTo>
                <a:cubicBezTo>
                  <a:pt x="278" y="227"/>
                  <a:pt x="278" y="234"/>
                  <a:pt x="278" y="239"/>
                </a:cubicBezTo>
                <a:cubicBezTo>
                  <a:pt x="278" y="241"/>
                  <a:pt x="277" y="243"/>
                  <a:pt x="278" y="245"/>
                </a:cubicBezTo>
                <a:cubicBezTo>
                  <a:pt x="279" y="247"/>
                  <a:pt x="285" y="250"/>
                  <a:pt x="287" y="252"/>
                </a:cubicBezTo>
                <a:cubicBezTo>
                  <a:pt x="298" y="261"/>
                  <a:pt x="308" y="268"/>
                  <a:pt x="321" y="274"/>
                </a:cubicBezTo>
                <a:cubicBezTo>
                  <a:pt x="321" y="277"/>
                  <a:pt x="329" y="277"/>
                  <a:pt x="328" y="281"/>
                </a:cubicBezTo>
                <a:cubicBezTo>
                  <a:pt x="327" y="286"/>
                  <a:pt x="320" y="280"/>
                  <a:pt x="319" y="279"/>
                </a:cubicBezTo>
                <a:cubicBezTo>
                  <a:pt x="305" y="270"/>
                  <a:pt x="290" y="259"/>
                  <a:pt x="278" y="249"/>
                </a:cubicBezTo>
                <a:cubicBezTo>
                  <a:pt x="278" y="267"/>
                  <a:pt x="296" y="294"/>
                  <a:pt x="280" y="309"/>
                </a:cubicBezTo>
                <a:cubicBezTo>
                  <a:pt x="277" y="311"/>
                  <a:pt x="278" y="313"/>
                  <a:pt x="278" y="317"/>
                </a:cubicBezTo>
                <a:cubicBezTo>
                  <a:pt x="278" y="323"/>
                  <a:pt x="276" y="331"/>
                  <a:pt x="278" y="336"/>
                </a:cubicBezTo>
                <a:cubicBezTo>
                  <a:pt x="279" y="338"/>
                  <a:pt x="290" y="343"/>
                  <a:pt x="289" y="346"/>
                </a:cubicBezTo>
                <a:cubicBezTo>
                  <a:pt x="288" y="349"/>
                  <a:pt x="279" y="342"/>
                  <a:pt x="278" y="342"/>
                </a:cubicBezTo>
                <a:cubicBezTo>
                  <a:pt x="277" y="357"/>
                  <a:pt x="278" y="376"/>
                  <a:pt x="279" y="391"/>
                </a:cubicBezTo>
                <a:cubicBezTo>
                  <a:pt x="289" y="391"/>
                  <a:pt x="305" y="393"/>
                  <a:pt x="317" y="391"/>
                </a:cubicBezTo>
                <a:cubicBezTo>
                  <a:pt x="320" y="391"/>
                  <a:pt x="323" y="389"/>
                  <a:pt x="326" y="389"/>
                </a:cubicBezTo>
                <a:cubicBezTo>
                  <a:pt x="328" y="388"/>
                  <a:pt x="335" y="386"/>
                  <a:pt x="335" y="389"/>
                </a:cubicBezTo>
                <a:close/>
                <a:moveTo>
                  <a:pt x="277" y="127"/>
                </a:moveTo>
                <a:cubicBezTo>
                  <a:pt x="283" y="126"/>
                  <a:pt x="279" y="117"/>
                  <a:pt x="278" y="114"/>
                </a:cubicBezTo>
                <a:cubicBezTo>
                  <a:pt x="278" y="119"/>
                  <a:pt x="277" y="123"/>
                  <a:pt x="277" y="127"/>
                </a:cubicBezTo>
                <a:close/>
                <a:moveTo>
                  <a:pt x="275" y="324"/>
                </a:moveTo>
                <a:cubicBezTo>
                  <a:pt x="275" y="324"/>
                  <a:pt x="275" y="324"/>
                  <a:pt x="275" y="324"/>
                </a:cubicBezTo>
                <a:cubicBezTo>
                  <a:pt x="275" y="327"/>
                  <a:pt x="269" y="332"/>
                  <a:pt x="275" y="333"/>
                </a:cubicBezTo>
                <a:cubicBezTo>
                  <a:pt x="276" y="331"/>
                  <a:pt x="275" y="327"/>
                  <a:pt x="275" y="324"/>
                </a:cubicBezTo>
                <a:close/>
                <a:moveTo>
                  <a:pt x="270" y="270"/>
                </a:moveTo>
                <a:cubicBezTo>
                  <a:pt x="245" y="271"/>
                  <a:pt x="227" y="262"/>
                  <a:pt x="205" y="258"/>
                </a:cubicBezTo>
                <a:cubicBezTo>
                  <a:pt x="205" y="262"/>
                  <a:pt x="212" y="264"/>
                  <a:pt x="217" y="266"/>
                </a:cubicBezTo>
                <a:cubicBezTo>
                  <a:pt x="232" y="274"/>
                  <a:pt x="247" y="278"/>
                  <a:pt x="263" y="283"/>
                </a:cubicBezTo>
                <a:cubicBezTo>
                  <a:pt x="263" y="281"/>
                  <a:pt x="261" y="276"/>
                  <a:pt x="264" y="276"/>
                </a:cubicBezTo>
                <a:cubicBezTo>
                  <a:pt x="265" y="276"/>
                  <a:pt x="269" y="282"/>
                  <a:pt x="270" y="284"/>
                </a:cubicBezTo>
                <a:cubicBezTo>
                  <a:pt x="271" y="288"/>
                  <a:pt x="271" y="292"/>
                  <a:pt x="273" y="293"/>
                </a:cubicBezTo>
                <a:cubicBezTo>
                  <a:pt x="274" y="291"/>
                  <a:pt x="276" y="289"/>
                  <a:pt x="274" y="287"/>
                </a:cubicBezTo>
                <a:cubicBezTo>
                  <a:pt x="278" y="282"/>
                  <a:pt x="273" y="274"/>
                  <a:pt x="270" y="270"/>
                </a:cubicBezTo>
                <a:close/>
                <a:moveTo>
                  <a:pt x="269" y="297"/>
                </a:moveTo>
                <a:cubicBezTo>
                  <a:pt x="255" y="301"/>
                  <a:pt x="240" y="295"/>
                  <a:pt x="224" y="294"/>
                </a:cubicBezTo>
                <a:cubicBezTo>
                  <a:pt x="232" y="299"/>
                  <a:pt x="243" y="302"/>
                  <a:pt x="251" y="307"/>
                </a:cubicBezTo>
                <a:cubicBezTo>
                  <a:pt x="243" y="303"/>
                  <a:pt x="234" y="300"/>
                  <a:pt x="225" y="298"/>
                </a:cubicBezTo>
                <a:cubicBezTo>
                  <a:pt x="229" y="301"/>
                  <a:pt x="233" y="309"/>
                  <a:pt x="240" y="310"/>
                </a:cubicBezTo>
                <a:cubicBezTo>
                  <a:pt x="248" y="311"/>
                  <a:pt x="256" y="311"/>
                  <a:pt x="264" y="313"/>
                </a:cubicBezTo>
                <a:cubicBezTo>
                  <a:pt x="261" y="317"/>
                  <a:pt x="253" y="313"/>
                  <a:pt x="249" y="314"/>
                </a:cubicBezTo>
                <a:cubicBezTo>
                  <a:pt x="251" y="317"/>
                  <a:pt x="258" y="317"/>
                  <a:pt x="256" y="321"/>
                </a:cubicBezTo>
                <a:cubicBezTo>
                  <a:pt x="257" y="322"/>
                  <a:pt x="259" y="323"/>
                  <a:pt x="260" y="324"/>
                </a:cubicBezTo>
                <a:cubicBezTo>
                  <a:pt x="263" y="315"/>
                  <a:pt x="272" y="308"/>
                  <a:pt x="269" y="297"/>
                </a:cubicBezTo>
                <a:close/>
                <a:moveTo>
                  <a:pt x="267" y="326"/>
                </a:moveTo>
                <a:cubicBezTo>
                  <a:pt x="268" y="326"/>
                  <a:pt x="269" y="322"/>
                  <a:pt x="269" y="321"/>
                </a:cubicBezTo>
                <a:cubicBezTo>
                  <a:pt x="268" y="322"/>
                  <a:pt x="267" y="324"/>
                  <a:pt x="267" y="326"/>
                </a:cubicBezTo>
                <a:close/>
                <a:moveTo>
                  <a:pt x="260" y="329"/>
                </a:moveTo>
                <a:cubicBezTo>
                  <a:pt x="256" y="326"/>
                  <a:pt x="252" y="322"/>
                  <a:pt x="246" y="322"/>
                </a:cubicBezTo>
                <a:cubicBezTo>
                  <a:pt x="233" y="321"/>
                  <a:pt x="224" y="319"/>
                  <a:pt x="212" y="319"/>
                </a:cubicBezTo>
                <a:cubicBezTo>
                  <a:pt x="218" y="321"/>
                  <a:pt x="226" y="325"/>
                  <a:pt x="234" y="328"/>
                </a:cubicBezTo>
                <a:cubicBezTo>
                  <a:pt x="239" y="329"/>
                  <a:pt x="244" y="330"/>
                  <a:pt x="249" y="332"/>
                </a:cubicBezTo>
                <a:cubicBezTo>
                  <a:pt x="250" y="332"/>
                  <a:pt x="251" y="333"/>
                  <a:pt x="251" y="334"/>
                </a:cubicBezTo>
                <a:cubicBezTo>
                  <a:pt x="251" y="337"/>
                  <a:pt x="245" y="335"/>
                  <a:pt x="243" y="335"/>
                </a:cubicBezTo>
                <a:cubicBezTo>
                  <a:pt x="239" y="335"/>
                  <a:pt x="234" y="334"/>
                  <a:pt x="230" y="333"/>
                </a:cubicBezTo>
                <a:cubicBezTo>
                  <a:pt x="235" y="337"/>
                  <a:pt x="242" y="338"/>
                  <a:pt x="248" y="340"/>
                </a:cubicBezTo>
                <a:cubicBezTo>
                  <a:pt x="249" y="340"/>
                  <a:pt x="250" y="341"/>
                  <a:pt x="251" y="341"/>
                </a:cubicBezTo>
                <a:cubicBezTo>
                  <a:pt x="256" y="340"/>
                  <a:pt x="257" y="332"/>
                  <a:pt x="260" y="329"/>
                </a:cubicBezTo>
                <a:close/>
                <a:moveTo>
                  <a:pt x="247" y="354"/>
                </a:moveTo>
                <a:cubicBezTo>
                  <a:pt x="253" y="352"/>
                  <a:pt x="256" y="345"/>
                  <a:pt x="258" y="341"/>
                </a:cubicBezTo>
                <a:cubicBezTo>
                  <a:pt x="254" y="345"/>
                  <a:pt x="250" y="350"/>
                  <a:pt x="247" y="354"/>
                </a:cubicBezTo>
                <a:close/>
                <a:moveTo>
                  <a:pt x="253" y="282"/>
                </a:moveTo>
                <a:cubicBezTo>
                  <a:pt x="236" y="277"/>
                  <a:pt x="221" y="271"/>
                  <a:pt x="205" y="265"/>
                </a:cubicBezTo>
                <a:cubicBezTo>
                  <a:pt x="205" y="267"/>
                  <a:pt x="205" y="270"/>
                  <a:pt x="205" y="272"/>
                </a:cubicBezTo>
                <a:cubicBezTo>
                  <a:pt x="221" y="275"/>
                  <a:pt x="236" y="281"/>
                  <a:pt x="253" y="282"/>
                </a:cubicBezTo>
                <a:close/>
                <a:moveTo>
                  <a:pt x="226" y="280"/>
                </a:moveTo>
                <a:cubicBezTo>
                  <a:pt x="240" y="285"/>
                  <a:pt x="253" y="290"/>
                  <a:pt x="267" y="293"/>
                </a:cubicBezTo>
                <a:cubicBezTo>
                  <a:pt x="267" y="291"/>
                  <a:pt x="267" y="289"/>
                  <a:pt x="266" y="288"/>
                </a:cubicBezTo>
                <a:cubicBezTo>
                  <a:pt x="252" y="287"/>
                  <a:pt x="239" y="282"/>
                  <a:pt x="226" y="280"/>
                </a:cubicBezTo>
                <a:close/>
                <a:moveTo>
                  <a:pt x="223" y="291"/>
                </a:moveTo>
                <a:cubicBezTo>
                  <a:pt x="235" y="293"/>
                  <a:pt x="246" y="295"/>
                  <a:pt x="259" y="295"/>
                </a:cubicBezTo>
                <a:cubicBezTo>
                  <a:pt x="243" y="287"/>
                  <a:pt x="224" y="283"/>
                  <a:pt x="206" y="277"/>
                </a:cubicBezTo>
                <a:cubicBezTo>
                  <a:pt x="202" y="288"/>
                  <a:pt x="215" y="289"/>
                  <a:pt x="223" y="291"/>
                </a:cubicBezTo>
                <a:close/>
                <a:moveTo>
                  <a:pt x="228" y="306"/>
                </a:moveTo>
                <a:cubicBezTo>
                  <a:pt x="224" y="301"/>
                  <a:pt x="216" y="296"/>
                  <a:pt x="210" y="292"/>
                </a:cubicBezTo>
                <a:cubicBezTo>
                  <a:pt x="211" y="295"/>
                  <a:pt x="212" y="297"/>
                  <a:pt x="212" y="301"/>
                </a:cubicBezTo>
                <a:cubicBezTo>
                  <a:pt x="218" y="302"/>
                  <a:pt x="222" y="305"/>
                  <a:pt x="228" y="306"/>
                </a:cubicBezTo>
                <a:close/>
                <a:moveTo>
                  <a:pt x="220" y="307"/>
                </a:moveTo>
                <a:cubicBezTo>
                  <a:pt x="217" y="306"/>
                  <a:pt x="212" y="304"/>
                  <a:pt x="210" y="305"/>
                </a:cubicBezTo>
                <a:cubicBezTo>
                  <a:pt x="207" y="305"/>
                  <a:pt x="206" y="311"/>
                  <a:pt x="207" y="313"/>
                </a:cubicBezTo>
                <a:cubicBezTo>
                  <a:pt x="217" y="316"/>
                  <a:pt x="230" y="319"/>
                  <a:pt x="243" y="318"/>
                </a:cubicBezTo>
                <a:cubicBezTo>
                  <a:pt x="240" y="312"/>
                  <a:pt x="227" y="309"/>
                  <a:pt x="220" y="307"/>
                </a:cubicBezTo>
                <a:close/>
                <a:moveTo>
                  <a:pt x="206" y="325"/>
                </a:moveTo>
                <a:cubicBezTo>
                  <a:pt x="213" y="326"/>
                  <a:pt x="219" y="327"/>
                  <a:pt x="225" y="328"/>
                </a:cubicBezTo>
                <a:cubicBezTo>
                  <a:pt x="219" y="325"/>
                  <a:pt x="213" y="322"/>
                  <a:pt x="205" y="321"/>
                </a:cubicBezTo>
                <a:cubicBezTo>
                  <a:pt x="205" y="322"/>
                  <a:pt x="205" y="324"/>
                  <a:pt x="206" y="325"/>
                </a:cubicBezTo>
                <a:close/>
                <a:moveTo>
                  <a:pt x="259" y="254"/>
                </a:moveTo>
                <a:cubicBezTo>
                  <a:pt x="258" y="258"/>
                  <a:pt x="253" y="258"/>
                  <a:pt x="249" y="260"/>
                </a:cubicBezTo>
                <a:cubicBezTo>
                  <a:pt x="255" y="262"/>
                  <a:pt x="261" y="265"/>
                  <a:pt x="267" y="265"/>
                </a:cubicBezTo>
                <a:cubicBezTo>
                  <a:pt x="270" y="259"/>
                  <a:pt x="267" y="254"/>
                  <a:pt x="264" y="249"/>
                </a:cubicBezTo>
                <a:cubicBezTo>
                  <a:pt x="262" y="245"/>
                  <a:pt x="259" y="242"/>
                  <a:pt x="253" y="244"/>
                </a:cubicBezTo>
                <a:cubicBezTo>
                  <a:pt x="255" y="247"/>
                  <a:pt x="260" y="249"/>
                  <a:pt x="259" y="254"/>
                </a:cubicBezTo>
                <a:close/>
                <a:moveTo>
                  <a:pt x="236" y="262"/>
                </a:moveTo>
                <a:cubicBezTo>
                  <a:pt x="241" y="263"/>
                  <a:pt x="246" y="265"/>
                  <a:pt x="251" y="265"/>
                </a:cubicBezTo>
                <a:cubicBezTo>
                  <a:pt x="247" y="262"/>
                  <a:pt x="241" y="261"/>
                  <a:pt x="236" y="262"/>
                </a:cubicBezTo>
                <a:close/>
                <a:moveTo>
                  <a:pt x="273" y="246"/>
                </a:moveTo>
                <a:cubicBezTo>
                  <a:pt x="273" y="247"/>
                  <a:pt x="272" y="249"/>
                  <a:pt x="271" y="250"/>
                </a:cubicBezTo>
                <a:cubicBezTo>
                  <a:pt x="272" y="251"/>
                  <a:pt x="272" y="253"/>
                  <a:pt x="275" y="253"/>
                </a:cubicBezTo>
                <a:cubicBezTo>
                  <a:pt x="275" y="251"/>
                  <a:pt x="276" y="246"/>
                  <a:pt x="273" y="246"/>
                </a:cubicBezTo>
                <a:close/>
                <a:moveTo>
                  <a:pt x="274" y="170"/>
                </a:moveTo>
                <a:cubicBezTo>
                  <a:pt x="259" y="178"/>
                  <a:pt x="246" y="189"/>
                  <a:pt x="234" y="200"/>
                </a:cubicBezTo>
                <a:cubicBezTo>
                  <a:pt x="248" y="209"/>
                  <a:pt x="259" y="222"/>
                  <a:pt x="268" y="235"/>
                </a:cubicBezTo>
                <a:cubicBezTo>
                  <a:pt x="270" y="238"/>
                  <a:pt x="271" y="242"/>
                  <a:pt x="275" y="242"/>
                </a:cubicBezTo>
                <a:cubicBezTo>
                  <a:pt x="275" y="220"/>
                  <a:pt x="275" y="192"/>
                  <a:pt x="274" y="170"/>
                </a:cubicBezTo>
                <a:close/>
                <a:moveTo>
                  <a:pt x="229" y="229"/>
                </a:moveTo>
                <a:cubicBezTo>
                  <a:pt x="224" y="226"/>
                  <a:pt x="217" y="224"/>
                  <a:pt x="212" y="224"/>
                </a:cubicBezTo>
                <a:cubicBezTo>
                  <a:pt x="218" y="225"/>
                  <a:pt x="222" y="229"/>
                  <a:pt x="229" y="229"/>
                </a:cubicBezTo>
                <a:close/>
                <a:moveTo>
                  <a:pt x="206" y="235"/>
                </a:moveTo>
                <a:cubicBezTo>
                  <a:pt x="210" y="235"/>
                  <a:pt x="215" y="236"/>
                  <a:pt x="218" y="235"/>
                </a:cubicBezTo>
                <a:cubicBezTo>
                  <a:pt x="215" y="235"/>
                  <a:pt x="203" y="230"/>
                  <a:pt x="206" y="235"/>
                </a:cubicBezTo>
                <a:close/>
                <a:moveTo>
                  <a:pt x="241" y="227"/>
                </a:moveTo>
                <a:cubicBezTo>
                  <a:pt x="241" y="225"/>
                  <a:pt x="239" y="225"/>
                  <a:pt x="240" y="222"/>
                </a:cubicBezTo>
                <a:cubicBezTo>
                  <a:pt x="234" y="219"/>
                  <a:pt x="226" y="210"/>
                  <a:pt x="219" y="208"/>
                </a:cubicBezTo>
                <a:cubicBezTo>
                  <a:pt x="213" y="207"/>
                  <a:pt x="209" y="213"/>
                  <a:pt x="205" y="216"/>
                </a:cubicBezTo>
                <a:cubicBezTo>
                  <a:pt x="210" y="216"/>
                  <a:pt x="224" y="215"/>
                  <a:pt x="217" y="221"/>
                </a:cubicBezTo>
                <a:cubicBezTo>
                  <a:pt x="225" y="223"/>
                  <a:pt x="233" y="225"/>
                  <a:pt x="241" y="227"/>
                </a:cubicBezTo>
                <a:close/>
                <a:moveTo>
                  <a:pt x="228" y="193"/>
                </a:moveTo>
                <a:cubicBezTo>
                  <a:pt x="223" y="191"/>
                  <a:pt x="216" y="195"/>
                  <a:pt x="208" y="195"/>
                </a:cubicBezTo>
                <a:cubicBezTo>
                  <a:pt x="212" y="203"/>
                  <a:pt x="223" y="197"/>
                  <a:pt x="228" y="193"/>
                </a:cubicBezTo>
                <a:close/>
                <a:moveTo>
                  <a:pt x="237" y="234"/>
                </a:moveTo>
                <a:cubicBezTo>
                  <a:pt x="241" y="235"/>
                  <a:pt x="247" y="236"/>
                  <a:pt x="252" y="235"/>
                </a:cubicBezTo>
                <a:cubicBezTo>
                  <a:pt x="251" y="231"/>
                  <a:pt x="241" y="233"/>
                  <a:pt x="237" y="234"/>
                </a:cubicBezTo>
                <a:close/>
                <a:moveTo>
                  <a:pt x="234" y="177"/>
                </a:moveTo>
                <a:cubicBezTo>
                  <a:pt x="230" y="177"/>
                  <a:pt x="227" y="177"/>
                  <a:pt x="222" y="177"/>
                </a:cubicBezTo>
                <a:cubicBezTo>
                  <a:pt x="229" y="178"/>
                  <a:pt x="235" y="184"/>
                  <a:pt x="241" y="183"/>
                </a:cubicBezTo>
                <a:cubicBezTo>
                  <a:pt x="243" y="183"/>
                  <a:pt x="245" y="181"/>
                  <a:pt x="247" y="180"/>
                </a:cubicBezTo>
                <a:cubicBezTo>
                  <a:pt x="254" y="174"/>
                  <a:pt x="257" y="162"/>
                  <a:pt x="264" y="159"/>
                </a:cubicBezTo>
                <a:cubicBezTo>
                  <a:pt x="267" y="153"/>
                  <a:pt x="270" y="145"/>
                  <a:pt x="268" y="137"/>
                </a:cubicBezTo>
                <a:cubicBezTo>
                  <a:pt x="266" y="138"/>
                  <a:pt x="265" y="139"/>
                  <a:pt x="264" y="141"/>
                </a:cubicBezTo>
                <a:cubicBezTo>
                  <a:pt x="265" y="142"/>
                  <a:pt x="267" y="146"/>
                  <a:pt x="267" y="148"/>
                </a:cubicBezTo>
                <a:cubicBezTo>
                  <a:pt x="267" y="150"/>
                  <a:pt x="259" y="161"/>
                  <a:pt x="257" y="160"/>
                </a:cubicBezTo>
                <a:cubicBezTo>
                  <a:pt x="253" y="160"/>
                  <a:pt x="257" y="153"/>
                  <a:pt x="259" y="152"/>
                </a:cubicBezTo>
                <a:cubicBezTo>
                  <a:pt x="253" y="152"/>
                  <a:pt x="246" y="150"/>
                  <a:pt x="244" y="155"/>
                </a:cubicBezTo>
                <a:cubicBezTo>
                  <a:pt x="247" y="157"/>
                  <a:pt x="256" y="158"/>
                  <a:pt x="256" y="162"/>
                </a:cubicBezTo>
                <a:cubicBezTo>
                  <a:pt x="255" y="167"/>
                  <a:pt x="237" y="166"/>
                  <a:pt x="232" y="165"/>
                </a:cubicBezTo>
                <a:cubicBezTo>
                  <a:pt x="235" y="169"/>
                  <a:pt x="244" y="168"/>
                  <a:pt x="245" y="172"/>
                </a:cubicBezTo>
                <a:cubicBezTo>
                  <a:pt x="247" y="176"/>
                  <a:pt x="238" y="177"/>
                  <a:pt x="234" y="177"/>
                </a:cubicBezTo>
                <a:close/>
                <a:moveTo>
                  <a:pt x="205" y="87"/>
                </a:moveTo>
                <a:cubicBezTo>
                  <a:pt x="203" y="94"/>
                  <a:pt x="206" y="97"/>
                  <a:pt x="213" y="97"/>
                </a:cubicBezTo>
                <a:cubicBezTo>
                  <a:pt x="223" y="97"/>
                  <a:pt x="237" y="101"/>
                  <a:pt x="245" y="99"/>
                </a:cubicBezTo>
                <a:cubicBezTo>
                  <a:pt x="234" y="93"/>
                  <a:pt x="217" y="92"/>
                  <a:pt x="205" y="87"/>
                </a:cubicBezTo>
                <a:close/>
                <a:moveTo>
                  <a:pt x="206" y="82"/>
                </a:moveTo>
                <a:cubicBezTo>
                  <a:pt x="215" y="83"/>
                  <a:pt x="229" y="88"/>
                  <a:pt x="239" y="84"/>
                </a:cubicBezTo>
                <a:cubicBezTo>
                  <a:pt x="231" y="79"/>
                  <a:pt x="217" y="80"/>
                  <a:pt x="205" y="78"/>
                </a:cubicBezTo>
                <a:cubicBezTo>
                  <a:pt x="206" y="79"/>
                  <a:pt x="205" y="81"/>
                  <a:pt x="206" y="82"/>
                </a:cubicBezTo>
                <a:close/>
                <a:moveTo>
                  <a:pt x="203" y="100"/>
                </a:moveTo>
                <a:cubicBezTo>
                  <a:pt x="202" y="103"/>
                  <a:pt x="204" y="106"/>
                  <a:pt x="204" y="109"/>
                </a:cubicBezTo>
                <a:cubicBezTo>
                  <a:pt x="219" y="107"/>
                  <a:pt x="239" y="112"/>
                  <a:pt x="253" y="110"/>
                </a:cubicBezTo>
                <a:cubicBezTo>
                  <a:pt x="239" y="104"/>
                  <a:pt x="219" y="101"/>
                  <a:pt x="203" y="100"/>
                </a:cubicBezTo>
                <a:close/>
                <a:moveTo>
                  <a:pt x="259" y="106"/>
                </a:moveTo>
                <a:cubicBezTo>
                  <a:pt x="259" y="99"/>
                  <a:pt x="253" y="104"/>
                  <a:pt x="248" y="104"/>
                </a:cubicBezTo>
                <a:cubicBezTo>
                  <a:pt x="251" y="105"/>
                  <a:pt x="255" y="106"/>
                  <a:pt x="259" y="106"/>
                </a:cubicBezTo>
                <a:close/>
                <a:moveTo>
                  <a:pt x="204" y="111"/>
                </a:moveTo>
                <a:cubicBezTo>
                  <a:pt x="204" y="114"/>
                  <a:pt x="204" y="118"/>
                  <a:pt x="205" y="121"/>
                </a:cubicBezTo>
                <a:cubicBezTo>
                  <a:pt x="212" y="121"/>
                  <a:pt x="219" y="121"/>
                  <a:pt x="226" y="120"/>
                </a:cubicBezTo>
                <a:cubicBezTo>
                  <a:pt x="226" y="110"/>
                  <a:pt x="211" y="114"/>
                  <a:pt x="204" y="111"/>
                </a:cubicBezTo>
                <a:close/>
                <a:moveTo>
                  <a:pt x="204" y="131"/>
                </a:moveTo>
                <a:cubicBezTo>
                  <a:pt x="221" y="132"/>
                  <a:pt x="238" y="137"/>
                  <a:pt x="254" y="135"/>
                </a:cubicBezTo>
                <a:cubicBezTo>
                  <a:pt x="241" y="132"/>
                  <a:pt x="222" y="126"/>
                  <a:pt x="207" y="125"/>
                </a:cubicBezTo>
                <a:cubicBezTo>
                  <a:pt x="203" y="124"/>
                  <a:pt x="204" y="128"/>
                  <a:pt x="204" y="131"/>
                </a:cubicBezTo>
                <a:close/>
                <a:moveTo>
                  <a:pt x="237" y="122"/>
                </a:moveTo>
                <a:cubicBezTo>
                  <a:pt x="243" y="122"/>
                  <a:pt x="252" y="124"/>
                  <a:pt x="256" y="121"/>
                </a:cubicBezTo>
                <a:cubicBezTo>
                  <a:pt x="247" y="118"/>
                  <a:pt x="238" y="116"/>
                  <a:pt x="228" y="115"/>
                </a:cubicBezTo>
                <a:cubicBezTo>
                  <a:pt x="229" y="119"/>
                  <a:pt x="231" y="121"/>
                  <a:pt x="237" y="122"/>
                </a:cubicBezTo>
                <a:close/>
                <a:moveTo>
                  <a:pt x="251" y="140"/>
                </a:moveTo>
                <a:cubicBezTo>
                  <a:pt x="253" y="142"/>
                  <a:pt x="259" y="142"/>
                  <a:pt x="260" y="139"/>
                </a:cubicBezTo>
                <a:cubicBezTo>
                  <a:pt x="257" y="139"/>
                  <a:pt x="254" y="139"/>
                  <a:pt x="251" y="140"/>
                </a:cubicBezTo>
                <a:close/>
                <a:moveTo>
                  <a:pt x="252" y="148"/>
                </a:moveTo>
                <a:cubicBezTo>
                  <a:pt x="255" y="148"/>
                  <a:pt x="259" y="149"/>
                  <a:pt x="260" y="147"/>
                </a:cubicBezTo>
                <a:cubicBezTo>
                  <a:pt x="258" y="144"/>
                  <a:pt x="254" y="146"/>
                  <a:pt x="252" y="148"/>
                </a:cubicBezTo>
                <a:close/>
                <a:moveTo>
                  <a:pt x="262" y="144"/>
                </a:moveTo>
                <a:cubicBezTo>
                  <a:pt x="262" y="143"/>
                  <a:pt x="262" y="143"/>
                  <a:pt x="262" y="142"/>
                </a:cubicBezTo>
                <a:cubicBezTo>
                  <a:pt x="261" y="142"/>
                  <a:pt x="260" y="142"/>
                  <a:pt x="260" y="143"/>
                </a:cubicBezTo>
                <a:cubicBezTo>
                  <a:pt x="261" y="144"/>
                  <a:pt x="261" y="144"/>
                  <a:pt x="262" y="144"/>
                </a:cubicBezTo>
                <a:close/>
                <a:moveTo>
                  <a:pt x="256" y="176"/>
                </a:moveTo>
                <a:cubicBezTo>
                  <a:pt x="255" y="176"/>
                  <a:pt x="255" y="178"/>
                  <a:pt x="254" y="178"/>
                </a:cubicBezTo>
                <a:cubicBezTo>
                  <a:pt x="255" y="178"/>
                  <a:pt x="256" y="178"/>
                  <a:pt x="257" y="177"/>
                </a:cubicBezTo>
                <a:cubicBezTo>
                  <a:pt x="257" y="177"/>
                  <a:pt x="256" y="176"/>
                  <a:pt x="256" y="176"/>
                </a:cubicBezTo>
                <a:close/>
                <a:moveTo>
                  <a:pt x="273" y="159"/>
                </a:moveTo>
                <a:cubicBezTo>
                  <a:pt x="269" y="161"/>
                  <a:pt x="268" y="166"/>
                  <a:pt x="266" y="171"/>
                </a:cubicBezTo>
                <a:cubicBezTo>
                  <a:pt x="271" y="170"/>
                  <a:pt x="277" y="165"/>
                  <a:pt x="273" y="159"/>
                </a:cubicBezTo>
                <a:close/>
                <a:moveTo>
                  <a:pt x="269" y="103"/>
                </a:moveTo>
                <a:cubicBezTo>
                  <a:pt x="270" y="107"/>
                  <a:pt x="270" y="111"/>
                  <a:pt x="272" y="114"/>
                </a:cubicBezTo>
                <a:cubicBezTo>
                  <a:pt x="273" y="110"/>
                  <a:pt x="272" y="104"/>
                  <a:pt x="269" y="103"/>
                </a:cubicBezTo>
                <a:close/>
                <a:moveTo>
                  <a:pt x="268" y="94"/>
                </a:moveTo>
                <a:cubicBezTo>
                  <a:pt x="268" y="93"/>
                  <a:pt x="267" y="93"/>
                  <a:pt x="267" y="92"/>
                </a:cubicBezTo>
                <a:cubicBezTo>
                  <a:pt x="264" y="92"/>
                  <a:pt x="267" y="94"/>
                  <a:pt x="268" y="94"/>
                </a:cubicBezTo>
                <a:close/>
                <a:moveTo>
                  <a:pt x="247" y="115"/>
                </a:moveTo>
                <a:cubicBezTo>
                  <a:pt x="250" y="118"/>
                  <a:pt x="263" y="117"/>
                  <a:pt x="263" y="122"/>
                </a:cubicBezTo>
                <a:cubicBezTo>
                  <a:pt x="263" y="127"/>
                  <a:pt x="252" y="126"/>
                  <a:pt x="247" y="126"/>
                </a:cubicBezTo>
                <a:cubicBezTo>
                  <a:pt x="242" y="126"/>
                  <a:pt x="238" y="124"/>
                  <a:pt x="233" y="125"/>
                </a:cubicBezTo>
                <a:cubicBezTo>
                  <a:pt x="242" y="130"/>
                  <a:pt x="257" y="130"/>
                  <a:pt x="266" y="135"/>
                </a:cubicBezTo>
                <a:cubicBezTo>
                  <a:pt x="268" y="134"/>
                  <a:pt x="269" y="132"/>
                  <a:pt x="269" y="129"/>
                </a:cubicBezTo>
                <a:cubicBezTo>
                  <a:pt x="268" y="128"/>
                  <a:pt x="267" y="131"/>
                  <a:pt x="266" y="130"/>
                </a:cubicBezTo>
                <a:cubicBezTo>
                  <a:pt x="265" y="124"/>
                  <a:pt x="268" y="116"/>
                  <a:pt x="263" y="112"/>
                </a:cubicBezTo>
                <a:cubicBezTo>
                  <a:pt x="258" y="114"/>
                  <a:pt x="252" y="115"/>
                  <a:pt x="247" y="115"/>
                </a:cubicBezTo>
                <a:close/>
                <a:moveTo>
                  <a:pt x="254" y="89"/>
                </a:moveTo>
                <a:cubicBezTo>
                  <a:pt x="256" y="92"/>
                  <a:pt x="258" y="96"/>
                  <a:pt x="261" y="99"/>
                </a:cubicBezTo>
                <a:cubicBezTo>
                  <a:pt x="259" y="95"/>
                  <a:pt x="258" y="91"/>
                  <a:pt x="254" y="89"/>
                </a:cubicBezTo>
                <a:close/>
                <a:moveTo>
                  <a:pt x="247" y="87"/>
                </a:moveTo>
                <a:cubicBezTo>
                  <a:pt x="241" y="91"/>
                  <a:pt x="232" y="89"/>
                  <a:pt x="223" y="89"/>
                </a:cubicBezTo>
                <a:cubicBezTo>
                  <a:pt x="234" y="91"/>
                  <a:pt x="243" y="96"/>
                  <a:pt x="254" y="97"/>
                </a:cubicBezTo>
                <a:cubicBezTo>
                  <a:pt x="253" y="93"/>
                  <a:pt x="250" y="89"/>
                  <a:pt x="247" y="87"/>
                </a:cubicBezTo>
                <a:close/>
                <a:moveTo>
                  <a:pt x="238" y="79"/>
                </a:moveTo>
                <a:cubicBezTo>
                  <a:pt x="239" y="80"/>
                  <a:pt x="241" y="81"/>
                  <a:pt x="242" y="81"/>
                </a:cubicBezTo>
                <a:cubicBezTo>
                  <a:pt x="241" y="80"/>
                  <a:pt x="240" y="78"/>
                  <a:pt x="238" y="79"/>
                </a:cubicBezTo>
                <a:close/>
                <a:moveTo>
                  <a:pt x="218" y="49"/>
                </a:moveTo>
                <a:cubicBezTo>
                  <a:pt x="222" y="52"/>
                  <a:pt x="228" y="55"/>
                  <a:pt x="233" y="58"/>
                </a:cubicBezTo>
                <a:cubicBezTo>
                  <a:pt x="229" y="54"/>
                  <a:pt x="224" y="50"/>
                  <a:pt x="218" y="49"/>
                </a:cubicBezTo>
                <a:close/>
                <a:moveTo>
                  <a:pt x="207" y="49"/>
                </a:moveTo>
                <a:cubicBezTo>
                  <a:pt x="215" y="54"/>
                  <a:pt x="224" y="61"/>
                  <a:pt x="233" y="64"/>
                </a:cubicBezTo>
                <a:cubicBezTo>
                  <a:pt x="226" y="58"/>
                  <a:pt x="217" y="52"/>
                  <a:pt x="207" y="49"/>
                </a:cubicBezTo>
                <a:close/>
                <a:moveTo>
                  <a:pt x="203" y="59"/>
                </a:moveTo>
                <a:cubicBezTo>
                  <a:pt x="204" y="62"/>
                  <a:pt x="210" y="62"/>
                  <a:pt x="212" y="61"/>
                </a:cubicBezTo>
                <a:cubicBezTo>
                  <a:pt x="209" y="60"/>
                  <a:pt x="207" y="56"/>
                  <a:pt x="203" y="59"/>
                </a:cubicBezTo>
                <a:close/>
                <a:moveTo>
                  <a:pt x="203" y="72"/>
                </a:moveTo>
                <a:cubicBezTo>
                  <a:pt x="212" y="73"/>
                  <a:pt x="223" y="79"/>
                  <a:pt x="234" y="76"/>
                </a:cubicBezTo>
                <a:cubicBezTo>
                  <a:pt x="230" y="70"/>
                  <a:pt x="220" y="66"/>
                  <a:pt x="211" y="65"/>
                </a:cubicBezTo>
                <a:cubicBezTo>
                  <a:pt x="210" y="64"/>
                  <a:pt x="205" y="63"/>
                  <a:pt x="204" y="63"/>
                </a:cubicBezTo>
                <a:cubicBezTo>
                  <a:pt x="202" y="64"/>
                  <a:pt x="203" y="70"/>
                  <a:pt x="203" y="72"/>
                </a:cubicBezTo>
                <a:close/>
                <a:moveTo>
                  <a:pt x="202" y="81"/>
                </a:moveTo>
                <a:cubicBezTo>
                  <a:pt x="203" y="81"/>
                  <a:pt x="204" y="79"/>
                  <a:pt x="204" y="78"/>
                </a:cubicBezTo>
                <a:cubicBezTo>
                  <a:pt x="204" y="78"/>
                  <a:pt x="203" y="78"/>
                  <a:pt x="202" y="78"/>
                </a:cubicBezTo>
                <a:lnTo>
                  <a:pt x="202" y="81"/>
                </a:lnTo>
                <a:close/>
                <a:moveTo>
                  <a:pt x="202" y="136"/>
                </a:moveTo>
                <a:cubicBezTo>
                  <a:pt x="202" y="142"/>
                  <a:pt x="205" y="144"/>
                  <a:pt x="211" y="145"/>
                </a:cubicBezTo>
                <a:cubicBezTo>
                  <a:pt x="220" y="146"/>
                  <a:pt x="231" y="147"/>
                  <a:pt x="240" y="148"/>
                </a:cubicBezTo>
                <a:cubicBezTo>
                  <a:pt x="245" y="149"/>
                  <a:pt x="251" y="148"/>
                  <a:pt x="252" y="144"/>
                </a:cubicBezTo>
                <a:cubicBezTo>
                  <a:pt x="239" y="139"/>
                  <a:pt x="219" y="135"/>
                  <a:pt x="202" y="136"/>
                </a:cubicBezTo>
                <a:close/>
                <a:moveTo>
                  <a:pt x="236" y="151"/>
                </a:moveTo>
                <a:cubicBezTo>
                  <a:pt x="237" y="152"/>
                  <a:pt x="241" y="154"/>
                  <a:pt x="242" y="152"/>
                </a:cubicBezTo>
                <a:cubicBezTo>
                  <a:pt x="240" y="151"/>
                  <a:pt x="238" y="151"/>
                  <a:pt x="236" y="151"/>
                </a:cubicBezTo>
                <a:close/>
                <a:moveTo>
                  <a:pt x="202" y="204"/>
                </a:moveTo>
                <a:cubicBezTo>
                  <a:pt x="185" y="203"/>
                  <a:pt x="165" y="203"/>
                  <a:pt x="160" y="215"/>
                </a:cubicBezTo>
                <a:cubicBezTo>
                  <a:pt x="165" y="215"/>
                  <a:pt x="170" y="216"/>
                  <a:pt x="177" y="216"/>
                </a:cubicBezTo>
                <a:cubicBezTo>
                  <a:pt x="189" y="216"/>
                  <a:pt x="207" y="220"/>
                  <a:pt x="202" y="204"/>
                </a:cubicBezTo>
                <a:close/>
                <a:moveTo>
                  <a:pt x="202" y="225"/>
                </a:moveTo>
                <a:cubicBezTo>
                  <a:pt x="202" y="220"/>
                  <a:pt x="194" y="222"/>
                  <a:pt x="193" y="225"/>
                </a:cubicBezTo>
                <a:cubicBezTo>
                  <a:pt x="196" y="226"/>
                  <a:pt x="199" y="226"/>
                  <a:pt x="202" y="225"/>
                </a:cubicBezTo>
                <a:close/>
                <a:moveTo>
                  <a:pt x="198" y="231"/>
                </a:moveTo>
                <a:cubicBezTo>
                  <a:pt x="191" y="231"/>
                  <a:pt x="183" y="228"/>
                  <a:pt x="181" y="235"/>
                </a:cubicBezTo>
                <a:cubicBezTo>
                  <a:pt x="187" y="233"/>
                  <a:pt x="194" y="236"/>
                  <a:pt x="202" y="234"/>
                </a:cubicBezTo>
                <a:cubicBezTo>
                  <a:pt x="202" y="231"/>
                  <a:pt x="200" y="232"/>
                  <a:pt x="198" y="231"/>
                </a:cubicBezTo>
                <a:close/>
                <a:moveTo>
                  <a:pt x="194" y="219"/>
                </a:moveTo>
                <a:cubicBezTo>
                  <a:pt x="184" y="219"/>
                  <a:pt x="170" y="218"/>
                  <a:pt x="159" y="217"/>
                </a:cubicBezTo>
                <a:cubicBezTo>
                  <a:pt x="153" y="217"/>
                  <a:pt x="149" y="221"/>
                  <a:pt x="146" y="224"/>
                </a:cubicBezTo>
                <a:cubicBezTo>
                  <a:pt x="161" y="223"/>
                  <a:pt x="179" y="222"/>
                  <a:pt x="194" y="219"/>
                </a:cubicBezTo>
                <a:close/>
                <a:moveTo>
                  <a:pt x="136" y="230"/>
                </a:moveTo>
                <a:cubicBezTo>
                  <a:pt x="141" y="234"/>
                  <a:pt x="153" y="234"/>
                  <a:pt x="162" y="234"/>
                </a:cubicBezTo>
                <a:cubicBezTo>
                  <a:pt x="172" y="235"/>
                  <a:pt x="178" y="235"/>
                  <a:pt x="181" y="230"/>
                </a:cubicBezTo>
                <a:cubicBezTo>
                  <a:pt x="174" y="225"/>
                  <a:pt x="187" y="225"/>
                  <a:pt x="189" y="223"/>
                </a:cubicBezTo>
                <a:cubicBezTo>
                  <a:pt x="181" y="224"/>
                  <a:pt x="174" y="224"/>
                  <a:pt x="166" y="225"/>
                </a:cubicBezTo>
                <a:cubicBezTo>
                  <a:pt x="156" y="226"/>
                  <a:pt x="142" y="226"/>
                  <a:pt x="136" y="230"/>
                </a:cubicBezTo>
                <a:close/>
                <a:moveTo>
                  <a:pt x="136" y="235"/>
                </a:moveTo>
                <a:cubicBezTo>
                  <a:pt x="136" y="237"/>
                  <a:pt x="136" y="240"/>
                  <a:pt x="136" y="242"/>
                </a:cubicBezTo>
                <a:cubicBezTo>
                  <a:pt x="138" y="242"/>
                  <a:pt x="142" y="242"/>
                  <a:pt x="144" y="241"/>
                </a:cubicBezTo>
                <a:cubicBezTo>
                  <a:pt x="142" y="238"/>
                  <a:pt x="139" y="235"/>
                  <a:pt x="136" y="235"/>
                </a:cubicBezTo>
                <a:close/>
                <a:moveTo>
                  <a:pt x="136" y="247"/>
                </a:moveTo>
                <a:cubicBezTo>
                  <a:pt x="136" y="248"/>
                  <a:pt x="140" y="252"/>
                  <a:pt x="141" y="252"/>
                </a:cubicBezTo>
                <a:cubicBezTo>
                  <a:pt x="144" y="252"/>
                  <a:pt x="148" y="247"/>
                  <a:pt x="152" y="248"/>
                </a:cubicBezTo>
                <a:cubicBezTo>
                  <a:pt x="152" y="243"/>
                  <a:pt x="136" y="245"/>
                  <a:pt x="136" y="247"/>
                </a:cubicBezTo>
                <a:close/>
                <a:moveTo>
                  <a:pt x="145" y="259"/>
                </a:moveTo>
                <a:cubicBezTo>
                  <a:pt x="149" y="259"/>
                  <a:pt x="153" y="259"/>
                  <a:pt x="156" y="257"/>
                </a:cubicBezTo>
                <a:cubicBezTo>
                  <a:pt x="153" y="255"/>
                  <a:pt x="145" y="257"/>
                  <a:pt x="145" y="259"/>
                </a:cubicBezTo>
                <a:close/>
                <a:moveTo>
                  <a:pt x="160" y="244"/>
                </a:moveTo>
                <a:cubicBezTo>
                  <a:pt x="158" y="244"/>
                  <a:pt x="157" y="245"/>
                  <a:pt x="155" y="245"/>
                </a:cubicBezTo>
                <a:cubicBezTo>
                  <a:pt x="156" y="246"/>
                  <a:pt x="160" y="247"/>
                  <a:pt x="160" y="244"/>
                </a:cubicBezTo>
                <a:close/>
                <a:moveTo>
                  <a:pt x="168" y="238"/>
                </a:moveTo>
                <a:cubicBezTo>
                  <a:pt x="162" y="237"/>
                  <a:pt x="151" y="236"/>
                  <a:pt x="143" y="236"/>
                </a:cubicBezTo>
                <a:cubicBezTo>
                  <a:pt x="146" y="244"/>
                  <a:pt x="162" y="241"/>
                  <a:pt x="168" y="238"/>
                </a:cubicBezTo>
                <a:close/>
                <a:moveTo>
                  <a:pt x="160" y="249"/>
                </a:moveTo>
                <a:cubicBezTo>
                  <a:pt x="164" y="255"/>
                  <a:pt x="174" y="257"/>
                  <a:pt x="181" y="262"/>
                </a:cubicBezTo>
                <a:cubicBezTo>
                  <a:pt x="184" y="264"/>
                  <a:pt x="186" y="268"/>
                  <a:pt x="189" y="269"/>
                </a:cubicBezTo>
                <a:cubicBezTo>
                  <a:pt x="193" y="271"/>
                  <a:pt x="198" y="270"/>
                  <a:pt x="202" y="271"/>
                </a:cubicBezTo>
                <a:cubicBezTo>
                  <a:pt x="202" y="268"/>
                  <a:pt x="203" y="265"/>
                  <a:pt x="202" y="263"/>
                </a:cubicBezTo>
                <a:cubicBezTo>
                  <a:pt x="199" y="259"/>
                  <a:pt x="183" y="262"/>
                  <a:pt x="188" y="254"/>
                </a:cubicBezTo>
                <a:cubicBezTo>
                  <a:pt x="185" y="252"/>
                  <a:pt x="177" y="255"/>
                  <a:pt x="177" y="252"/>
                </a:cubicBezTo>
                <a:cubicBezTo>
                  <a:pt x="177" y="249"/>
                  <a:pt x="182" y="249"/>
                  <a:pt x="184" y="249"/>
                </a:cubicBezTo>
                <a:cubicBezTo>
                  <a:pt x="189" y="248"/>
                  <a:pt x="197" y="249"/>
                  <a:pt x="201" y="249"/>
                </a:cubicBezTo>
                <a:cubicBezTo>
                  <a:pt x="202" y="247"/>
                  <a:pt x="202" y="243"/>
                  <a:pt x="202" y="240"/>
                </a:cubicBezTo>
                <a:cubicBezTo>
                  <a:pt x="186" y="239"/>
                  <a:pt x="168" y="240"/>
                  <a:pt x="160" y="249"/>
                </a:cubicBezTo>
                <a:close/>
                <a:moveTo>
                  <a:pt x="135" y="181"/>
                </a:moveTo>
                <a:cubicBezTo>
                  <a:pt x="135" y="183"/>
                  <a:pt x="135" y="184"/>
                  <a:pt x="135" y="186"/>
                </a:cubicBezTo>
                <a:cubicBezTo>
                  <a:pt x="153" y="190"/>
                  <a:pt x="171" y="185"/>
                  <a:pt x="191" y="186"/>
                </a:cubicBezTo>
                <a:cubicBezTo>
                  <a:pt x="190" y="185"/>
                  <a:pt x="186" y="180"/>
                  <a:pt x="184" y="181"/>
                </a:cubicBezTo>
                <a:cubicBezTo>
                  <a:pt x="173" y="186"/>
                  <a:pt x="149" y="179"/>
                  <a:pt x="135" y="181"/>
                </a:cubicBezTo>
                <a:close/>
                <a:moveTo>
                  <a:pt x="152" y="179"/>
                </a:moveTo>
                <a:cubicBezTo>
                  <a:pt x="152" y="179"/>
                  <a:pt x="153" y="179"/>
                  <a:pt x="154" y="179"/>
                </a:cubicBezTo>
                <a:cubicBezTo>
                  <a:pt x="153" y="179"/>
                  <a:pt x="153" y="179"/>
                  <a:pt x="152" y="179"/>
                </a:cubicBezTo>
                <a:cubicBezTo>
                  <a:pt x="146" y="178"/>
                  <a:pt x="138" y="175"/>
                  <a:pt x="135" y="177"/>
                </a:cubicBezTo>
                <a:cubicBezTo>
                  <a:pt x="135" y="177"/>
                  <a:pt x="135" y="177"/>
                  <a:pt x="135" y="178"/>
                </a:cubicBezTo>
                <a:cubicBezTo>
                  <a:pt x="135" y="180"/>
                  <a:pt x="146" y="179"/>
                  <a:pt x="152" y="179"/>
                </a:cubicBezTo>
                <a:close/>
                <a:moveTo>
                  <a:pt x="201" y="196"/>
                </a:moveTo>
                <a:cubicBezTo>
                  <a:pt x="196" y="196"/>
                  <a:pt x="189" y="195"/>
                  <a:pt x="185" y="197"/>
                </a:cubicBezTo>
                <a:cubicBezTo>
                  <a:pt x="189" y="197"/>
                  <a:pt x="200" y="202"/>
                  <a:pt x="201" y="196"/>
                </a:cubicBezTo>
                <a:close/>
                <a:moveTo>
                  <a:pt x="177" y="202"/>
                </a:moveTo>
                <a:cubicBezTo>
                  <a:pt x="181" y="202"/>
                  <a:pt x="186" y="202"/>
                  <a:pt x="189" y="201"/>
                </a:cubicBezTo>
                <a:cubicBezTo>
                  <a:pt x="185" y="201"/>
                  <a:pt x="179" y="198"/>
                  <a:pt x="177" y="202"/>
                </a:cubicBezTo>
                <a:close/>
                <a:moveTo>
                  <a:pt x="199" y="193"/>
                </a:moveTo>
                <a:cubicBezTo>
                  <a:pt x="198" y="190"/>
                  <a:pt x="189" y="189"/>
                  <a:pt x="189" y="193"/>
                </a:cubicBezTo>
                <a:cubicBezTo>
                  <a:pt x="192" y="194"/>
                  <a:pt x="196" y="193"/>
                  <a:pt x="199" y="193"/>
                </a:cubicBezTo>
                <a:close/>
                <a:moveTo>
                  <a:pt x="136" y="193"/>
                </a:moveTo>
                <a:cubicBezTo>
                  <a:pt x="146" y="194"/>
                  <a:pt x="160" y="193"/>
                  <a:pt x="172" y="194"/>
                </a:cubicBezTo>
                <a:cubicBezTo>
                  <a:pt x="178" y="194"/>
                  <a:pt x="185" y="194"/>
                  <a:pt x="187" y="191"/>
                </a:cubicBezTo>
                <a:cubicBezTo>
                  <a:pt x="177" y="191"/>
                  <a:pt x="166" y="189"/>
                  <a:pt x="159" y="192"/>
                </a:cubicBezTo>
                <a:cubicBezTo>
                  <a:pt x="159" y="191"/>
                  <a:pt x="160" y="190"/>
                  <a:pt x="159" y="190"/>
                </a:cubicBezTo>
                <a:cubicBezTo>
                  <a:pt x="154" y="192"/>
                  <a:pt x="140" y="187"/>
                  <a:pt x="136" y="189"/>
                </a:cubicBezTo>
                <a:cubicBezTo>
                  <a:pt x="135" y="189"/>
                  <a:pt x="136" y="192"/>
                  <a:pt x="136" y="193"/>
                </a:cubicBezTo>
                <a:close/>
                <a:moveTo>
                  <a:pt x="136" y="204"/>
                </a:moveTo>
                <a:cubicBezTo>
                  <a:pt x="139" y="205"/>
                  <a:pt x="142" y="205"/>
                  <a:pt x="145" y="205"/>
                </a:cubicBezTo>
                <a:cubicBezTo>
                  <a:pt x="155" y="205"/>
                  <a:pt x="168" y="205"/>
                  <a:pt x="174" y="200"/>
                </a:cubicBezTo>
                <a:cubicBezTo>
                  <a:pt x="165" y="199"/>
                  <a:pt x="149" y="198"/>
                  <a:pt x="139" y="197"/>
                </a:cubicBezTo>
                <a:cubicBezTo>
                  <a:pt x="134" y="197"/>
                  <a:pt x="136" y="201"/>
                  <a:pt x="136" y="204"/>
                </a:cubicBezTo>
                <a:close/>
                <a:moveTo>
                  <a:pt x="201" y="176"/>
                </a:moveTo>
                <a:cubicBezTo>
                  <a:pt x="195" y="175"/>
                  <a:pt x="188" y="173"/>
                  <a:pt x="183" y="176"/>
                </a:cubicBezTo>
                <a:cubicBezTo>
                  <a:pt x="188" y="179"/>
                  <a:pt x="191" y="185"/>
                  <a:pt x="198" y="185"/>
                </a:cubicBezTo>
                <a:cubicBezTo>
                  <a:pt x="198" y="185"/>
                  <a:pt x="197" y="185"/>
                  <a:pt x="197" y="186"/>
                </a:cubicBezTo>
                <a:cubicBezTo>
                  <a:pt x="199" y="187"/>
                  <a:pt x="199" y="187"/>
                  <a:pt x="201" y="187"/>
                </a:cubicBezTo>
                <a:cubicBezTo>
                  <a:pt x="201" y="183"/>
                  <a:pt x="201" y="179"/>
                  <a:pt x="201" y="176"/>
                </a:cubicBezTo>
                <a:close/>
                <a:moveTo>
                  <a:pt x="174" y="161"/>
                </a:moveTo>
                <a:cubicBezTo>
                  <a:pt x="176" y="162"/>
                  <a:pt x="182" y="164"/>
                  <a:pt x="184" y="164"/>
                </a:cubicBezTo>
                <a:cubicBezTo>
                  <a:pt x="186" y="164"/>
                  <a:pt x="186" y="161"/>
                  <a:pt x="187" y="160"/>
                </a:cubicBezTo>
                <a:cubicBezTo>
                  <a:pt x="190" y="158"/>
                  <a:pt x="193" y="156"/>
                  <a:pt x="193" y="153"/>
                </a:cubicBezTo>
                <a:cubicBezTo>
                  <a:pt x="193" y="147"/>
                  <a:pt x="188" y="146"/>
                  <a:pt x="189" y="140"/>
                </a:cubicBezTo>
                <a:cubicBezTo>
                  <a:pt x="190" y="136"/>
                  <a:pt x="196" y="139"/>
                  <a:pt x="196" y="141"/>
                </a:cubicBezTo>
                <a:cubicBezTo>
                  <a:pt x="199" y="130"/>
                  <a:pt x="200" y="118"/>
                  <a:pt x="199" y="106"/>
                </a:cubicBezTo>
                <a:cubicBezTo>
                  <a:pt x="198" y="101"/>
                  <a:pt x="193" y="90"/>
                  <a:pt x="191" y="86"/>
                </a:cubicBezTo>
                <a:cubicBezTo>
                  <a:pt x="186" y="79"/>
                  <a:pt x="179" y="76"/>
                  <a:pt x="169" y="76"/>
                </a:cubicBezTo>
                <a:cubicBezTo>
                  <a:pt x="164" y="76"/>
                  <a:pt x="159" y="74"/>
                  <a:pt x="156" y="77"/>
                </a:cubicBezTo>
                <a:cubicBezTo>
                  <a:pt x="154" y="78"/>
                  <a:pt x="152" y="82"/>
                  <a:pt x="150" y="84"/>
                </a:cubicBezTo>
                <a:cubicBezTo>
                  <a:pt x="145" y="94"/>
                  <a:pt x="139" y="111"/>
                  <a:pt x="142" y="126"/>
                </a:cubicBezTo>
                <a:cubicBezTo>
                  <a:pt x="143" y="129"/>
                  <a:pt x="146" y="132"/>
                  <a:pt x="144" y="134"/>
                </a:cubicBezTo>
                <a:cubicBezTo>
                  <a:pt x="148" y="143"/>
                  <a:pt x="155" y="146"/>
                  <a:pt x="162" y="152"/>
                </a:cubicBezTo>
                <a:cubicBezTo>
                  <a:pt x="167" y="155"/>
                  <a:pt x="171" y="159"/>
                  <a:pt x="174" y="161"/>
                </a:cubicBezTo>
                <a:close/>
                <a:moveTo>
                  <a:pt x="156" y="155"/>
                </a:moveTo>
                <a:cubicBezTo>
                  <a:pt x="156" y="158"/>
                  <a:pt x="161" y="160"/>
                  <a:pt x="164" y="161"/>
                </a:cubicBezTo>
                <a:cubicBezTo>
                  <a:pt x="163" y="159"/>
                  <a:pt x="159" y="157"/>
                  <a:pt x="156" y="155"/>
                </a:cubicBezTo>
                <a:close/>
                <a:moveTo>
                  <a:pt x="135" y="128"/>
                </a:moveTo>
                <a:cubicBezTo>
                  <a:pt x="137" y="128"/>
                  <a:pt x="137" y="128"/>
                  <a:pt x="137" y="128"/>
                </a:cubicBezTo>
                <a:cubicBezTo>
                  <a:pt x="137" y="125"/>
                  <a:pt x="137" y="121"/>
                  <a:pt x="135" y="121"/>
                </a:cubicBezTo>
                <a:cubicBezTo>
                  <a:pt x="135" y="123"/>
                  <a:pt x="134" y="125"/>
                  <a:pt x="135" y="128"/>
                </a:cubicBezTo>
                <a:close/>
                <a:moveTo>
                  <a:pt x="138" y="143"/>
                </a:moveTo>
                <a:cubicBezTo>
                  <a:pt x="141" y="147"/>
                  <a:pt x="148" y="152"/>
                  <a:pt x="153" y="152"/>
                </a:cubicBezTo>
                <a:cubicBezTo>
                  <a:pt x="148" y="145"/>
                  <a:pt x="139" y="143"/>
                  <a:pt x="135" y="134"/>
                </a:cubicBezTo>
                <a:cubicBezTo>
                  <a:pt x="131" y="139"/>
                  <a:pt x="137" y="140"/>
                  <a:pt x="138" y="143"/>
                </a:cubicBezTo>
                <a:close/>
                <a:moveTo>
                  <a:pt x="137" y="114"/>
                </a:moveTo>
                <a:cubicBezTo>
                  <a:pt x="137" y="113"/>
                  <a:pt x="138" y="109"/>
                  <a:pt x="137" y="109"/>
                </a:cubicBezTo>
                <a:cubicBezTo>
                  <a:pt x="136" y="110"/>
                  <a:pt x="136" y="114"/>
                  <a:pt x="137" y="114"/>
                </a:cubicBezTo>
                <a:close/>
                <a:moveTo>
                  <a:pt x="138" y="104"/>
                </a:moveTo>
                <a:cubicBezTo>
                  <a:pt x="140" y="102"/>
                  <a:pt x="139" y="99"/>
                  <a:pt x="140" y="96"/>
                </a:cubicBezTo>
                <a:cubicBezTo>
                  <a:pt x="137" y="95"/>
                  <a:pt x="137" y="101"/>
                  <a:pt x="138" y="104"/>
                </a:cubicBezTo>
                <a:close/>
                <a:moveTo>
                  <a:pt x="135" y="158"/>
                </a:moveTo>
                <a:cubicBezTo>
                  <a:pt x="134" y="159"/>
                  <a:pt x="134" y="161"/>
                  <a:pt x="135" y="162"/>
                </a:cubicBezTo>
                <a:cubicBezTo>
                  <a:pt x="142" y="162"/>
                  <a:pt x="150" y="164"/>
                  <a:pt x="154" y="161"/>
                </a:cubicBezTo>
                <a:cubicBezTo>
                  <a:pt x="152" y="156"/>
                  <a:pt x="142" y="158"/>
                  <a:pt x="135" y="158"/>
                </a:cubicBezTo>
                <a:close/>
                <a:moveTo>
                  <a:pt x="199" y="78"/>
                </a:moveTo>
                <a:cubicBezTo>
                  <a:pt x="198" y="77"/>
                  <a:pt x="195" y="77"/>
                  <a:pt x="194" y="78"/>
                </a:cubicBezTo>
                <a:cubicBezTo>
                  <a:pt x="195" y="80"/>
                  <a:pt x="200" y="84"/>
                  <a:pt x="199" y="78"/>
                </a:cubicBezTo>
                <a:close/>
                <a:moveTo>
                  <a:pt x="196" y="85"/>
                </a:moveTo>
                <a:cubicBezTo>
                  <a:pt x="196" y="88"/>
                  <a:pt x="198" y="90"/>
                  <a:pt x="199" y="92"/>
                </a:cubicBezTo>
                <a:cubicBezTo>
                  <a:pt x="199" y="89"/>
                  <a:pt x="197" y="87"/>
                  <a:pt x="196" y="85"/>
                </a:cubicBezTo>
                <a:close/>
                <a:moveTo>
                  <a:pt x="200" y="163"/>
                </a:moveTo>
                <a:cubicBezTo>
                  <a:pt x="197" y="165"/>
                  <a:pt x="195" y="169"/>
                  <a:pt x="192" y="170"/>
                </a:cubicBezTo>
                <a:cubicBezTo>
                  <a:pt x="194" y="172"/>
                  <a:pt x="197" y="171"/>
                  <a:pt x="200" y="172"/>
                </a:cubicBezTo>
                <a:cubicBezTo>
                  <a:pt x="201" y="170"/>
                  <a:pt x="201" y="165"/>
                  <a:pt x="200" y="163"/>
                </a:cubicBezTo>
                <a:close/>
                <a:moveTo>
                  <a:pt x="139" y="64"/>
                </a:moveTo>
                <a:cubicBezTo>
                  <a:pt x="146" y="64"/>
                  <a:pt x="154" y="66"/>
                  <a:pt x="162" y="65"/>
                </a:cubicBezTo>
                <a:cubicBezTo>
                  <a:pt x="164" y="65"/>
                  <a:pt x="166" y="64"/>
                  <a:pt x="169" y="64"/>
                </a:cubicBezTo>
                <a:cubicBezTo>
                  <a:pt x="175" y="65"/>
                  <a:pt x="181" y="72"/>
                  <a:pt x="188" y="73"/>
                </a:cubicBezTo>
                <a:cubicBezTo>
                  <a:pt x="191" y="73"/>
                  <a:pt x="197" y="74"/>
                  <a:pt x="199" y="72"/>
                </a:cubicBezTo>
                <a:cubicBezTo>
                  <a:pt x="201" y="71"/>
                  <a:pt x="200" y="65"/>
                  <a:pt x="200" y="63"/>
                </a:cubicBezTo>
                <a:cubicBezTo>
                  <a:pt x="182" y="59"/>
                  <a:pt x="157" y="60"/>
                  <a:pt x="139" y="64"/>
                </a:cubicBezTo>
                <a:close/>
                <a:moveTo>
                  <a:pt x="134" y="69"/>
                </a:moveTo>
                <a:cubicBezTo>
                  <a:pt x="136" y="69"/>
                  <a:pt x="139" y="70"/>
                  <a:pt x="141" y="69"/>
                </a:cubicBezTo>
                <a:cubicBezTo>
                  <a:pt x="139" y="68"/>
                  <a:pt x="132" y="66"/>
                  <a:pt x="134" y="69"/>
                </a:cubicBezTo>
                <a:close/>
                <a:moveTo>
                  <a:pt x="134" y="59"/>
                </a:moveTo>
                <a:cubicBezTo>
                  <a:pt x="139" y="58"/>
                  <a:pt x="147" y="59"/>
                  <a:pt x="154" y="58"/>
                </a:cubicBezTo>
                <a:cubicBezTo>
                  <a:pt x="155" y="58"/>
                  <a:pt x="156" y="57"/>
                  <a:pt x="157" y="56"/>
                </a:cubicBezTo>
                <a:cubicBezTo>
                  <a:pt x="169" y="54"/>
                  <a:pt x="184" y="59"/>
                  <a:pt x="192" y="51"/>
                </a:cubicBezTo>
                <a:cubicBezTo>
                  <a:pt x="177" y="44"/>
                  <a:pt x="155" y="50"/>
                  <a:pt x="143" y="55"/>
                </a:cubicBezTo>
                <a:cubicBezTo>
                  <a:pt x="140" y="55"/>
                  <a:pt x="134" y="56"/>
                  <a:pt x="134" y="59"/>
                </a:cubicBezTo>
                <a:close/>
                <a:moveTo>
                  <a:pt x="133" y="75"/>
                </a:moveTo>
                <a:cubicBezTo>
                  <a:pt x="136" y="77"/>
                  <a:pt x="144" y="77"/>
                  <a:pt x="144" y="73"/>
                </a:cubicBezTo>
                <a:cubicBezTo>
                  <a:pt x="140" y="74"/>
                  <a:pt x="135" y="73"/>
                  <a:pt x="133" y="75"/>
                </a:cubicBezTo>
                <a:close/>
                <a:moveTo>
                  <a:pt x="96" y="183"/>
                </a:moveTo>
                <a:cubicBezTo>
                  <a:pt x="109" y="185"/>
                  <a:pt x="120" y="186"/>
                  <a:pt x="132" y="186"/>
                </a:cubicBezTo>
                <a:cubicBezTo>
                  <a:pt x="132" y="185"/>
                  <a:pt x="133" y="183"/>
                  <a:pt x="132" y="181"/>
                </a:cubicBezTo>
                <a:cubicBezTo>
                  <a:pt x="120" y="181"/>
                  <a:pt x="107" y="181"/>
                  <a:pt x="96" y="183"/>
                </a:cubicBezTo>
                <a:close/>
                <a:moveTo>
                  <a:pt x="131" y="134"/>
                </a:moveTo>
                <a:cubicBezTo>
                  <a:pt x="130" y="134"/>
                  <a:pt x="127" y="134"/>
                  <a:pt x="125" y="134"/>
                </a:cubicBezTo>
                <a:cubicBezTo>
                  <a:pt x="127" y="136"/>
                  <a:pt x="129" y="138"/>
                  <a:pt x="131" y="139"/>
                </a:cubicBezTo>
                <a:cubicBezTo>
                  <a:pt x="132" y="137"/>
                  <a:pt x="131" y="136"/>
                  <a:pt x="131" y="134"/>
                </a:cubicBezTo>
                <a:close/>
                <a:moveTo>
                  <a:pt x="132" y="158"/>
                </a:moveTo>
                <a:cubicBezTo>
                  <a:pt x="121" y="158"/>
                  <a:pt x="111" y="159"/>
                  <a:pt x="101" y="161"/>
                </a:cubicBezTo>
                <a:cubicBezTo>
                  <a:pt x="110" y="161"/>
                  <a:pt x="122" y="163"/>
                  <a:pt x="132" y="161"/>
                </a:cubicBezTo>
                <a:cubicBezTo>
                  <a:pt x="132" y="160"/>
                  <a:pt x="131" y="159"/>
                  <a:pt x="132" y="158"/>
                </a:cubicBezTo>
                <a:close/>
                <a:moveTo>
                  <a:pt x="131" y="147"/>
                </a:moveTo>
                <a:cubicBezTo>
                  <a:pt x="116" y="147"/>
                  <a:pt x="100" y="147"/>
                  <a:pt x="85" y="149"/>
                </a:cubicBezTo>
                <a:cubicBezTo>
                  <a:pt x="99" y="151"/>
                  <a:pt x="116" y="153"/>
                  <a:pt x="131" y="151"/>
                </a:cubicBezTo>
                <a:cubicBezTo>
                  <a:pt x="132" y="150"/>
                  <a:pt x="131" y="148"/>
                  <a:pt x="131" y="147"/>
                </a:cubicBezTo>
                <a:close/>
                <a:moveTo>
                  <a:pt x="80" y="152"/>
                </a:moveTo>
                <a:cubicBezTo>
                  <a:pt x="80" y="155"/>
                  <a:pt x="81" y="157"/>
                  <a:pt x="82" y="159"/>
                </a:cubicBezTo>
                <a:cubicBezTo>
                  <a:pt x="95" y="157"/>
                  <a:pt x="107" y="157"/>
                  <a:pt x="119" y="155"/>
                </a:cubicBezTo>
                <a:cubicBezTo>
                  <a:pt x="106" y="155"/>
                  <a:pt x="93" y="152"/>
                  <a:pt x="80" y="152"/>
                </a:cubicBezTo>
                <a:close/>
                <a:moveTo>
                  <a:pt x="93" y="168"/>
                </a:moveTo>
                <a:cubicBezTo>
                  <a:pt x="103" y="167"/>
                  <a:pt x="114" y="167"/>
                  <a:pt x="122" y="165"/>
                </a:cubicBezTo>
                <a:cubicBezTo>
                  <a:pt x="109" y="164"/>
                  <a:pt x="96" y="162"/>
                  <a:pt x="83" y="163"/>
                </a:cubicBezTo>
                <a:cubicBezTo>
                  <a:pt x="82" y="170"/>
                  <a:pt x="88" y="168"/>
                  <a:pt x="93" y="168"/>
                </a:cubicBezTo>
                <a:close/>
                <a:moveTo>
                  <a:pt x="83" y="175"/>
                </a:moveTo>
                <a:cubicBezTo>
                  <a:pt x="83" y="178"/>
                  <a:pt x="85" y="179"/>
                  <a:pt x="86" y="181"/>
                </a:cubicBezTo>
                <a:cubicBezTo>
                  <a:pt x="97" y="178"/>
                  <a:pt x="115" y="179"/>
                  <a:pt x="126" y="179"/>
                </a:cubicBezTo>
                <a:cubicBezTo>
                  <a:pt x="126" y="179"/>
                  <a:pt x="132" y="179"/>
                  <a:pt x="132" y="178"/>
                </a:cubicBezTo>
                <a:cubicBezTo>
                  <a:pt x="132" y="175"/>
                  <a:pt x="127" y="177"/>
                  <a:pt x="127" y="177"/>
                </a:cubicBezTo>
                <a:cubicBezTo>
                  <a:pt x="112" y="177"/>
                  <a:pt x="98" y="175"/>
                  <a:pt x="83" y="175"/>
                </a:cubicBezTo>
                <a:cubicBezTo>
                  <a:pt x="83" y="175"/>
                  <a:pt x="83" y="175"/>
                  <a:pt x="83" y="175"/>
                </a:cubicBezTo>
                <a:close/>
                <a:moveTo>
                  <a:pt x="132" y="167"/>
                </a:moveTo>
                <a:cubicBezTo>
                  <a:pt x="119" y="168"/>
                  <a:pt x="101" y="169"/>
                  <a:pt x="89" y="172"/>
                </a:cubicBezTo>
                <a:cubicBezTo>
                  <a:pt x="103" y="174"/>
                  <a:pt x="117" y="175"/>
                  <a:pt x="131" y="173"/>
                </a:cubicBezTo>
                <a:cubicBezTo>
                  <a:pt x="132" y="171"/>
                  <a:pt x="132" y="169"/>
                  <a:pt x="132" y="167"/>
                </a:cubicBezTo>
                <a:close/>
                <a:moveTo>
                  <a:pt x="110" y="122"/>
                </a:moveTo>
                <a:cubicBezTo>
                  <a:pt x="113" y="128"/>
                  <a:pt x="124" y="126"/>
                  <a:pt x="132" y="127"/>
                </a:cubicBezTo>
                <a:cubicBezTo>
                  <a:pt x="132" y="126"/>
                  <a:pt x="132" y="124"/>
                  <a:pt x="132" y="122"/>
                </a:cubicBezTo>
                <a:cubicBezTo>
                  <a:pt x="128" y="117"/>
                  <a:pt x="116" y="121"/>
                  <a:pt x="110" y="122"/>
                </a:cubicBezTo>
                <a:close/>
                <a:moveTo>
                  <a:pt x="93" y="136"/>
                </a:moveTo>
                <a:cubicBezTo>
                  <a:pt x="103" y="137"/>
                  <a:pt x="115" y="138"/>
                  <a:pt x="124" y="138"/>
                </a:cubicBezTo>
                <a:cubicBezTo>
                  <a:pt x="120" y="131"/>
                  <a:pt x="101" y="135"/>
                  <a:pt x="93" y="136"/>
                </a:cubicBezTo>
                <a:close/>
                <a:moveTo>
                  <a:pt x="109" y="115"/>
                </a:moveTo>
                <a:cubicBezTo>
                  <a:pt x="116" y="115"/>
                  <a:pt x="131" y="116"/>
                  <a:pt x="130" y="109"/>
                </a:cubicBezTo>
                <a:cubicBezTo>
                  <a:pt x="120" y="109"/>
                  <a:pt x="108" y="110"/>
                  <a:pt x="101" y="114"/>
                </a:cubicBezTo>
                <a:cubicBezTo>
                  <a:pt x="103" y="115"/>
                  <a:pt x="106" y="115"/>
                  <a:pt x="109" y="115"/>
                </a:cubicBezTo>
                <a:close/>
                <a:moveTo>
                  <a:pt x="103" y="124"/>
                </a:moveTo>
                <a:cubicBezTo>
                  <a:pt x="104" y="124"/>
                  <a:pt x="106" y="126"/>
                  <a:pt x="107" y="125"/>
                </a:cubicBezTo>
                <a:cubicBezTo>
                  <a:pt x="106" y="124"/>
                  <a:pt x="104" y="123"/>
                  <a:pt x="103" y="124"/>
                </a:cubicBezTo>
                <a:close/>
                <a:moveTo>
                  <a:pt x="130" y="104"/>
                </a:moveTo>
                <a:cubicBezTo>
                  <a:pt x="130" y="102"/>
                  <a:pt x="131" y="100"/>
                  <a:pt x="131" y="97"/>
                </a:cubicBezTo>
                <a:cubicBezTo>
                  <a:pt x="123" y="98"/>
                  <a:pt x="113" y="99"/>
                  <a:pt x="107" y="102"/>
                </a:cubicBezTo>
                <a:cubicBezTo>
                  <a:pt x="114" y="103"/>
                  <a:pt x="124" y="104"/>
                  <a:pt x="130" y="104"/>
                </a:cubicBezTo>
                <a:close/>
                <a:moveTo>
                  <a:pt x="131" y="85"/>
                </a:moveTo>
                <a:cubicBezTo>
                  <a:pt x="128" y="85"/>
                  <a:pt x="123" y="86"/>
                  <a:pt x="121" y="88"/>
                </a:cubicBezTo>
                <a:cubicBezTo>
                  <a:pt x="124" y="88"/>
                  <a:pt x="127" y="89"/>
                  <a:pt x="130" y="88"/>
                </a:cubicBezTo>
                <a:cubicBezTo>
                  <a:pt x="131" y="88"/>
                  <a:pt x="131" y="86"/>
                  <a:pt x="131" y="85"/>
                </a:cubicBezTo>
                <a:close/>
                <a:moveTo>
                  <a:pt x="94" y="111"/>
                </a:moveTo>
                <a:cubicBezTo>
                  <a:pt x="98" y="111"/>
                  <a:pt x="104" y="107"/>
                  <a:pt x="107" y="106"/>
                </a:cubicBezTo>
                <a:cubicBezTo>
                  <a:pt x="102" y="107"/>
                  <a:pt x="94" y="102"/>
                  <a:pt x="99" y="98"/>
                </a:cubicBezTo>
                <a:cubicBezTo>
                  <a:pt x="104" y="95"/>
                  <a:pt x="119" y="96"/>
                  <a:pt x="125" y="93"/>
                </a:cubicBezTo>
                <a:cubicBezTo>
                  <a:pt x="122" y="90"/>
                  <a:pt x="109" y="93"/>
                  <a:pt x="109" y="89"/>
                </a:cubicBezTo>
                <a:cubicBezTo>
                  <a:pt x="107" y="82"/>
                  <a:pt x="124" y="83"/>
                  <a:pt x="128" y="80"/>
                </a:cubicBezTo>
                <a:cubicBezTo>
                  <a:pt x="124" y="79"/>
                  <a:pt x="113" y="80"/>
                  <a:pt x="116" y="74"/>
                </a:cubicBezTo>
                <a:cubicBezTo>
                  <a:pt x="118" y="71"/>
                  <a:pt x="126" y="72"/>
                  <a:pt x="130" y="70"/>
                </a:cubicBezTo>
                <a:cubicBezTo>
                  <a:pt x="130" y="69"/>
                  <a:pt x="130" y="68"/>
                  <a:pt x="130" y="67"/>
                </a:cubicBezTo>
                <a:cubicBezTo>
                  <a:pt x="125" y="67"/>
                  <a:pt x="128" y="61"/>
                  <a:pt x="129" y="59"/>
                </a:cubicBezTo>
                <a:cubicBezTo>
                  <a:pt x="122" y="65"/>
                  <a:pt x="111" y="67"/>
                  <a:pt x="104" y="76"/>
                </a:cubicBezTo>
                <a:cubicBezTo>
                  <a:pt x="102" y="78"/>
                  <a:pt x="101" y="81"/>
                  <a:pt x="99" y="84"/>
                </a:cubicBezTo>
                <a:cubicBezTo>
                  <a:pt x="94" y="90"/>
                  <a:pt x="88" y="95"/>
                  <a:pt x="85" y="102"/>
                </a:cubicBezTo>
                <a:cubicBezTo>
                  <a:pt x="83" y="106"/>
                  <a:pt x="89" y="111"/>
                  <a:pt x="94" y="111"/>
                </a:cubicBezTo>
                <a:close/>
                <a:moveTo>
                  <a:pt x="79" y="145"/>
                </a:moveTo>
                <a:cubicBezTo>
                  <a:pt x="92" y="144"/>
                  <a:pt x="113" y="145"/>
                  <a:pt x="127" y="143"/>
                </a:cubicBezTo>
                <a:cubicBezTo>
                  <a:pt x="115" y="141"/>
                  <a:pt x="99" y="139"/>
                  <a:pt x="87" y="138"/>
                </a:cubicBezTo>
                <a:cubicBezTo>
                  <a:pt x="83" y="137"/>
                  <a:pt x="75" y="137"/>
                  <a:pt x="80" y="133"/>
                </a:cubicBezTo>
                <a:cubicBezTo>
                  <a:pt x="88" y="129"/>
                  <a:pt x="104" y="133"/>
                  <a:pt x="114" y="131"/>
                </a:cubicBezTo>
                <a:cubicBezTo>
                  <a:pt x="112" y="128"/>
                  <a:pt x="98" y="127"/>
                  <a:pt x="93" y="127"/>
                </a:cubicBezTo>
                <a:cubicBezTo>
                  <a:pt x="82" y="127"/>
                  <a:pt x="95" y="120"/>
                  <a:pt x="99" y="120"/>
                </a:cubicBezTo>
                <a:cubicBezTo>
                  <a:pt x="98" y="117"/>
                  <a:pt x="93" y="119"/>
                  <a:pt x="91" y="116"/>
                </a:cubicBezTo>
                <a:cubicBezTo>
                  <a:pt x="91" y="115"/>
                  <a:pt x="91" y="114"/>
                  <a:pt x="91" y="114"/>
                </a:cubicBezTo>
                <a:cubicBezTo>
                  <a:pt x="90" y="111"/>
                  <a:pt x="86" y="111"/>
                  <a:pt x="83" y="109"/>
                </a:cubicBezTo>
                <a:cubicBezTo>
                  <a:pt x="81" y="121"/>
                  <a:pt x="73" y="131"/>
                  <a:pt x="79" y="145"/>
                </a:cubicBezTo>
                <a:close/>
                <a:moveTo>
                  <a:pt x="73" y="165"/>
                </a:moveTo>
                <a:cubicBezTo>
                  <a:pt x="75" y="171"/>
                  <a:pt x="75" y="178"/>
                  <a:pt x="80" y="180"/>
                </a:cubicBezTo>
                <a:cubicBezTo>
                  <a:pt x="77" y="174"/>
                  <a:pt x="75" y="165"/>
                  <a:pt x="73" y="157"/>
                </a:cubicBezTo>
                <a:cubicBezTo>
                  <a:pt x="73" y="160"/>
                  <a:pt x="72" y="163"/>
                  <a:pt x="73" y="165"/>
                </a:cubicBezTo>
                <a:close/>
                <a:moveTo>
                  <a:pt x="69" y="143"/>
                </a:moveTo>
                <a:cubicBezTo>
                  <a:pt x="70" y="141"/>
                  <a:pt x="70" y="137"/>
                  <a:pt x="69" y="135"/>
                </a:cubicBezTo>
                <a:cubicBezTo>
                  <a:pt x="69" y="138"/>
                  <a:pt x="68" y="142"/>
                  <a:pt x="69" y="143"/>
                </a:cubicBezTo>
                <a:close/>
                <a:moveTo>
                  <a:pt x="63" y="167"/>
                </a:moveTo>
                <a:cubicBezTo>
                  <a:pt x="64" y="173"/>
                  <a:pt x="65" y="178"/>
                  <a:pt x="70" y="179"/>
                </a:cubicBezTo>
                <a:cubicBezTo>
                  <a:pt x="69" y="174"/>
                  <a:pt x="65" y="171"/>
                  <a:pt x="63" y="167"/>
                </a:cubicBezTo>
                <a:close/>
                <a:moveTo>
                  <a:pt x="54" y="273"/>
                </a:moveTo>
                <a:cubicBezTo>
                  <a:pt x="59" y="271"/>
                  <a:pt x="65" y="270"/>
                  <a:pt x="69" y="267"/>
                </a:cubicBezTo>
                <a:cubicBezTo>
                  <a:pt x="73" y="264"/>
                  <a:pt x="75" y="259"/>
                  <a:pt x="79" y="256"/>
                </a:cubicBezTo>
                <a:cubicBezTo>
                  <a:pt x="90" y="249"/>
                  <a:pt x="100" y="242"/>
                  <a:pt x="110" y="234"/>
                </a:cubicBezTo>
                <a:cubicBezTo>
                  <a:pt x="109" y="229"/>
                  <a:pt x="114" y="228"/>
                  <a:pt x="117" y="227"/>
                </a:cubicBezTo>
                <a:cubicBezTo>
                  <a:pt x="104" y="217"/>
                  <a:pt x="89" y="209"/>
                  <a:pt x="79" y="195"/>
                </a:cubicBezTo>
                <a:cubicBezTo>
                  <a:pt x="78" y="193"/>
                  <a:pt x="74" y="191"/>
                  <a:pt x="72" y="189"/>
                </a:cubicBezTo>
                <a:cubicBezTo>
                  <a:pt x="67" y="184"/>
                  <a:pt x="64" y="178"/>
                  <a:pt x="57" y="175"/>
                </a:cubicBezTo>
                <a:cubicBezTo>
                  <a:pt x="56" y="175"/>
                  <a:pt x="52" y="174"/>
                  <a:pt x="52" y="175"/>
                </a:cubicBezTo>
                <a:cubicBezTo>
                  <a:pt x="53" y="182"/>
                  <a:pt x="52" y="191"/>
                  <a:pt x="52" y="198"/>
                </a:cubicBezTo>
                <a:cubicBezTo>
                  <a:pt x="52" y="222"/>
                  <a:pt x="52" y="250"/>
                  <a:pt x="54" y="273"/>
                </a:cubicBezTo>
                <a:close/>
                <a:moveTo>
                  <a:pt x="108" y="215"/>
                </a:moveTo>
                <a:cubicBezTo>
                  <a:pt x="106" y="211"/>
                  <a:pt x="103" y="208"/>
                  <a:pt x="100" y="206"/>
                </a:cubicBezTo>
                <a:cubicBezTo>
                  <a:pt x="98" y="212"/>
                  <a:pt x="106" y="213"/>
                  <a:pt x="108" y="215"/>
                </a:cubicBezTo>
                <a:close/>
                <a:moveTo>
                  <a:pt x="132" y="237"/>
                </a:moveTo>
                <a:cubicBezTo>
                  <a:pt x="126" y="239"/>
                  <a:pt x="118" y="240"/>
                  <a:pt x="114" y="245"/>
                </a:cubicBezTo>
                <a:cubicBezTo>
                  <a:pt x="121" y="244"/>
                  <a:pt x="126" y="243"/>
                  <a:pt x="132" y="242"/>
                </a:cubicBezTo>
                <a:cubicBezTo>
                  <a:pt x="133" y="241"/>
                  <a:pt x="133" y="238"/>
                  <a:pt x="132" y="237"/>
                </a:cubicBezTo>
                <a:close/>
                <a:moveTo>
                  <a:pt x="128" y="248"/>
                </a:moveTo>
                <a:cubicBezTo>
                  <a:pt x="128" y="249"/>
                  <a:pt x="133" y="249"/>
                  <a:pt x="133" y="247"/>
                </a:cubicBezTo>
                <a:cubicBezTo>
                  <a:pt x="131" y="247"/>
                  <a:pt x="129" y="247"/>
                  <a:pt x="128" y="248"/>
                </a:cubicBezTo>
                <a:close/>
                <a:moveTo>
                  <a:pt x="117" y="278"/>
                </a:moveTo>
                <a:cubicBezTo>
                  <a:pt x="113" y="278"/>
                  <a:pt x="109" y="283"/>
                  <a:pt x="107" y="284"/>
                </a:cubicBezTo>
                <a:cubicBezTo>
                  <a:pt x="114" y="285"/>
                  <a:pt x="122" y="286"/>
                  <a:pt x="129" y="286"/>
                </a:cubicBezTo>
                <a:cubicBezTo>
                  <a:pt x="128" y="284"/>
                  <a:pt x="130" y="280"/>
                  <a:pt x="128" y="278"/>
                </a:cubicBezTo>
                <a:cubicBezTo>
                  <a:pt x="127" y="277"/>
                  <a:pt x="120" y="278"/>
                  <a:pt x="117" y="278"/>
                </a:cubicBezTo>
                <a:close/>
                <a:moveTo>
                  <a:pt x="127" y="272"/>
                </a:moveTo>
                <a:cubicBezTo>
                  <a:pt x="125" y="271"/>
                  <a:pt x="124" y="272"/>
                  <a:pt x="124" y="273"/>
                </a:cubicBezTo>
                <a:cubicBezTo>
                  <a:pt x="126" y="273"/>
                  <a:pt x="127" y="273"/>
                  <a:pt x="127" y="272"/>
                </a:cubicBezTo>
                <a:close/>
                <a:moveTo>
                  <a:pt x="87" y="296"/>
                </a:moveTo>
                <a:cubicBezTo>
                  <a:pt x="100" y="298"/>
                  <a:pt x="116" y="301"/>
                  <a:pt x="129" y="299"/>
                </a:cubicBezTo>
                <a:cubicBezTo>
                  <a:pt x="130" y="297"/>
                  <a:pt x="130" y="292"/>
                  <a:pt x="129" y="290"/>
                </a:cubicBezTo>
                <a:cubicBezTo>
                  <a:pt x="115" y="294"/>
                  <a:pt x="96" y="288"/>
                  <a:pt x="87" y="296"/>
                </a:cubicBezTo>
                <a:close/>
                <a:moveTo>
                  <a:pt x="131" y="319"/>
                </a:moveTo>
                <a:cubicBezTo>
                  <a:pt x="113" y="319"/>
                  <a:pt x="94" y="319"/>
                  <a:pt x="78" y="321"/>
                </a:cubicBezTo>
                <a:cubicBezTo>
                  <a:pt x="97" y="321"/>
                  <a:pt x="112" y="330"/>
                  <a:pt x="131" y="326"/>
                </a:cubicBezTo>
                <a:cubicBezTo>
                  <a:pt x="132" y="324"/>
                  <a:pt x="130" y="322"/>
                  <a:pt x="131" y="319"/>
                </a:cubicBezTo>
                <a:close/>
                <a:moveTo>
                  <a:pt x="101" y="351"/>
                </a:moveTo>
                <a:cubicBezTo>
                  <a:pt x="93" y="347"/>
                  <a:pt x="83" y="347"/>
                  <a:pt x="73" y="346"/>
                </a:cubicBezTo>
                <a:cubicBezTo>
                  <a:pt x="79" y="352"/>
                  <a:pt x="90" y="353"/>
                  <a:pt x="101" y="351"/>
                </a:cubicBezTo>
                <a:close/>
                <a:moveTo>
                  <a:pt x="77" y="362"/>
                </a:moveTo>
                <a:cubicBezTo>
                  <a:pt x="77" y="366"/>
                  <a:pt x="79" y="368"/>
                  <a:pt x="83" y="369"/>
                </a:cubicBezTo>
                <a:cubicBezTo>
                  <a:pt x="82" y="367"/>
                  <a:pt x="79" y="364"/>
                  <a:pt x="77" y="362"/>
                </a:cubicBezTo>
                <a:close/>
                <a:moveTo>
                  <a:pt x="132" y="349"/>
                </a:moveTo>
                <a:cubicBezTo>
                  <a:pt x="133" y="348"/>
                  <a:pt x="132" y="347"/>
                  <a:pt x="132" y="346"/>
                </a:cubicBezTo>
                <a:cubicBezTo>
                  <a:pt x="115" y="343"/>
                  <a:pt x="93" y="340"/>
                  <a:pt x="75" y="343"/>
                </a:cubicBezTo>
                <a:cubicBezTo>
                  <a:pt x="80" y="344"/>
                  <a:pt x="84" y="345"/>
                  <a:pt x="89" y="345"/>
                </a:cubicBezTo>
                <a:cubicBezTo>
                  <a:pt x="103" y="346"/>
                  <a:pt x="118" y="353"/>
                  <a:pt x="132" y="349"/>
                </a:cubicBezTo>
                <a:close/>
                <a:moveTo>
                  <a:pt x="132" y="331"/>
                </a:moveTo>
                <a:cubicBezTo>
                  <a:pt x="110" y="330"/>
                  <a:pt x="86" y="329"/>
                  <a:pt x="66" y="332"/>
                </a:cubicBezTo>
                <a:cubicBezTo>
                  <a:pt x="66" y="339"/>
                  <a:pt x="70" y="340"/>
                  <a:pt x="77" y="338"/>
                </a:cubicBezTo>
                <a:cubicBezTo>
                  <a:pt x="76" y="337"/>
                  <a:pt x="72" y="337"/>
                  <a:pt x="71" y="336"/>
                </a:cubicBezTo>
                <a:cubicBezTo>
                  <a:pt x="91" y="335"/>
                  <a:pt x="111" y="340"/>
                  <a:pt x="132" y="340"/>
                </a:cubicBezTo>
                <a:cubicBezTo>
                  <a:pt x="133" y="338"/>
                  <a:pt x="132" y="334"/>
                  <a:pt x="132" y="331"/>
                </a:cubicBezTo>
                <a:close/>
                <a:moveTo>
                  <a:pt x="66" y="330"/>
                </a:moveTo>
                <a:cubicBezTo>
                  <a:pt x="77" y="329"/>
                  <a:pt x="87" y="329"/>
                  <a:pt x="98" y="328"/>
                </a:cubicBezTo>
                <a:cubicBezTo>
                  <a:pt x="90" y="323"/>
                  <a:pt x="76" y="324"/>
                  <a:pt x="67" y="324"/>
                </a:cubicBezTo>
                <a:cubicBezTo>
                  <a:pt x="67" y="326"/>
                  <a:pt x="64" y="327"/>
                  <a:pt x="66" y="330"/>
                </a:cubicBezTo>
                <a:close/>
                <a:moveTo>
                  <a:pt x="106" y="317"/>
                </a:moveTo>
                <a:cubicBezTo>
                  <a:pt x="93" y="313"/>
                  <a:pt x="79" y="313"/>
                  <a:pt x="64" y="311"/>
                </a:cubicBezTo>
                <a:cubicBezTo>
                  <a:pt x="63" y="313"/>
                  <a:pt x="64" y="316"/>
                  <a:pt x="65" y="318"/>
                </a:cubicBezTo>
                <a:cubicBezTo>
                  <a:pt x="78" y="316"/>
                  <a:pt x="93" y="317"/>
                  <a:pt x="106" y="317"/>
                </a:cubicBezTo>
                <a:close/>
                <a:moveTo>
                  <a:pt x="130" y="304"/>
                </a:moveTo>
                <a:cubicBezTo>
                  <a:pt x="109" y="304"/>
                  <a:pt x="89" y="305"/>
                  <a:pt x="71" y="309"/>
                </a:cubicBezTo>
                <a:cubicBezTo>
                  <a:pt x="91" y="311"/>
                  <a:pt x="111" y="314"/>
                  <a:pt x="130" y="313"/>
                </a:cubicBezTo>
                <a:cubicBezTo>
                  <a:pt x="131" y="311"/>
                  <a:pt x="130" y="307"/>
                  <a:pt x="130" y="304"/>
                </a:cubicBezTo>
                <a:close/>
                <a:moveTo>
                  <a:pt x="108" y="302"/>
                </a:moveTo>
                <a:cubicBezTo>
                  <a:pt x="95" y="302"/>
                  <a:pt x="79" y="294"/>
                  <a:pt x="72" y="304"/>
                </a:cubicBezTo>
                <a:cubicBezTo>
                  <a:pt x="85" y="305"/>
                  <a:pt x="97" y="303"/>
                  <a:pt x="108" y="302"/>
                </a:cubicBezTo>
                <a:close/>
                <a:moveTo>
                  <a:pt x="106" y="279"/>
                </a:moveTo>
                <a:cubicBezTo>
                  <a:pt x="100" y="279"/>
                  <a:pt x="94" y="281"/>
                  <a:pt x="89" y="282"/>
                </a:cubicBezTo>
                <a:cubicBezTo>
                  <a:pt x="94" y="284"/>
                  <a:pt x="104" y="285"/>
                  <a:pt x="106" y="279"/>
                </a:cubicBezTo>
                <a:close/>
                <a:moveTo>
                  <a:pt x="103" y="275"/>
                </a:moveTo>
                <a:cubicBezTo>
                  <a:pt x="96" y="274"/>
                  <a:pt x="86" y="271"/>
                  <a:pt x="79" y="272"/>
                </a:cubicBezTo>
                <a:cubicBezTo>
                  <a:pt x="76" y="272"/>
                  <a:pt x="72" y="281"/>
                  <a:pt x="71" y="284"/>
                </a:cubicBezTo>
                <a:cubicBezTo>
                  <a:pt x="68" y="289"/>
                  <a:pt x="66" y="294"/>
                  <a:pt x="65" y="301"/>
                </a:cubicBezTo>
                <a:cubicBezTo>
                  <a:pt x="68" y="300"/>
                  <a:pt x="70" y="299"/>
                  <a:pt x="71" y="298"/>
                </a:cubicBezTo>
                <a:cubicBezTo>
                  <a:pt x="62" y="296"/>
                  <a:pt x="72" y="292"/>
                  <a:pt x="77" y="291"/>
                </a:cubicBezTo>
                <a:cubicBezTo>
                  <a:pt x="83" y="290"/>
                  <a:pt x="91" y="291"/>
                  <a:pt x="93" y="287"/>
                </a:cubicBezTo>
                <a:cubicBezTo>
                  <a:pt x="90" y="284"/>
                  <a:pt x="75" y="287"/>
                  <a:pt x="75" y="283"/>
                </a:cubicBezTo>
                <a:cubicBezTo>
                  <a:pt x="75" y="278"/>
                  <a:pt x="85" y="278"/>
                  <a:pt x="90" y="278"/>
                </a:cubicBezTo>
                <a:cubicBezTo>
                  <a:pt x="95" y="277"/>
                  <a:pt x="98" y="276"/>
                  <a:pt x="103" y="275"/>
                </a:cubicBezTo>
                <a:close/>
                <a:moveTo>
                  <a:pt x="122" y="253"/>
                </a:moveTo>
                <a:cubicBezTo>
                  <a:pt x="117" y="250"/>
                  <a:pt x="112" y="253"/>
                  <a:pt x="107" y="252"/>
                </a:cubicBezTo>
                <a:cubicBezTo>
                  <a:pt x="106" y="252"/>
                  <a:pt x="106" y="250"/>
                  <a:pt x="105" y="250"/>
                </a:cubicBezTo>
                <a:cubicBezTo>
                  <a:pt x="102" y="250"/>
                  <a:pt x="100" y="254"/>
                  <a:pt x="98" y="256"/>
                </a:cubicBezTo>
                <a:cubicBezTo>
                  <a:pt x="107" y="257"/>
                  <a:pt x="114" y="254"/>
                  <a:pt x="122" y="253"/>
                </a:cubicBezTo>
                <a:close/>
                <a:moveTo>
                  <a:pt x="85" y="265"/>
                </a:moveTo>
                <a:cubicBezTo>
                  <a:pt x="93" y="264"/>
                  <a:pt x="103" y="264"/>
                  <a:pt x="110" y="262"/>
                </a:cubicBezTo>
                <a:cubicBezTo>
                  <a:pt x="102" y="261"/>
                  <a:pt x="89" y="258"/>
                  <a:pt x="85" y="265"/>
                </a:cubicBezTo>
                <a:close/>
                <a:moveTo>
                  <a:pt x="123" y="234"/>
                </a:moveTo>
                <a:cubicBezTo>
                  <a:pt x="122" y="234"/>
                  <a:pt x="120" y="234"/>
                  <a:pt x="119" y="234"/>
                </a:cubicBezTo>
                <a:cubicBezTo>
                  <a:pt x="118" y="239"/>
                  <a:pt x="109" y="238"/>
                  <a:pt x="109" y="242"/>
                </a:cubicBezTo>
                <a:cubicBezTo>
                  <a:pt x="113" y="240"/>
                  <a:pt x="119" y="238"/>
                  <a:pt x="123" y="234"/>
                </a:cubicBezTo>
                <a:close/>
                <a:moveTo>
                  <a:pt x="54" y="294"/>
                </a:moveTo>
                <a:cubicBezTo>
                  <a:pt x="55" y="298"/>
                  <a:pt x="55" y="301"/>
                  <a:pt x="56" y="304"/>
                </a:cubicBezTo>
                <a:cubicBezTo>
                  <a:pt x="57" y="291"/>
                  <a:pt x="63" y="282"/>
                  <a:pt x="65" y="272"/>
                </a:cubicBezTo>
                <a:cubicBezTo>
                  <a:pt x="62" y="274"/>
                  <a:pt x="56" y="275"/>
                  <a:pt x="54" y="278"/>
                </a:cubicBezTo>
                <a:cubicBezTo>
                  <a:pt x="52" y="281"/>
                  <a:pt x="54" y="289"/>
                  <a:pt x="54" y="294"/>
                </a:cubicBezTo>
                <a:close/>
                <a:moveTo>
                  <a:pt x="60" y="325"/>
                </a:moveTo>
                <a:cubicBezTo>
                  <a:pt x="53" y="323"/>
                  <a:pt x="58" y="321"/>
                  <a:pt x="59" y="318"/>
                </a:cubicBezTo>
                <a:cubicBezTo>
                  <a:pt x="60" y="315"/>
                  <a:pt x="58" y="313"/>
                  <a:pt x="58" y="310"/>
                </a:cubicBezTo>
                <a:cubicBezTo>
                  <a:pt x="57" y="310"/>
                  <a:pt x="55" y="310"/>
                  <a:pt x="55" y="310"/>
                </a:cubicBezTo>
                <a:cubicBezTo>
                  <a:pt x="53" y="317"/>
                  <a:pt x="60" y="341"/>
                  <a:pt x="60" y="325"/>
                </a:cubicBezTo>
                <a:close/>
                <a:moveTo>
                  <a:pt x="74" y="386"/>
                </a:moveTo>
                <a:cubicBezTo>
                  <a:pt x="78" y="384"/>
                  <a:pt x="83" y="384"/>
                  <a:pt x="89" y="382"/>
                </a:cubicBezTo>
                <a:cubicBezTo>
                  <a:pt x="82" y="373"/>
                  <a:pt x="71" y="368"/>
                  <a:pt x="67" y="356"/>
                </a:cubicBezTo>
                <a:cubicBezTo>
                  <a:pt x="66" y="354"/>
                  <a:pt x="66" y="351"/>
                  <a:pt x="65" y="349"/>
                </a:cubicBezTo>
                <a:cubicBezTo>
                  <a:pt x="63" y="344"/>
                  <a:pt x="57" y="340"/>
                  <a:pt x="55" y="336"/>
                </a:cubicBezTo>
                <a:cubicBezTo>
                  <a:pt x="56" y="353"/>
                  <a:pt x="55" y="372"/>
                  <a:pt x="56" y="389"/>
                </a:cubicBezTo>
                <a:cubicBezTo>
                  <a:pt x="61" y="389"/>
                  <a:pt x="67" y="391"/>
                  <a:pt x="70" y="389"/>
                </a:cubicBezTo>
                <a:cubicBezTo>
                  <a:pt x="72" y="388"/>
                  <a:pt x="73" y="387"/>
                  <a:pt x="74" y="386"/>
                </a:cubicBezTo>
                <a:close/>
                <a:moveTo>
                  <a:pt x="130" y="366"/>
                </a:moveTo>
                <a:cubicBezTo>
                  <a:pt x="118" y="364"/>
                  <a:pt x="102" y="362"/>
                  <a:pt x="88" y="361"/>
                </a:cubicBezTo>
                <a:cubicBezTo>
                  <a:pt x="94" y="371"/>
                  <a:pt x="116" y="367"/>
                  <a:pt x="130" y="366"/>
                </a:cubicBezTo>
                <a:close/>
                <a:moveTo>
                  <a:pt x="94" y="371"/>
                </a:moveTo>
                <a:cubicBezTo>
                  <a:pt x="94" y="373"/>
                  <a:pt x="97" y="373"/>
                  <a:pt x="97" y="372"/>
                </a:cubicBezTo>
                <a:cubicBezTo>
                  <a:pt x="96" y="371"/>
                  <a:pt x="95" y="371"/>
                  <a:pt x="94" y="371"/>
                </a:cubicBezTo>
                <a:close/>
                <a:moveTo>
                  <a:pt x="83" y="363"/>
                </a:moveTo>
                <a:cubicBezTo>
                  <a:pt x="85" y="365"/>
                  <a:pt x="87" y="369"/>
                  <a:pt x="90" y="368"/>
                </a:cubicBezTo>
                <a:cubicBezTo>
                  <a:pt x="89" y="366"/>
                  <a:pt x="85" y="364"/>
                  <a:pt x="83" y="363"/>
                </a:cubicBezTo>
                <a:close/>
                <a:moveTo>
                  <a:pt x="97" y="386"/>
                </a:moveTo>
                <a:cubicBezTo>
                  <a:pt x="93" y="382"/>
                  <a:pt x="83" y="386"/>
                  <a:pt x="79" y="388"/>
                </a:cubicBezTo>
                <a:cubicBezTo>
                  <a:pt x="86" y="388"/>
                  <a:pt x="91" y="388"/>
                  <a:pt x="97" y="386"/>
                </a:cubicBezTo>
                <a:close/>
                <a:moveTo>
                  <a:pt x="132" y="377"/>
                </a:moveTo>
                <a:cubicBezTo>
                  <a:pt x="120" y="377"/>
                  <a:pt x="106" y="374"/>
                  <a:pt x="95" y="374"/>
                </a:cubicBezTo>
                <a:cubicBezTo>
                  <a:pt x="101" y="384"/>
                  <a:pt x="120" y="379"/>
                  <a:pt x="132" y="377"/>
                </a:cubicBezTo>
                <a:close/>
                <a:moveTo>
                  <a:pt x="126" y="395"/>
                </a:moveTo>
                <a:cubicBezTo>
                  <a:pt x="124" y="394"/>
                  <a:pt x="121" y="392"/>
                  <a:pt x="118" y="393"/>
                </a:cubicBezTo>
                <a:cubicBezTo>
                  <a:pt x="121" y="393"/>
                  <a:pt x="123" y="395"/>
                  <a:pt x="126" y="395"/>
                </a:cubicBezTo>
                <a:close/>
                <a:moveTo>
                  <a:pt x="132" y="380"/>
                </a:moveTo>
                <a:cubicBezTo>
                  <a:pt x="126" y="380"/>
                  <a:pt x="116" y="381"/>
                  <a:pt x="110" y="383"/>
                </a:cubicBezTo>
                <a:cubicBezTo>
                  <a:pt x="116" y="383"/>
                  <a:pt x="125" y="387"/>
                  <a:pt x="133" y="384"/>
                </a:cubicBezTo>
                <a:cubicBezTo>
                  <a:pt x="133" y="383"/>
                  <a:pt x="133" y="381"/>
                  <a:pt x="132" y="380"/>
                </a:cubicBezTo>
                <a:close/>
                <a:moveTo>
                  <a:pt x="132" y="369"/>
                </a:moveTo>
                <a:cubicBezTo>
                  <a:pt x="124" y="369"/>
                  <a:pt x="113" y="369"/>
                  <a:pt x="105" y="370"/>
                </a:cubicBezTo>
                <a:cubicBezTo>
                  <a:pt x="111" y="375"/>
                  <a:pt x="123" y="374"/>
                  <a:pt x="132" y="374"/>
                </a:cubicBezTo>
                <a:cubicBezTo>
                  <a:pt x="133" y="373"/>
                  <a:pt x="133" y="370"/>
                  <a:pt x="132" y="369"/>
                </a:cubicBezTo>
                <a:close/>
                <a:moveTo>
                  <a:pt x="132" y="355"/>
                </a:moveTo>
                <a:cubicBezTo>
                  <a:pt x="117" y="352"/>
                  <a:pt x="97" y="353"/>
                  <a:pt x="82" y="357"/>
                </a:cubicBezTo>
                <a:cubicBezTo>
                  <a:pt x="97" y="360"/>
                  <a:pt x="115" y="361"/>
                  <a:pt x="133" y="363"/>
                </a:cubicBezTo>
                <a:cubicBezTo>
                  <a:pt x="133" y="360"/>
                  <a:pt x="133" y="358"/>
                  <a:pt x="132" y="355"/>
                </a:cubicBezTo>
                <a:close/>
                <a:moveTo>
                  <a:pt x="133" y="256"/>
                </a:moveTo>
                <a:cubicBezTo>
                  <a:pt x="129" y="256"/>
                  <a:pt x="126" y="257"/>
                  <a:pt x="123" y="258"/>
                </a:cubicBezTo>
                <a:cubicBezTo>
                  <a:pt x="126" y="258"/>
                  <a:pt x="132" y="258"/>
                  <a:pt x="130" y="263"/>
                </a:cubicBezTo>
                <a:cubicBezTo>
                  <a:pt x="117" y="266"/>
                  <a:pt x="101" y="266"/>
                  <a:pt x="89" y="269"/>
                </a:cubicBezTo>
                <a:cubicBezTo>
                  <a:pt x="97" y="269"/>
                  <a:pt x="110" y="275"/>
                  <a:pt x="119" y="272"/>
                </a:cubicBezTo>
                <a:cubicBezTo>
                  <a:pt x="126" y="270"/>
                  <a:pt x="134" y="264"/>
                  <a:pt x="133" y="256"/>
                </a:cubicBezTo>
                <a:close/>
                <a:moveTo>
                  <a:pt x="132" y="215"/>
                </a:moveTo>
                <a:cubicBezTo>
                  <a:pt x="128" y="213"/>
                  <a:pt x="121" y="213"/>
                  <a:pt x="115" y="213"/>
                </a:cubicBezTo>
                <a:cubicBezTo>
                  <a:pt x="117" y="213"/>
                  <a:pt x="127" y="225"/>
                  <a:pt x="131" y="225"/>
                </a:cubicBezTo>
                <a:cubicBezTo>
                  <a:pt x="135" y="225"/>
                  <a:pt x="132" y="218"/>
                  <a:pt x="132" y="215"/>
                </a:cubicBezTo>
                <a:close/>
                <a:moveTo>
                  <a:pt x="132" y="211"/>
                </a:moveTo>
                <a:cubicBezTo>
                  <a:pt x="133" y="211"/>
                  <a:pt x="132" y="209"/>
                  <a:pt x="132" y="208"/>
                </a:cubicBezTo>
                <a:cubicBezTo>
                  <a:pt x="128" y="209"/>
                  <a:pt x="124" y="208"/>
                  <a:pt x="122" y="210"/>
                </a:cubicBezTo>
                <a:cubicBezTo>
                  <a:pt x="125" y="211"/>
                  <a:pt x="128" y="212"/>
                  <a:pt x="132" y="211"/>
                </a:cubicBezTo>
                <a:close/>
                <a:moveTo>
                  <a:pt x="133" y="197"/>
                </a:moveTo>
                <a:cubicBezTo>
                  <a:pt x="128" y="195"/>
                  <a:pt x="117" y="201"/>
                  <a:pt x="115" y="197"/>
                </a:cubicBezTo>
                <a:cubicBezTo>
                  <a:pt x="114" y="196"/>
                  <a:pt x="115" y="194"/>
                  <a:pt x="116" y="194"/>
                </a:cubicBezTo>
                <a:cubicBezTo>
                  <a:pt x="120" y="192"/>
                  <a:pt x="128" y="194"/>
                  <a:pt x="132" y="192"/>
                </a:cubicBezTo>
                <a:cubicBezTo>
                  <a:pt x="133" y="191"/>
                  <a:pt x="133" y="190"/>
                  <a:pt x="132" y="189"/>
                </a:cubicBezTo>
                <a:cubicBezTo>
                  <a:pt x="120" y="187"/>
                  <a:pt x="102" y="186"/>
                  <a:pt x="88" y="186"/>
                </a:cubicBezTo>
                <a:cubicBezTo>
                  <a:pt x="93" y="195"/>
                  <a:pt x="99" y="202"/>
                  <a:pt x="109" y="206"/>
                </a:cubicBezTo>
                <a:cubicBezTo>
                  <a:pt x="107" y="211"/>
                  <a:pt x="112" y="209"/>
                  <a:pt x="115" y="208"/>
                </a:cubicBezTo>
                <a:cubicBezTo>
                  <a:pt x="123" y="204"/>
                  <a:pt x="136" y="209"/>
                  <a:pt x="133" y="197"/>
                </a:cubicBezTo>
                <a:close/>
                <a:moveTo>
                  <a:pt x="137" y="84"/>
                </a:moveTo>
                <a:cubicBezTo>
                  <a:pt x="136" y="84"/>
                  <a:pt x="135" y="84"/>
                  <a:pt x="134" y="84"/>
                </a:cubicBezTo>
                <a:cubicBezTo>
                  <a:pt x="133" y="90"/>
                  <a:pt x="137" y="89"/>
                  <a:pt x="137" y="84"/>
                </a:cubicBezTo>
                <a:close/>
                <a:moveTo>
                  <a:pt x="142" y="152"/>
                </a:moveTo>
                <a:cubicBezTo>
                  <a:pt x="140" y="149"/>
                  <a:pt x="138" y="146"/>
                  <a:pt x="134" y="146"/>
                </a:cubicBezTo>
                <a:cubicBezTo>
                  <a:pt x="132" y="151"/>
                  <a:pt x="137" y="154"/>
                  <a:pt x="142" y="152"/>
                </a:cubicBezTo>
                <a:close/>
                <a:moveTo>
                  <a:pt x="135" y="173"/>
                </a:moveTo>
                <a:cubicBezTo>
                  <a:pt x="148" y="175"/>
                  <a:pt x="163" y="177"/>
                  <a:pt x="177" y="177"/>
                </a:cubicBezTo>
                <a:cubicBezTo>
                  <a:pt x="174" y="173"/>
                  <a:pt x="169" y="167"/>
                  <a:pt x="163" y="166"/>
                </a:cubicBezTo>
                <a:cubicBezTo>
                  <a:pt x="154" y="163"/>
                  <a:pt x="143" y="168"/>
                  <a:pt x="135" y="167"/>
                </a:cubicBezTo>
                <a:cubicBezTo>
                  <a:pt x="134" y="169"/>
                  <a:pt x="134" y="172"/>
                  <a:pt x="135" y="173"/>
                </a:cubicBezTo>
                <a:close/>
                <a:moveTo>
                  <a:pt x="140" y="213"/>
                </a:moveTo>
                <a:cubicBezTo>
                  <a:pt x="144" y="213"/>
                  <a:pt x="151" y="215"/>
                  <a:pt x="155" y="214"/>
                </a:cubicBezTo>
                <a:cubicBezTo>
                  <a:pt x="160" y="213"/>
                  <a:pt x="163" y="208"/>
                  <a:pt x="166" y="206"/>
                </a:cubicBezTo>
                <a:cubicBezTo>
                  <a:pt x="156" y="206"/>
                  <a:pt x="145" y="207"/>
                  <a:pt x="135" y="208"/>
                </a:cubicBezTo>
                <a:cubicBezTo>
                  <a:pt x="134" y="213"/>
                  <a:pt x="136" y="212"/>
                  <a:pt x="140" y="213"/>
                </a:cubicBezTo>
                <a:close/>
                <a:moveTo>
                  <a:pt x="136" y="224"/>
                </a:moveTo>
                <a:cubicBezTo>
                  <a:pt x="142" y="224"/>
                  <a:pt x="147" y="219"/>
                  <a:pt x="150" y="216"/>
                </a:cubicBezTo>
                <a:cubicBezTo>
                  <a:pt x="146" y="216"/>
                  <a:pt x="141" y="215"/>
                  <a:pt x="136" y="215"/>
                </a:cubicBezTo>
                <a:cubicBezTo>
                  <a:pt x="135" y="218"/>
                  <a:pt x="136" y="221"/>
                  <a:pt x="136" y="224"/>
                </a:cubicBezTo>
                <a:close/>
                <a:moveTo>
                  <a:pt x="137" y="363"/>
                </a:moveTo>
                <a:cubicBezTo>
                  <a:pt x="138" y="364"/>
                  <a:pt x="140" y="364"/>
                  <a:pt x="142" y="364"/>
                </a:cubicBezTo>
                <a:cubicBezTo>
                  <a:pt x="141" y="362"/>
                  <a:pt x="138" y="361"/>
                  <a:pt x="139" y="357"/>
                </a:cubicBezTo>
                <a:cubicBezTo>
                  <a:pt x="136" y="355"/>
                  <a:pt x="137" y="361"/>
                  <a:pt x="137" y="363"/>
                </a:cubicBezTo>
                <a:close/>
                <a:moveTo>
                  <a:pt x="140" y="350"/>
                </a:moveTo>
                <a:cubicBezTo>
                  <a:pt x="140" y="348"/>
                  <a:pt x="139" y="347"/>
                  <a:pt x="139" y="346"/>
                </a:cubicBezTo>
                <a:cubicBezTo>
                  <a:pt x="137" y="346"/>
                  <a:pt x="137" y="346"/>
                  <a:pt x="137" y="346"/>
                </a:cubicBezTo>
                <a:cubicBezTo>
                  <a:pt x="137" y="348"/>
                  <a:pt x="138" y="351"/>
                  <a:pt x="140" y="350"/>
                </a:cubicBezTo>
                <a:close/>
                <a:moveTo>
                  <a:pt x="150" y="362"/>
                </a:moveTo>
                <a:cubicBezTo>
                  <a:pt x="149" y="358"/>
                  <a:pt x="145" y="357"/>
                  <a:pt x="142" y="357"/>
                </a:cubicBezTo>
                <a:cubicBezTo>
                  <a:pt x="141" y="357"/>
                  <a:pt x="141" y="357"/>
                  <a:pt x="141" y="357"/>
                </a:cubicBezTo>
                <a:cubicBezTo>
                  <a:pt x="143" y="359"/>
                  <a:pt x="146" y="362"/>
                  <a:pt x="150" y="362"/>
                </a:cubicBezTo>
                <a:close/>
                <a:moveTo>
                  <a:pt x="137" y="369"/>
                </a:moveTo>
                <a:cubicBezTo>
                  <a:pt x="137" y="371"/>
                  <a:pt x="137" y="373"/>
                  <a:pt x="138" y="375"/>
                </a:cubicBezTo>
                <a:cubicBezTo>
                  <a:pt x="161" y="380"/>
                  <a:pt x="181" y="376"/>
                  <a:pt x="201" y="374"/>
                </a:cubicBezTo>
                <a:cubicBezTo>
                  <a:pt x="202" y="373"/>
                  <a:pt x="202" y="371"/>
                  <a:pt x="201" y="370"/>
                </a:cubicBezTo>
                <a:cubicBezTo>
                  <a:pt x="199" y="369"/>
                  <a:pt x="193" y="365"/>
                  <a:pt x="190" y="366"/>
                </a:cubicBezTo>
                <a:cubicBezTo>
                  <a:pt x="176" y="374"/>
                  <a:pt x="156" y="369"/>
                  <a:pt x="137" y="369"/>
                </a:cubicBezTo>
                <a:close/>
                <a:moveTo>
                  <a:pt x="182" y="363"/>
                </a:moveTo>
                <a:cubicBezTo>
                  <a:pt x="175" y="363"/>
                  <a:pt x="169" y="361"/>
                  <a:pt x="163" y="363"/>
                </a:cubicBezTo>
                <a:cubicBezTo>
                  <a:pt x="168" y="366"/>
                  <a:pt x="177" y="366"/>
                  <a:pt x="182" y="363"/>
                </a:cubicBezTo>
                <a:close/>
                <a:moveTo>
                  <a:pt x="201" y="366"/>
                </a:moveTo>
                <a:cubicBezTo>
                  <a:pt x="202" y="364"/>
                  <a:pt x="201" y="361"/>
                  <a:pt x="201" y="359"/>
                </a:cubicBezTo>
                <a:cubicBezTo>
                  <a:pt x="198" y="360"/>
                  <a:pt x="197" y="362"/>
                  <a:pt x="196" y="364"/>
                </a:cubicBezTo>
                <a:cubicBezTo>
                  <a:pt x="197" y="365"/>
                  <a:pt x="199" y="366"/>
                  <a:pt x="201" y="366"/>
                </a:cubicBezTo>
                <a:close/>
                <a:moveTo>
                  <a:pt x="183" y="379"/>
                </a:moveTo>
                <a:cubicBezTo>
                  <a:pt x="188" y="379"/>
                  <a:pt x="193" y="380"/>
                  <a:pt x="197" y="378"/>
                </a:cubicBezTo>
                <a:cubicBezTo>
                  <a:pt x="192" y="377"/>
                  <a:pt x="187" y="378"/>
                  <a:pt x="183" y="379"/>
                </a:cubicBezTo>
                <a:close/>
                <a:moveTo>
                  <a:pt x="160" y="383"/>
                </a:moveTo>
                <a:cubicBezTo>
                  <a:pt x="163" y="383"/>
                  <a:pt x="168" y="383"/>
                  <a:pt x="170" y="382"/>
                </a:cubicBezTo>
                <a:cubicBezTo>
                  <a:pt x="167" y="381"/>
                  <a:pt x="162" y="381"/>
                  <a:pt x="160" y="383"/>
                </a:cubicBezTo>
                <a:close/>
                <a:moveTo>
                  <a:pt x="138" y="384"/>
                </a:moveTo>
                <a:cubicBezTo>
                  <a:pt x="145" y="384"/>
                  <a:pt x="151" y="383"/>
                  <a:pt x="154" y="380"/>
                </a:cubicBezTo>
                <a:cubicBezTo>
                  <a:pt x="148" y="379"/>
                  <a:pt x="144" y="380"/>
                  <a:pt x="138" y="380"/>
                </a:cubicBezTo>
                <a:cubicBezTo>
                  <a:pt x="137" y="381"/>
                  <a:pt x="137" y="383"/>
                  <a:pt x="138" y="384"/>
                </a:cubicBezTo>
                <a:close/>
                <a:moveTo>
                  <a:pt x="153" y="396"/>
                </a:moveTo>
                <a:cubicBezTo>
                  <a:pt x="149" y="395"/>
                  <a:pt x="142" y="394"/>
                  <a:pt x="138" y="394"/>
                </a:cubicBezTo>
                <a:cubicBezTo>
                  <a:pt x="142" y="395"/>
                  <a:pt x="148" y="398"/>
                  <a:pt x="153" y="396"/>
                </a:cubicBezTo>
                <a:close/>
                <a:moveTo>
                  <a:pt x="176" y="386"/>
                </a:moveTo>
                <a:cubicBezTo>
                  <a:pt x="164" y="386"/>
                  <a:pt x="150" y="384"/>
                  <a:pt x="141" y="389"/>
                </a:cubicBezTo>
                <a:cubicBezTo>
                  <a:pt x="154" y="390"/>
                  <a:pt x="163" y="389"/>
                  <a:pt x="175" y="389"/>
                </a:cubicBezTo>
                <a:cubicBezTo>
                  <a:pt x="175" y="388"/>
                  <a:pt x="177" y="386"/>
                  <a:pt x="176" y="386"/>
                </a:cubicBezTo>
                <a:close/>
                <a:moveTo>
                  <a:pt x="191" y="386"/>
                </a:moveTo>
                <a:cubicBezTo>
                  <a:pt x="186" y="385"/>
                  <a:pt x="182" y="387"/>
                  <a:pt x="177" y="386"/>
                </a:cubicBezTo>
                <a:cubicBezTo>
                  <a:pt x="181" y="388"/>
                  <a:pt x="187" y="388"/>
                  <a:pt x="191" y="386"/>
                </a:cubicBezTo>
                <a:close/>
                <a:moveTo>
                  <a:pt x="202" y="396"/>
                </a:moveTo>
                <a:cubicBezTo>
                  <a:pt x="198" y="396"/>
                  <a:pt x="195" y="397"/>
                  <a:pt x="192" y="399"/>
                </a:cubicBezTo>
                <a:cubicBezTo>
                  <a:pt x="196" y="398"/>
                  <a:pt x="202" y="400"/>
                  <a:pt x="202" y="396"/>
                </a:cubicBezTo>
                <a:close/>
                <a:moveTo>
                  <a:pt x="192" y="297"/>
                </a:moveTo>
                <a:cubicBezTo>
                  <a:pt x="195" y="295"/>
                  <a:pt x="198" y="299"/>
                  <a:pt x="202" y="298"/>
                </a:cubicBezTo>
                <a:cubicBezTo>
                  <a:pt x="202" y="296"/>
                  <a:pt x="203" y="295"/>
                  <a:pt x="202" y="293"/>
                </a:cubicBezTo>
                <a:cubicBezTo>
                  <a:pt x="197" y="296"/>
                  <a:pt x="198" y="289"/>
                  <a:pt x="194" y="289"/>
                </a:cubicBezTo>
                <a:cubicBezTo>
                  <a:pt x="195" y="291"/>
                  <a:pt x="197" y="292"/>
                  <a:pt x="196" y="295"/>
                </a:cubicBezTo>
                <a:cubicBezTo>
                  <a:pt x="190" y="295"/>
                  <a:pt x="184" y="288"/>
                  <a:pt x="185" y="282"/>
                </a:cubicBezTo>
                <a:cubicBezTo>
                  <a:pt x="185" y="281"/>
                  <a:pt x="186" y="280"/>
                  <a:pt x="186" y="279"/>
                </a:cubicBezTo>
                <a:cubicBezTo>
                  <a:pt x="186" y="277"/>
                  <a:pt x="182" y="273"/>
                  <a:pt x="180" y="273"/>
                </a:cubicBezTo>
                <a:cubicBezTo>
                  <a:pt x="180" y="272"/>
                  <a:pt x="179" y="272"/>
                  <a:pt x="180" y="270"/>
                </a:cubicBezTo>
                <a:cubicBezTo>
                  <a:pt x="175" y="268"/>
                  <a:pt x="173" y="262"/>
                  <a:pt x="168" y="262"/>
                </a:cubicBezTo>
                <a:cubicBezTo>
                  <a:pt x="165" y="262"/>
                  <a:pt x="161" y="265"/>
                  <a:pt x="158" y="264"/>
                </a:cubicBezTo>
                <a:cubicBezTo>
                  <a:pt x="157" y="264"/>
                  <a:pt x="157" y="262"/>
                  <a:pt x="156" y="262"/>
                </a:cubicBezTo>
                <a:cubicBezTo>
                  <a:pt x="155" y="262"/>
                  <a:pt x="154" y="263"/>
                  <a:pt x="153" y="263"/>
                </a:cubicBezTo>
                <a:cubicBezTo>
                  <a:pt x="149" y="264"/>
                  <a:pt x="142" y="264"/>
                  <a:pt x="139" y="267"/>
                </a:cubicBezTo>
                <a:cubicBezTo>
                  <a:pt x="134" y="272"/>
                  <a:pt x="135" y="288"/>
                  <a:pt x="136" y="295"/>
                </a:cubicBezTo>
                <a:cubicBezTo>
                  <a:pt x="136" y="296"/>
                  <a:pt x="136" y="298"/>
                  <a:pt x="136" y="299"/>
                </a:cubicBezTo>
                <a:cubicBezTo>
                  <a:pt x="138" y="301"/>
                  <a:pt x="142" y="303"/>
                  <a:pt x="136" y="304"/>
                </a:cubicBezTo>
                <a:cubicBezTo>
                  <a:pt x="136" y="327"/>
                  <a:pt x="139" y="352"/>
                  <a:pt x="161" y="355"/>
                </a:cubicBezTo>
                <a:cubicBezTo>
                  <a:pt x="162" y="356"/>
                  <a:pt x="161" y="356"/>
                  <a:pt x="162" y="357"/>
                </a:cubicBezTo>
                <a:cubicBezTo>
                  <a:pt x="172" y="357"/>
                  <a:pt x="184" y="355"/>
                  <a:pt x="190" y="350"/>
                </a:cubicBezTo>
                <a:cubicBezTo>
                  <a:pt x="187" y="347"/>
                  <a:pt x="176" y="349"/>
                  <a:pt x="179" y="344"/>
                </a:cubicBezTo>
                <a:cubicBezTo>
                  <a:pt x="184" y="344"/>
                  <a:pt x="188" y="345"/>
                  <a:pt x="192" y="345"/>
                </a:cubicBezTo>
                <a:cubicBezTo>
                  <a:pt x="193" y="339"/>
                  <a:pt x="195" y="334"/>
                  <a:pt x="197" y="329"/>
                </a:cubicBezTo>
                <a:cubicBezTo>
                  <a:pt x="194" y="329"/>
                  <a:pt x="192" y="328"/>
                  <a:pt x="193" y="325"/>
                </a:cubicBezTo>
                <a:cubicBezTo>
                  <a:pt x="195" y="324"/>
                  <a:pt x="198" y="325"/>
                  <a:pt x="199" y="324"/>
                </a:cubicBezTo>
                <a:cubicBezTo>
                  <a:pt x="202" y="320"/>
                  <a:pt x="195" y="317"/>
                  <a:pt x="197" y="314"/>
                </a:cubicBezTo>
                <a:cubicBezTo>
                  <a:pt x="197" y="313"/>
                  <a:pt x="199" y="313"/>
                  <a:pt x="201" y="313"/>
                </a:cubicBezTo>
                <a:cubicBezTo>
                  <a:pt x="199" y="309"/>
                  <a:pt x="203" y="307"/>
                  <a:pt x="202" y="302"/>
                </a:cubicBezTo>
                <a:cubicBezTo>
                  <a:pt x="199" y="302"/>
                  <a:pt x="188" y="300"/>
                  <a:pt x="192" y="297"/>
                </a:cubicBezTo>
                <a:close/>
                <a:moveTo>
                  <a:pt x="197" y="275"/>
                </a:moveTo>
                <a:cubicBezTo>
                  <a:pt x="198" y="278"/>
                  <a:pt x="199" y="281"/>
                  <a:pt x="202" y="282"/>
                </a:cubicBezTo>
                <a:cubicBezTo>
                  <a:pt x="204" y="277"/>
                  <a:pt x="201" y="274"/>
                  <a:pt x="197" y="275"/>
                </a:cubicBezTo>
                <a:close/>
                <a:moveTo>
                  <a:pt x="248" y="161"/>
                </a:moveTo>
                <a:cubicBezTo>
                  <a:pt x="239" y="155"/>
                  <a:pt x="223" y="149"/>
                  <a:pt x="210" y="148"/>
                </a:cubicBezTo>
                <a:cubicBezTo>
                  <a:pt x="202" y="147"/>
                  <a:pt x="201" y="152"/>
                  <a:pt x="203" y="159"/>
                </a:cubicBezTo>
                <a:cubicBezTo>
                  <a:pt x="217" y="160"/>
                  <a:pt x="235" y="165"/>
                  <a:pt x="248" y="161"/>
                </a:cubicBezTo>
                <a:close/>
                <a:moveTo>
                  <a:pt x="204" y="172"/>
                </a:moveTo>
                <a:cubicBezTo>
                  <a:pt x="205" y="173"/>
                  <a:pt x="208" y="172"/>
                  <a:pt x="211" y="172"/>
                </a:cubicBezTo>
                <a:cubicBezTo>
                  <a:pt x="219" y="172"/>
                  <a:pt x="229" y="175"/>
                  <a:pt x="236" y="172"/>
                </a:cubicBezTo>
                <a:cubicBezTo>
                  <a:pt x="228" y="167"/>
                  <a:pt x="215" y="166"/>
                  <a:pt x="204" y="163"/>
                </a:cubicBezTo>
                <a:cubicBezTo>
                  <a:pt x="203" y="165"/>
                  <a:pt x="202" y="170"/>
                  <a:pt x="204" y="172"/>
                </a:cubicBezTo>
                <a:close/>
                <a:moveTo>
                  <a:pt x="204" y="187"/>
                </a:moveTo>
                <a:cubicBezTo>
                  <a:pt x="215" y="187"/>
                  <a:pt x="229" y="192"/>
                  <a:pt x="237" y="186"/>
                </a:cubicBezTo>
                <a:cubicBezTo>
                  <a:pt x="228" y="181"/>
                  <a:pt x="217" y="178"/>
                  <a:pt x="204" y="176"/>
                </a:cubicBezTo>
                <a:cubicBezTo>
                  <a:pt x="203" y="179"/>
                  <a:pt x="204" y="184"/>
                  <a:pt x="204" y="187"/>
                </a:cubicBezTo>
                <a:close/>
                <a:moveTo>
                  <a:pt x="204" y="197"/>
                </a:moveTo>
                <a:cubicBezTo>
                  <a:pt x="204" y="197"/>
                  <a:pt x="205" y="198"/>
                  <a:pt x="205" y="199"/>
                </a:cubicBezTo>
                <a:cubicBezTo>
                  <a:pt x="206" y="199"/>
                  <a:pt x="206" y="198"/>
                  <a:pt x="207" y="198"/>
                </a:cubicBezTo>
                <a:cubicBezTo>
                  <a:pt x="206" y="197"/>
                  <a:pt x="205" y="197"/>
                  <a:pt x="204" y="197"/>
                </a:cubicBezTo>
                <a:close/>
                <a:moveTo>
                  <a:pt x="205" y="212"/>
                </a:moveTo>
                <a:cubicBezTo>
                  <a:pt x="208" y="209"/>
                  <a:pt x="212" y="208"/>
                  <a:pt x="214" y="204"/>
                </a:cubicBezTo>
                <a:cubicBezTo>
                  <a:pt x="212" y="203"/>
                  <a:pt x="207" y="204"/>
                  <a:pt x="205" y="204"/>
                </a:cubicBezTo>
                <a:cubicBezTo>
                  <a:pt x="204" y="206"/>
                  <a:pt x="204" y="210"/>
                  <a:pt x="205" y="212"/>
                </a:cubicBezTo>
                <a:close/>
                <a:moveTo>
                  <a:pt x="205" y="250"/>
                </a:moveTo>
                <a:cubicBezTo>
                  <a:pt x="215" y="251"/>
                  <a:pt x="227" y="258"/>
                  <a:pt x="238" y="258"/>
                </a:cubicBezTo>
                <a:cubicBezTo>
                  <a:pt x="242" y="258"/>
                  <a:pt x="255" y="255"/>
                  <a:pt x="255" y="252"/>
                </a:cubicBezTo>
                <a:cubicBezTo>
                  <a:pt x="256" y="248"/>
                  <a:pt x="247" y="243"/>
                  <a:pt x="244" y="243"/>
                </a:cubicBezTo>
                <a:cubicBezTo>
                  <a:pt x="230" y="242"/>
                  <a:pt x="215" y="241"/>
                  <a:pt x="205" y="241"/>
                </a:cubicBezTo>
                <a:cubicBezTo>
                  <a:pt x="204" y="243"/>
                  <a:pt x="205" y="247"/>
                  <a:pt x="205" y="250"/>
                </a:cubicBezTo>
                <a:close/>
                <a:moveTo>
                  <a:pt x="205" y="340"/>
                </a:moveTo>
                <a:cubicBezTo>
                  <a:pt x="216" y="343"/>
                  <a:pt x="234" y="345"/>
                  <a:pt x="245" y="343"/>
                </a:cubicBezTo>
                <a:cubicBezTo>
                  <a:pt x="233" y="338"/>
                  <a:pt x="220" y="333"/>
                  <a:pt x="206" y="330"/>
                </a:cubicBezTo>
                <a:cubicBezTo>
                  <a:pt x="205" y="333"/>
                  <a:pt x="205" y="337"/>
                  <a:pt x="205" y="340"/>
                </a:cubicBezTo>
                <a:close/>
                <a:moveTo>
                  <a:pt x="231" y="354"/>
                </a:moveTo>
                <a:cubicBezTo>
                  <a:pt x="223" y="351"/>
                  <a:pt x="217" y="346"/>
                  <a:pt x="206" y="345"/>
                </a:cubicBezTo>
                <a:cubicBezTo>
                  <a:pt x="204" y="349"/>
                  <a:pt x="206" y="349"/>
                  <a:pt x="209" y="350"/>
                </a:cubicBezTo>
                <a:cubicBezTo>
                  <a:pt x="214" y="352"/>
                  <a:pt x="223" y="355"/>
                  <a:pt x="231" y="354"/>
                </a:cubicBezTo>
                <a:close/>
                <a:moveTo>
                  <a:pt x="206" y="354"/>
                </a:moveTo>
                <a:cubicBezTo>
                  <a:pt x="205" y="355"/>
                  <a:pt x="206" y="356"/>
                  <a:pt x="206" y="356"/>
                </a:cubicBezTo>
                <a:cubicBezTo>
                  <a:pt x="210" y="356"/>
                  <a:pt x="210" y="356"/>
                  <a:pt x="210" y="356"/>
                </a:cubicBezTo>
                <a:cubicBezTo>
                  <a:pt x="210" y="354"/>
                  <a:pt x="208" y="354"/>
                  <a:pt x="206" y="354"/>
                </a:cubicBezTo>
                <a:close/>
                <a:moveTo>
                  <a:pt x="245" y="348"/>
                </a:moveTo>
                <a:cubicBezTo>
                  <a:pt x="237" y="347"/>
                  <a:pt x="232" y="346"/>
                  <a:pt x="223" y="347"/>
                </a:cubicBezTo>
                <a:cubicBezTo>
                  <a:pt x="229" y="350"/>
                  <a:pt x="242" y="358"/>
                  <a:pt x="245" y="348"/>
                </a:cubicBezTo>
                <a:close/>
                <a:moveTo>
                  <a:pt x="211" y="373"/>
                </a:moveTo>
                <a:cubicBezTo>
                  <a:pt x="210" y="372"/>
                  <a:pt x="204" y="370"/>
                  <a:pt x="206" y="374"/>
                </a:cubicBezTo>
                <a:cubicBezTo>
                  <a:pt x="208" y="374"/>
                  <a:pt x="209" y="374"/>
                  <a:pt x="211" y="373"/>
                </a:cubicBezTo>
                <a:close/>
                <a:moveTo>
                  <a:pt x="213" y="394"/>
                </a:moveTo>
                <a:cubicBezTo>
                  <a:pt x="212" y="393"/>
                  <a:pt x="206" y="394"/>
                  <a:pt x="207" y="396"/>
                </a:cubicBezTo>
                <a:cubicBezTo>
                  <a:pt x="210" y="396"/>
                  <a:pt x="211" y="395"/>
                  <a:pt x="213" y="394"/>
                </a:cubicBezTo>
                <a:close/>
                <a:moveTo>
                  <a:pt x="220" y="373"/>
                </a:moveTo>
                <a:cubicBezTo>
                  <a:pt x="227" y="372"/>
                  <a:pt x="233" y="365"/>
                  <a:pt x="235" y="359"/>
                </a:cubicBezTo>
                <a:cubicBezTo>
                  <a:pt x="230" y="358"/>
                  <a:pt x="225" y="357"/>
                  <a:pt x="219" y="357"/>
                </a:cubicBezTo>
                <a:cubicBezTo>
                  <a:pt x="223" y="364"/>
                  <a:pt x="209" y="359"/>
                  <a:pt x="205" y="360"/>
                </a:cubicBezTo>
                <a:cubicBezTo>
                  <a:pt x="205" y="363"/>
                  <a:pt x="206" y="365"/>
                  <a:pt x="206" y="368"/>
                </a:cubicBezTo>
                <a:cubicBezTo>
                  <a:pt x="211" y="368"/>
                  <a:pt x="215" y="373"/>
                  <a:pt x="220" y="373"/>
                </a:cubicBezTo>
                <a:close/>
                <a:moveTo>
                  <a:pt x="275" y="364"/>
                </a:moveTo>
                <a:cubicBezTo>
                  <a:pt x="275" y="353"/>
                  <a:pt x="278" y="338"/>
                  <a:pt x="270" y="336"/>
                </a:cubicBezTo>
                <a:cubicBezTo>
                  <a:pt x="267" y="340"/>
                  <a:pt x="265" y="344"/>
                  <a:pt x="262" y="347"/>
                </a:cubicBezTo>
                <a:cubicBezTo>
                  <a:pt x="260" y="350"/>
                  <a:pt x="256" y="352"/>
                  <a:pt x="254" y="355"/>
                </a:cubicBezTo>
                <a:cubicBezTo>
                  <a:pt x="250" y="360"/>
                  <a:pt x="247" y="367"/>
                  <a:pt x="242" y="372"/>
                </a:cubicBezTo>
                <a:cubicBezTo>
                  <a:pt x="238" y="375"/>
                  <a:pt x="233" y="378"/>
                  <a:pt x="228" y="380"/>
                </a:cubicBezTo>
                <a:cubicBezTo>
                  <a:pt x="230" y="385"/>
                  <a:pt x="225" y="387"/>
                  <a:pt x="224" y="389"/>
                </a:cubicBezTo>
                <a:cubicBezTo>
                  <a:pt x="239" y="380"/>
                  <a:pt x="248" y="364"/>
                  <a:pt x="263" y="355"/>
                </a:cubicBezTo>
                <a:cubicBezTo>
                  <a:pt x="260" y="361"/>
                  <a:pt x="254" y="365"/>
                  <a:pt x="250" y="370"/>
                </a:cubicBezTo>
                <a:cubicBezTo>
                  <a:pt x="243" y="377"/>
                  <a:pt x="236" y="384"/>
                  <a:pt x="229" y="391"/>
                </a:cubicBezTo>
                <a:cubicBezTo>
                  <a:pt x="237" y="392"/>
                  <a:pt x="247" y="392"/>
                  <a:pt x="255" y="392"/>
                </a:cubicBezTo>
                <a:cubicBezTo>
                  <a:pt x="258" y="392"/>
                  <a:pt x="273" y="393"/>
                  <a:pt x="275" y="391"/>
                </a:cubicBezTo>
                <a:cubicBezTo>
                  <a:pt x="275" y="390"/>
                  <a:pt x="275" y="382"/>
                  <a:pt x="275" y="380"/>
                </a:cubicBezTo>
                <a:cubicBezTo>
                  <a:pt x="276" y="375"/>
                  <a:pt x="275" y="369"/>
                  <a:pt x="275" y="364"/>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9" name="Freeform 13"/>
          <p:cNvSpPr>
            <a:spLocks noEditPoints="1"/>
          </p:cNvSpPr>
          <p:nvPr/>
        </p:nvSpPr>
        <p:spPr bwMode="auto">
          <a:xfrm>
            <a:off x="7312054" y="2596111"/>
            <a:ext cx="1093878" cy="1520505"/>
          </a:xfrm>
          <a:custGeom>
            <a:avLst/>
            <a:gdLst>
              <a:gd name="T0" fmla="*/ 265 w 313"/>
              <a:gd name="T1" fmla="*/ 111 h 435"/>
              <a:gd name="T2" fmla="*/ 289 w 313"/>
              <a:gd name="T3" fmla="*/ 62 h 435"/>
              <a:gd name="T4" fmla="*/ 267 w 313"/>
              <a:gd name="T5" fmla="*/ 38 h 435"/>
              <a:gd name="T6" fmla="*/ 123 w 313"/>
              <a:gd name="T7" fmla="*/ 20 h 435"/>
              <a:gd name="T8" fmla="*/ 7 w 313"/>
              <a:gd name="T9" fmla="*/ 60 h 435"/>
              <a:gd name="T10" fmla="*/ 53 w 313"/>
              <a:gd name="T11" fmla="*/ 231 h 435"/>
              <a:gd name="T12" fmla="*/ 64 w 313"/>
              <a:gd name="T13" fmla="*/ 381 h 435"/>
              <a:gd name="T14" fmla="*/ 5 w 313"/>
              <a:gd name="T15" fmla="*/ 403 h 435"/>
              <a:gd name="T16" fmla="*/ 0 w 313"/>
              <a:gd name="T17" fmla="*/ 402 h 435"/>
              <a:gd name="T18" fmla="*/ 194 w 313"/>
              <a:gd name="T19" fmla="*/ 400 h 435"/>
              <a:gd name="T20" fmla="*/ 44 w 313"/>
              <a:gd name="T21" fmla="*/ 390 h 435"/>
              <a:gd name="T22" fmla="*/ 272 w 313"/>
              <a:gd name="T23" fmla="*/ 202 h 435"/>
              <a:gd name="T24" fmla="*/ 199 w 313"/>
              <a:gd name="T25" fmla="*/ 310 h 435"/>
              <a:gd name="T26" fmla="*/ 209 w 313"/>
              <a:gd name="T27" fmla="*/ 299 h 435"/>
              <a:gd name="T28" fmla="*/ 242 w 313"/>
              <a:gd name="T29" fmla="*/ 275 h 435"/>
              <a:gd name="T30" fmla="*/ 216 w 313"/>
              <a:gd name="T31" fmla="*/ 255 h 435"/>
              <a:gd name="T32" fmla="*/ 246 w 313"/>
              <a:gd name="T33" fmla="*/ 258 h 435"/>
              <a:gd name="T34" fmla="*/ 215 w 313"/>
              <a:gd name="T35" fmla="*/ 141 h 435"/>
              <a:gd name="T36" fmla="*/ 210 w 313"/>
              <a:gd name="T37" fmla="*/ 118 h 435"/>
              <a:gd name="T38" fmla="*/ 207 w 313"/>
              <a:gd name="T39" fmla="*/ 204 h 435"/>
              <a:gd name="T40" fmla="*/ 234 w 313"/>
              <a:gd name="T41" fmla="*/ 191 h 435"/>
              <a:gd name="T42" fmla="*/ 257 w 313"/>
              <a:gd name="T43" fmla="*/ 169 h 435"/>
              <a:gd name="T44" fmla="*/ 245 w 313"/>
              <a:gd name="T45" fmla="*/ 226 h 435"/>
              <a:gd name="T46" fmla="*/ 266 w 313"/>
              <a:gd name="T47" fmla="*/ 169 h 435"/>
              <a:gd name="T48" fmla="*/ 213 w 313"/>
              <a:gd name="T49" fmla="*/ 148 h 435"/>
              <a:gd name="T50" fmla="*/ 254 w 313"/>
              <a:gd name="T51" fmla="*/ 114 h 435"/>
              <a:gd name="T52" fmla="*/ 231 w 313"/>
              <a:gd name="T53" fmla="*/ 94 h 435"/>
              <a:gd name="T54" fmla="*/ 222 w 313"/>
              <a:gd name="T55" fmla="*/ 87 h 435"/>
              <a:gd name="T56" fmla="*/ 194 w 313"/>
              <a:gd name="T57" fmla="*/ 101 h 435"/>
              <a:gd name="T58" fmla="*/ 143 w 313"/>
              <a:gd name="T59" fmla="*/ 371 h 435"/>
              <a:gd name="T60" fmla="*/ 189 w 313"/>
              <a:gd name="T61" fmla="*/ 344 h 435"/>
              <a:gd name="T62" fmla="*/ 132 w 313"/>
              <a:gd name="T63" fmla="*/ 245 h 435"/>
              <a:gd name="T64" fmla="*/ 193 w 313"/>
              <a:gd name="T65" fmla="*/ 251 h 435"/>
              <a:gd name="T66" fmla="*/ 133 w 313"/>
              <a:gd name="T67" fmla="*/ 265 h 435"/>
              <a:gd name="T68" fmla="*/ 195 w 313"/>
              <a:gd name="T69" fmla="*/ 316 h 435"/>
              <a:gd name="T70" fmla="*/ 184 w 313"/>
              <a:gd name="T71" fmla="*/ 66 h 435"/>
              <a:gd name="T72" fmla="*/ 151 w 313"/>
              <a:gd name="T73" fmla="*/ 81 h 435"/>
              <a:gd name="T74" fmla="*/ 190 w 313"/>
              <a:gd name="T75" fmla="*/ 220 h 435"/>
              <a:gd name="T76" fmla="*/ 135 w 313"/>
              <a:gd name="T77" fmla="*/ 172 h 435"/>
              <a:gd name="T78" fmla="*/ 127 w 313"/>
              <a:gd name="T79" fmla="*/ 164 h 435"/>
              <a:gd name="T80" fmla="*/ 75 w 313"/>
              <a:gd name="T81" fmla="*/ 152 h 435"/>
              <a:gd name="T82" fmla="*/ 109 w 313"/>
              <a:gd name="T83" fmla="*/ 124 h 435"/>
              <a:gd name="T84" fmla="*/ 109 w 313"/>
              <a:gd name="T85" fmla="*/ 226 h 435"/>
              <a:gd name="T86" fmla="*/ 71 w 313"/>
              <a:gd name="T87" fmla="*/ 190 h 435"/>
              <a:gd name="T88" fmla="*/ 91 w 313"/>
              <a:gd name="T89" fmla="*/ 243 h 435"/>
              <a:gd name="T90" fmla="*/ 69 w 313"/>
              <a:gd name="T91" fmla="*/ 133 h 435"/>
              <a:gd name="T92" fmla="*/ 109 w 313"/>
              <a:gd name="T93" fmla="*/ 100 h 435"/>
              <a:gd name="T94" fmla="*/ 94 w 313"/>
              <a:gd name="T95" fmla="*/ 105 h 435"/>
              <a:gd name="T96" fmla="*/ 117 w 313"/>
              <a:gd name="T97" fmla="*/ 88 h 435"/>
              <a:gd name="T98" fmla="*/ 56 w 313"/>
              <a:gd name="T99" fmla="*/ 134 h 435"/>
              <a:gd name="T100" fmla="*/ 99 w 313"/>
              <a:gd name="T101" fmla="*/ 243 h 435"/>
              <a:gd name="T102" fmla="*/ 129 w 313"/>
              <a:gd name="T103" fmla="*/ 231 h 435"/>
              <a:gd name="T104" fmla="*/ 123 w 313"/>
              <a:gd name="T105" fmla="*/ 386 h 435"/>
              <a:gd name="T106" fmla="*/ 96 w 313"/>
              <a:gd name="T107" fmla="*/ 383 h 435"/>
              <a:gd name="T108" fmla="*/ 87 w 313"/>
              <a:gd name="T109" fmla="*/ 400 h 435"/>
              <a:gd name="T110" fmla="*/ 144 w 313"/>
              <a:gd name="T111" fmla="*/ 390 h 435"/>
              <a:gd name="T112" fmla="*/ 177 w 313"/>
              <a:gd name="T113" fmla="*/ 328 h 435"/>
              <a:gd name="T114" fmla="*/ 196 w 313"/>
              <a:gd name="T115" fmla="*/ 244 h 435"/>
              <a:gd name="T116" fmla="*/ 199 w 313"/>
              <a:gd name="T117" fmla="*/ 391 h 435"/>
              <a:gd name="T118" fmla="*/ 275 w 313"/>
              <a:gd name="T119" fmla="*/ 256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3" h="435">
                <a:moveTo>
                  <a:pt x="299" y="392"/>
                </a:moveTo>
                <a:cubicBezTo>
                  <a:pt x="293" y="392"/>
                  <a:pt x="288" y="393"/>
                  <a:pt x="284" y="392"/>
                </a:cubicBezTo>
                <a:cubicBezTo>
                  <a:pt x="279" y="370"/>
                  <a:pt x="282" y="344"/>
                  <a:pt x="281" y="322"/>
                </a:cubicBezTo>
                <a:cubicBezTo>
                  <a:pt x="283" y="306"/>
                  <a:pt x="282" y="289"/>
                  <a:pt x="282" y="271"/>
                </a:cubicBezTo>
                <a:cubicBezTo>
                  <a:pt x="281" y="255"/>
                  <a:pt x="279" y="238"/>
                  <a:pt x="280" y="224"/>
                </a:cubicBezTo>
                <a:cubicBezTo>
                  <a:pt x="280" y="217"/>
                  <a:pt x="285" y="212"/>
                  <a:pt x="286" y="205"/>
                </a:cubicBezTo>
                <a:cubicBezTo>
                  <a:pt x="287" y="198"/>
                  <a:pt x="282" y="199"/>
                  <a:pt x="280" y="203"/>
                </a:cubicBezTo>
                <a:cubicBezTo>
                  <a:pt x="277" y="187"/>
                  <a:pt x="280" y="169"/>
                  <a:pt x="278" y="154"/>
                </a:cubicBezTo>
                <a:cubicBezTo>
                  <a:pt x="278" y="149"/>
                  <a:pt x="278" y="144"/>
                  <a:pt x="276" y="140"/>
                </a:cubicBezTo>
                <a:cubicBezTo>
                  <a:pt x="275" y="135"/>
                  <a:pt x="271" y="132"/>
                  <a:pt x="270" y="127"/>
                </a:cubicBezTo>
                <a:cubicBezTo>
                  <a:pt x="267" y="122"/>
                  <a:pt x="267" y="116"/>
                  <a:pt x="265" y="111"/>
                </a:cubicBezTo>
                <a:cubicBezTo>
                  <a:pt x="263" y="105"/>
                  <a:pt x="259" y="102"/>
                  <a:pt x="257" y="96"/>
                </a:cubicBezTo>
                <a:cubicBezTo>
                  <a:pt x="254" y="89"/>
                  <a:pt x="251" y="82"/>
                  <a:pt x="245" y="76"/>
                </a:cubicBezTo>
                <a:cubicBezTo>
                  <a:pt x="244" y="80"/>
                  <a:pt x="248" y="81"/>
                  <a:pt x="248" y="85"/>
                </a:cubicBezTo>
                <a:cubicBezTo>
                  <a:pt x="236" y="76"/>
                  <a:pt x="224" y="68"/>
                  <a:pt x="210" y="61"/>
                </a:cubicBezTo>
                <a:cubicBezTo>
                  <a:pt x="229" y="60"/>
                  <a:pt x="246" y="60"/>
                  <a:pt x="266" y="62"/>
                </a:cubicBezTo>
                <a:cubicBezTo>
                  <a:pt x="266" y="82"/>
                  <a:pt x="269" y="103"/>
                  <a:pt x="269" y="122"/>
                </a:cubicBezTo>
                <a:cubicBezTo>
                  <a:pt x="269" y="123"/>
                  <a:pt x="270" y="129"/>
                  <a:pt x="271" y="129"/>
                </a:cubicBezTo>
                <a:cubicBezTo>
                  <a:pt x="274" y="129"/>
                  <a:pt x="272" y="123"/>
                  <a:pt x="272" y="122"/>
                </a:cubicBezTo>
                <a:cubicBezTo>
                  <a:pt x="270" y="104"/>
                  <a:pt x="268" y="82"/>
                  <a:pt x="269" y="62"/>
                </a:cubicBezTo>
                <a:cubicBezTo>
                  <a:pt x="275" y="60"/>
                  <a:pt x="281" y="64"/>
                  <a:pt x="286" y="64"/>
                </a:cubicBezTo>
                <a:cubicBezTo>
                  <a:pt x="287" y="64"/>
                  <a:pt x="288" y="62"/>
                  <a:pt x="289" y="62"/>
                </a:cubicBezTo>
                <a:cubicBezTo>
                  <a:pt x="296" y="61"/>
                  <a:pt x="307" y="67"/>
                  <a:pt x="308" y="59"/>
                </a:cubicBezTo>
                <a:cubicBezTo>
                  <a:pt x="307" y="58"/>
                  <a:pt x="307" y="57"/>
                  <a:pt x="306" y="57"/>
                </a:cubicBezTo>
                <a:cubicBezTo>
                  <a:pt x="306" y="56"/>
                  <a:pt x="306" y="56"/>
                  <a:pt x="305" y="56"/>
                </a:cubicBezTo>
                <a:cubicBezTo>
                  <a:pt x="305" y="56"/>
                  <a:pt x="305" y="56"/>
                  <a:pt x="305" y="56"/>
                </a:cubicBezTo>
                <a:cubicBezTo>
                  <a:pt x="305" y="56"/>
                  <a:pt x="305" y="56"/>
                  <a:pt x="305" y="56"/>
                </a:cubicBezTo>
                <a:cubicBezTo>
                  <a:pt x="305" y="56"/>
                  <a:pt x="305" y="56"/>
                  <a:pt x="305" y="56"/>
                </a:cubicBezTo>
                <a:cubicBezTo>
                  <a:pt x="297" y="56"/>
                  <a:pt x="285" y="54"/>
                  <a:pt x="279" y="57"/>
                </a:cubicBezTo>
                <a:cubicBezTo>
                  <a:pt x="276" y="58"/>
                  <a:pt x="273" y="60"/>
                  <a:pt x="269" y="58"/>
                </a:cubicBezTo>
                <a:cubicBezTo>
                  <a:pt x="268" y="53"/>
                  <a:pt x="270" y="47"/>
                  <a:pt x="270" y="42"/>
                </a:cubicBezTo>
                <a:cubicBezTo>
                  <a:pt x="270" y="38"/>
                  <a:pt x="271" y="27"/>
                  <a:pt x="267" y="28"/>
                </a:cubicBezTo>
                <a:cubicBezTo>
                  <a:pt x="266" y="28"/>
                  <a:pt x="261" y="41"/>
                  <a:pt x="267" y="38"/>
                </a:cubicBezTo>
                <a:cubicBezTo>
                  <a:pt x="267" y="45"/>
                  <a:pt x="267" y="52"/>
                  <a:pt x="266" y="58"/>
                </a:cubicBezTo>
                <a:cubicBezTo>
                  <a:pt x="238" y="57"/>
                  <a:pt x="213" y="59"/>
                  <a:pt x="187" y="57"/>
                </a:cubicBezTo>
                <a:cubicBezTo>
                  <a:pt x="186" y="41"/>
                  <a:pt x="189" y="23"/>
                  <a:pt x="187" y="8"/>
                </a:cubicBezTo>
                <a:cubicBezTo>
                  <a:pt x="187" y="6"/>
                  <a:pt x="186" y="2"/>
                  <a:pt x="185" y="2"/>
                </a:cubicBezTo>
                <a:cubicBezTo>
                  <a:pt x="178" y="0"/>
                  <a:pt x="173" y="20"/>
                  <a:pt x="177" y="25"/>
                </a:cubicBezTo>
                <a:cubicBezTo>
                  <a:pt x="180" y="20"/>
                  <a:pt x="179" y="11"/>
                  <a:pt x="183" y="7"/>
                </a:cubicBezTo>
                <a:cubicBezTo>
                  <a:pt x="185" y="23"/>
                  <a:pt x="184" y="41"/>
                  <a:pt x="183" y="57"/>
                </a:cubicBezTo>
                <a:cubicBezTo>
                  <a:pt x="168" y="57"/>
                  <a:pt x="151" y="53"/>
                  <a:pt x="135" y="55"/>
                </a:cubicBezTo>
                <a:cubicBezTo>
                  <a:pt x="133" y="55"/>
                  <a:pt x="126" y="58"/>
                  <a:pt x="124" y="56"/>
                </a:cubicBezTo>
                <a:cubicBezTo>
                  <a:pt x="122" y="54"/>
                  <a:pt x="123" y="45"/>
                  <a:pt x="123" y="43"/>
                </a:cubicBezTo>
                <a:cubicBezTo>
                  <a:pt x="123" y="34"/>
                  <a:pt x="122" y="27"/>
                  <a:pt x="123" y="20"/>
                </a:cubicBezTo>
                <a:cubicBezTo>
                  <a:pt x="115" y="18"/>
                  <a:pt x="118" y="30"/>
                  <a:pt x="119" y="34"/>
                </a:cubicBezTo>
                <a:cubicBezTo>
                  <a:pt x="121" y="40"/>
                  <a:pt x="120" y="50"/>
                  <a:pt x="121" y="56"/>
                </a:cubicBezTo>
                <a:cubicBezTo>
                  <a:pt x="102" y="57"/>
                  <a:pt x="82" y="55"/>
                  <a:pt x="62" y="54"/>
                </a:cubicBezTo>
                <a:cubicBezTo>
                  <a:pt x="59" y="53"/>
                  <a:pt x="53" y="55"/>
                  <a:pt x="52" y="53"/>
                </a:cubicBezTo>
                <a:cubicBezTo>
                  <a:pt x="51" y="52"/>
                  <a:pt x="51" y="47"/>
                  <a:pt x="51" y="44"/>
                </a:cubicBezTo>
                <a:cubicBezTo>
                  <a:pt x="50" y="32"/>
                  <a:pt x="52" y="22"/>
                  <a:pt x="52" y="10"/>
                </a:cubicBezTo>
                <a:cubicBezTo>
                  <a:pt x="52" y="4"/>
                  <a:pt x="48" y="4"/>
                  <a:pt x="48" y="9"/>
                </a:cubicBezTo>
                <a:cubicBezTo>
                  <a:pt x="46" y="23"/>
                  <a:pt x="49" y="39"/>
                  <a:pt x="48" y="53"/>
                </a:cubicBezTo>
                <a:cubicBezTo>
                  <a:pt x="39" y="54"/>
                  <a:pt x="28" y="54"/>
                  <a:pt x="18" y="54"/>
                </a:cubicBezTo>
                <a:cubicBezTo>
                  <a:pt x="13" y="55"/>
                  <a:pt x="4" y="55"/>
                  <a:pt x="7" y="60"/>
                </a:cubicBezTo>
                <a:cubicBezTo>
                  <a:pt x="7" y="60"/>
                  <a:pt x="7" y="60"/>
                  <a:pt x="7" y="60"/>
                </a:cubicBezTo>
                <a:cubicBezTo>
                  <a:pt x="7" y="60"/>
                  <a:pt x="7" y="60"/>
                  <a:pt x="7" y="60"/>
                </a:cubicBezTo>
                <a:cubicBezTo>
                  <a:pt x="8" y="61"/>
                  <a:pt x="10" y="62"/>
                  <a:pt x="11" y="63"/>
                </a:cubicBezTo>
                <a:cubicBezTo>
                  <a:pt x="18" y="64"/>
                  <a:pt x="25" y="64"/>
                  <a:pt x="32" y="63"/>
                </a:cubicBezTo>
                <a:cubicBezTo>
                  <a:pt x="28" y="59"/>
                  <a:pt x="18" y="62"/>
                  <a:pt x="13" y="61"/>
                </a:cubicBezTo>
                <a:cubicBezTo>
                  <a:pt x="13" y="60"/>
                  <a:pt x="13" y="59"/>
                  <a:pt x="13" y="58"/>
                </a:cubicBezTo>
                <a:cubicBezTo>
                  <a:pt x="24" y="56"/>
                  <a:pt x="37" y="56"/>
                  <a:pt x="49" y="56"/>
                </a:cubicBezTo>
                <a:cubicBezTo>
                  <a:pt x="50" y="68"/>
                  <a:pt x="50" y="83"/>
                  <a:pt x="50" y="96"/>
                </a:cubicBezTo>
                <a:cubicBezTo>
                  <a:pt x="50" y="102"/>
                  <a:pt x="52" y="107"/>
                  <a:pt x="53" y="112"/>
                </a:cubicBezTo>
                <a:cubicBezTo>
                  <a:pt x="54" y="125"/>
                  <a:pt x="54" y="140"/>
                  <a:pt x="53" y="152"/>
                </a:cubicBezTo>
                <a:cubicBezTo>
                  <a:pt x="51" y="169"/>
                  <a:pt x="50" y="187"/>
                  <a:pt x="55" y="200"/>
                </a:cubicBezTo>
                <a:cubicBezTo>
                  <a:pt x="58" y="208"/>
                  <a:pt x="54" y="223"/>
                  <a:pt x="53" y="231"/>
                </a:cubicBezTo>
                <a:cubicBezTo>
                  <a:pt x="53" y="242"/>
                  <a:pt x="59" y="234"/>
                  <a:pt x="58" y="227"/>
                </a:cubicBezTo>
                <a:cubicBezTo>
                  <a:pt x="67" y="258"/>
                  <a:pt x="101" y="263"/>
                  <a:pt x="129" y="273"/>
                </a:cubicBezTo>
                <a:cubicBezTo>
                  <a:pt x="130" y="295"/>
                  <a:pt x="129" y="316"/>
                  <a:pt x="128" y="338"/>
                </a:cubicBezTo>
                <a:cubicBezTo>
                  <a:pt x="128" y="346"/>
                  <a:pt x="125" y="347"/>
                  <a:pt x="119" y="350"/>
                </a:cubicBezTo>
                <a:cubicBezTo>
                  <a:pt x="113" y="354"/>
                  <a:pt x="107" y="356"/>
                  <a:pt x="100" y="359"/>
                </a:cubicBezTo>
                <a:cubicBezTo>
                  <a:pt x="99" y="360"/>
                  <a:pt x="91" y="362"/>
                  <a:pt x="92" y="364"/>
                </a:cubicBezTo>
                <a:cubicBezTo>
                  <a:pt x="92" y="367"/>
                  <a:pt x="99" y="362"/>
                  <a:pt x="100" y="362"/>
                </a:cubicBezTo>
                <a:cubicBezTo>
                  <a:pt x="109" y="358"/>
                  <a:pt x="119" y="354"/>
                  <a:pt x="127" y="349"/>
                </a:cubicBezTo>
                <a:cubicBezTo>
                  <a:pt x="124" y="356"/>
                  <a:pt x="116" y="359"/>
                  <a:pt x="109" y="363"/>
                </a:cubicBezTo>
                <a:cubicBezTo>
                  <a:pt x="109" y="364"/>
                  <a:pt x="109" y="362"/>
                  <a:pt x="108" y="362"/>
                </a:cubicBezTo>
                <a:cubicBezTo>
                  <a:pt x="95" y="370"/>
                  <a:pt x="81" y="376"/>
                  <a:pt x="64" y="381"/>
                </a:cubicBezTo>
                <a:cubicBezTo>
                  <a:pt x="63" y="339"/>
                  <a:pt x="66" y="295"/>
                  <a:pt x="64" y="254"/>
                </a:cubicBezTo>
                <a:cubicBezTo>
                  <a:pt x="61" y="258"/>
                  <a:pt x="62" y="266"/>
                  <a:pt x="62" y="275"/>
                </a:cubicBezTo>
                <a:cubicBezTo>
                  <a:pt x="62" y="300"/>
                  <a:pt x="63" y="328"/>
                  <a:pt x="61" y="354"/>
                </a:cubicBezTo>
                <a:cubicBezTo>
                  <a:pt x="61" y="359"/>
                  <a:pt x="62" y="364"/>
                  <a:pt x="61" y="368"/>
                </a:cubicBezTo>
                <a:cubicBezTo>
                  <a:pt x="60" y="369"/>
                  <a:pt x="59" y="370"/>
                  <a:pt x="59" y="371"/>
                </a:cubicBezTo>
                <a:cubicBezTo>
                  <a:pt x="58" y="373"/>
                  <a:pt x="59" y="375"/>
                  <a:pt x="58" y="377"/>
                </a:cubicBezTo>
                <a:cubicBezTo>
                  <a:pt x="57" y="380"/>
                  <a:pt x="49" y="382"/>
                  <a:pt x="45" y="383"/>
                </a:cubicBezTo>
                <a:cubicBezTo>
                  <a:pt x="41" y="385"/>
                  <a:pt x="36" y="386"/>
                  <a:pt x="32" y="388"/>
                </a:cubicBezTo>
                <a:cubicBezTo>
                  <a:pt x="28" y="391"/>
                  <a:pt x="28" y="395"/>
                  <a:pt x="34" y="395"/>
                </a:cubicBezTo>
                <a:cubicBezTo>
                  <a:pt x="32" y="399"/>
                  <a:pt x="37" y="400"/>
                  <a:pt x="39" y="402"/>
                </a:cubicBezTo>
                <a:cubicBezTo>
                  <a:pt x="30" y="404"/>
                  <a:pt x="16" y="405"/>
                  <a:pt x="5" y="403"/>
                </a:cubicBezTo>
                <a:cubicBezTo>
                  <a:pt x="8" y="400"/>
                  <a:pt x="14" y="397"/>
                  <a:pt x="19" y="397"/>
                </a:cubicBezTo>
                <a:cubicBezTo>
                  <a:pt x="21" y="396"/>
                  <a:pt x="26" y="397"/>
                  <a:pt x="25" y="394"/>
                </a:cubicBezTo>
                <a:cubicBezTo>
                  <a:pt x="25" y="392"/>
                  <a:pt x="18" y="394"/>
                  <a:pt x="16" y="394"/>
                </a:cubicBezTo>
                <a:cubicBezTo>
                  <a:pt x="13" y="395"/>
                  <a:pt x="10" y="396"/>
                  <a:pt x="7" y="397"/>
                </a:cubicBezTo>
                <a:cubicBezTo>
                  <a:pt x="7" y="397"/>
                  <a:pt x="6" y="397"/>
                  <a:pt x="6" y="397"/>
                </a:cubicBezTo>
                <a:cubicBezTo>
                  <a:pt x="4" y="397"/>
                  <a:pt x="3" y="398"/>
                  <a:pt x="2" y="399"/>
                </a:cubicBezTo>
                <a:cubicBezTo>
                  <a:pt x="2" y="399"/>
                  <a:pt x="2" y="399"/>
                  <a:pt x="2" y="399"/>
                </a:cubicBezTo>
                <a:cubicBezTo>
                  <a:pt x="2" y="399"/>
                  <a:pt x="2" y="399"/>
                  <a:pt x="2" y="399"/>
                </a:cubicBezTo>
                <a:cubicBezTo>
                  <a:pt x="2" y="399"/>
                  <a:pt x="2" y="399"/>
                  <a:pt x="2" y="399"/>
                </a:cubicBezTo>
                <a:cubicBezTo>
                  <a:pt x="1" y="400"/>
                  <a:pt x="1" y="401"/>
                  <a:pt x="0" y="402"/>
                </a:cubicBezTo>
                <a:cubicBezTo>
                  <a:pt x="0" y="402"/>
                  <a:pt x="0" y="402"/>
                  <a:pt x="0" y="402"/>
                </a:cubicBezTo>
                <a:cubicBezTo>
                  <a:pt x="0" y="407"/>
                  <a:pt x="6" y="406"/>
                  <a:pt x="11" y="406"/>
                </a:cubicBezTo>
                <a:cubicBezTo>
                  <a:pt x="22" y="407"/>
                  <a:pt x="31" y="405"/>
                  <a:pt x="39" y="405"/>
                </a:cubicBezTo>
                <a:cubicBezTo>
                  <a:pt x="41" y="405"/>
                  <a:pt x="44" y="405"/>
                  <a:pt x="45" y="405"/>
                </a:cubicBezTo>
                <a:cubicBezTo>
                  <a:pt x="47" y="406"/>
                  <a:pt x="47" y="408"/>
                  <a:pt x="49" y="408"/>
                </a:cubicBezTo>
                <a:cubicBezTo>
                  <a:pt x="51" y="408"/>
                  <a:pt x="57" y="404"/>
                  <a:pt x="60" y="406"/>
                </a:cubicBezTo>
                <a:cubicBezTo>
                  <a:pt x="61" y="412"/>
                  <a:pt x="57" y="413"/>
                  <a:pt x="57" y="420"/>
                </a:cubicBezTo>
                <a:cubicBezTo>
                  <a:pt x="57" y="425"/>
                  <a:pt x="56" y="435"/>
                  <a:pt x="60" y="434"/>
                </a:cubicBezTo>
                <a:cubicBezTo>
                  <a:pt x="62" y="433"/>
                  <a:pt x="61" y="430"/>
                  <a:pt x="62" y="428"/>
                </a:cubicBezTo>
                <a:cubicBezTo>
                  <a:pt x="68" y="429"/>
                  <a:pt x="64" y="409"/>
                  <a:pt x="65" y="404"/>
                </a:cubicBezTo>
                <a:cubicBezTo>
                  <a:pt x="86" y="401"/>
                  <a:pt x="110" y="405"/>
                  <a:pt x="130" y="403"/>
                </a:cubicBezTo>
                <a:cubicBezTo>
                  <a:pt x="150" y="404"/>
                  <a:pt x="173" y="402"/>
                  <a:pt x="194" y="400"/>
                </a:cubicBezTo>
                <a:cubicBezTo>
                  <a:pt x="197" y="404"/>
                  <a:pt x="193" y="414"/>
                  <a:pt x="195" y="417"/>
                </a:cubicBezTo>
                <a:cubicBezTo>
                  <a:pt x="198" y="421"/>
                  <a:pt x="200" y="414"/>
                  <a:pt x="200" y="412"/>
                </a:cubicBezTo>
                <a:cubicBezTo>
                  <a:pt x="200" y="408"/>
                  <a:pt x="199" y="404"/>
                  <a:pt x="199" y="400"/>
                </a:cubicBezTo>
                <a:cubicBezTo>
                  <a:pt x="226" y="399"/>
                  <a:pt x="250" y="398"/>
                  <a:pt x="278" y="397"/>
                </a:cubicBezTo>
                <a:cubicBezTo>
                  <a:pt x="277" y="400"/>
                  <a:pt x="280" y="400"/>
                  <a:pt x="282" y="400"/>
                </a:cubicBezTo>
                <a:cubicBezTo>
                  <a:pt x="284" y="405"/>
                  <a:pt x="282" y="414"/>
                  <a:pt x="286" y="418"/>
                </a:cubicBezTo>
                <a:cubicBezTo>
                  <a:pt x="288" y="412"/>
                  <a:pt x="285" y="403"/>
                  <a:pt x="285" y="397"/>
                </a:cubicBezTo>
                <a:cubicBezTo>
                  <a:pt x="291" y="398"/>
                  <a:pt x="296" y="399"/>
                  <a:pt x="303" y="399"/>
                </a:cubicBezTo>
                <a:cubicBezTo>
                  <a:pt x="304" y="395"/>
                  <a:pt x="313" y="399"/>
                  <a:pt x="312" y="395"/>
                </a:cubicBezTo>
                <a:cubicBezTo>
                  <a:pt x="312" y="391"/>
                  <a:pt x="303" y="391"/>
                  <a:pt x="299" y="392"/>
                </a:cubicBezTo>
                <a:close/>
                <a:moveTo>
                  <a:pt x="44" y="390"/>
                </a:moveTo>
                <a:cubicBezTo>
                  <a:pt x="42" y="390"/>
                  <a:pt x="40" y="391"/>
                  <a:pt x="37" y="391"/>
                </a:cubicBezTo>
                <a:cubicBezTo>
                  <a:pt x="39" y="389"/>
                  <a:pt x="43" y="387"/>
                  <a:pt x="44" y="390"/>
                </a:cubicBezTo>
                <a:close/>
                <a:moveTo>
                  <a:pt x="38" y="395"/>
                </a:moveTo>
                <a:cubicBezTo>
                  <a:pt x="40" y="393"/>
                  <a:pt x="46" y="392"/>
                  <a:pt x="49" y="394"/>
                </a:cubicBezTo>
                <a:cubicBezTo>
                  <a:pt x="49" y="399"/>
                  <a:pt x="41" y="396"/>
                  <a:pt x="38" y="395"/>
                </a:cubicBezTo>
                <a:close/>
                <a:moveTo>
                  <a:pt x="60" y="397"/>
                </a:moveTo>
                <a:cubicBezTo>
                  <a:pt x="59" y="398"/>
                  <a:pt x="57" y="398"/>
                  <a:pt x="56" y="397"/>
                </a:cubicBezTo>
                <a:cubicBezTo>
                  <a:pt x="56" y="393"/>
                  <a:pt x="62" y="390"/>
                  <a:pt x="60" y="397"/>
                </a:cubicBezTo>
                <a:close/>
                <a:moveTo>
                  <a:pt x="272" y="202"/>
                </a:moveTo>
                <a:cubicBezTo>
                  <a:pt x="272" y="206"/>
                  <a:pt x="272" y="213"/>
                  <a:pt x="270" y="216"/>
                </a:cubicBezTo>
                <a:cubicBezTo>
                  <a:pt x="270" y="212"/>
                  <a:pt x="271" y="206"/>
                  <a:pt x="272" y="202"/>
                </a:cubicBezTo>
                <a:close/>
                <a:moveTo>
                  <a:pt x="269" y="193"/>
                </a:moveTo>
                <a:cubicBezTo>
                  <a:pt x="269" y="196"/>
                  <a:pt x="268" y="201"/>
                  <a:pt x="264" y="200"/>
                </a:cubicBezTo>
                <a:cubicBezTo>
                  <a:pt x="263" y="197"/>
                  <a:pt x="262" y="193"/>
                  <a:pt x="263" y="189"/>
                </a:cubicBezTo>
                <a:cubicBezTo>
                  <a:pt x="263" y="188"/>
                  <a:pt x="265" y="187"/>
                  <a:pt x="265" y="186"/>
                </a:cubicBezTo>
                <a:cubicBezTo>
                  <a:pt x="265" y="184"/>
                  <a:pt x="263" y="184"/>
                  <a:pt x="263" y="183"/>
                </a:cubicBezTo>
                <a:cubicBezTo>
                  <a:pt x="262" y="180"/>
                  <a:pt x="264" y="178"/>
                  <a:pt x="263" y="176"/>
                </a:cubicBezTo>
                <a:cubicBezTo>
                  <a:pt x="263" y="175"/>
                  <a:pt x="265" y="174"/>
                  <a:pt x="266" y="175"/>
                </a:cubicBezTo>
                <a:cubicBezTo>
                  <a:pt x="266" y="182"/>
                  <a:pt x="266" y="188"/>
                  <a:pt x="265" y="194"/>
                </a:cubicBezTo>
                <a:cubicBezTo>
                  <a:pt x="267" y="195"/>
                  <a:pt x="267" y="193"/>
                  <a:pt x="269" y="193"/>
                </a:cubicBezTo>
                <a:close/>
                <a:moveTo>
                  <a:pt x="199" y="317"/>
                </a:moveTo>
                <a:cubicBezTo>
                  <a:pt x="198" y="315"/>
                  <a:pt x="198" y="312"/>
                  <a:pt x="199" y="310"/>
                </a:cubicBezTo>
                <a:cubicBezTo>
                  <a:pt x="205" y="307"/>
                  <a:pt x="215" y="309"/>
                  <a:pt x="222" y="308"/>
                </a:cubicBezTo>
                <a:cubicBezTo>
                  <a:pt x="221" y="318"/>
                  <a:pt x="209" y="317"/>
                  <a:pt x="199" y="317"/>
                </a:cubicBezTo>
                <a:close/>
                <a:moveTo>
                  <a:pt x="221" y="316"/>
                </a:moveTo>
                <a:cubicBezTo>
                  <a:pt x="220" y="319"/>
                  <a:pt x="217" y="322"/>
                  <a:pt x="216" y="324"/>
                </a:cubicBezTo>
                <a:cubicBezTo>
                  <a:pt x="216" y="321"/>
                  <a:pt x="219" y="319"/>
                  <a:pt x="221" y="316"/>
                </a:cubicBezTo>
                <a:close/>
                <a:moveTo>
                  <a:pt x="210" y="323"/>
                </a:moveTo>
                <a:cubicBezTo>
                  <a:pt x="209" y="327"/>
                  <a:pt x="204" y="329"/>
                  <a:pt x="199" y="327"/>
                </a:cubicBezTo>
                <a:cubicBezTo>
                  <a:pt x="196" y="319"/>
                  <a:pt x="207" y="323"/>
                  <a:pt x="210" y="323"/>
                </a:cubicBezTo>
                <a:close/>
                <a:moveTo>
                  <a:pt x="210" y="304"/>
                </a:moveTo>
                <a:cubicBezTo>
                  <a:pt x="207" y="305"/>
                  <a:pt x="198" y="304"/>
                  <a:pt x="198" y="302"/>
                </a:cubicBezTo>
                <a:cubicBezTo>
                  <a:pt x="198" y="300"/>
                  <a:pt x="206" y="299"/>
                  <a:pt x="209" y="299"/>
                </a:cubicBezTo>
                <a:cubicBezTo>
                  <a:pt x="216" y="298"/>
                  <a:pt x="222" y="296"/>
                  <a:pt x="229" y="298"/>
                </a:cubicBezTo>
                <a:cubicBezTo>
                  <a:pt x="228" y="304"/>
                  <a:pt x="216" y="303"/>
                  <a:pt x="210" y="304"/>
                </a:cubicBezTo>
                <a:close/>
                <a:moveTo>
                  <a:pt x="230" y="305"/>
                </a:moveTo>
                <a:cubicBezTo>
                  <a:pt x="229" y="308"/>
                  <a:pt x="225" y="312"/>
                  <a:pt x="223" y="315"/>
                </a:cubicBezTo>
                <a:cubicBezTo>
                  <a:pt x="223" y="311"/>
                  <a:pt x="227" y="308"/>
                  <a:pt x="230" y="305"/>
                </a:cubicBezTo>
                <a:close/>
                <a:moveTo>
                  <a:pt x="207" y="292"/>
                </a:moveTo>
                <a:cubicBezTo>
                  <a:pt x="193" y="290"/>
                  <a:pt x="209" y="288"/>
                  <a:pt x="215" y="287"/>
                </a:cubicBezTo>
                <a:cubicBezTo>
                  <a:pt x="223" y="285"/>
                  <a:pt x="229" y="284"/>
                  <a:pt x="238" y="284"/>
                </a:cubicBezTo>
                <a:cubicBezTo>
                  <a:pt x="238" y="296"/>
                  <a:pt x="218" y="294"/>
                  <a:pt x="207" y="292"/>
                </a:cubicBezTo>
                <a:close/>
                <a:moveTo>
                  <a:pt x="210" y="280"/>
                </a:moveTo>
                <a:cubicBezTo>
                  <a:pt x="219" y="275"/>
                  <a:pt x="230" y="275"/>
                  <a:pt x="242" y="275"/>
                </a:cubicBezTo>
                <a:cubicBezTo>
                  <a:pt x="241" y="277"/>
                  <a:pt x="241" y="278"/>
                  <a:pt x="240" y="279"/>
                </a:cubicBezTo>
                <a:cubicBezTo>
                  <a:pt x="231" y="278"/>
                  <a:pt x="219" y="283"/>
                  <a:pt x="210" y="280"/>
                </a:cubicBezTo>
                <a:close/>
                <a:moveTo>
                  <a:pt x="244" y="281"/>
                </a:moveTo>
                <a:cubicBezTo>
                  <a:pt x="244" y="280"/>
                  <a:pt x="244" y="281"/>
                  <a:pt x="244" y="281"/>
                </a:cubicBezTo>
                <a:cubicBezTo>
                  <a:pt x="240" y="288"/>
                  <a:pt x="237" y="297"/>
                  <a:pt x="231" y="303"/>
                </a:cubicBezTo>
                <a:cubicBezTo>
                  <a:pt x="235" y="295"/>
                  <a:pt x="239" y="288"/>
                  <a:pt x="244" y="281"/>
                </a:cubicBezTo>
                <a:close/>
                <a:moveTo>
                  <a:pt x="234" y="270"/>
                </a:moveTo>
                <a:cubicBezTo>
                  <a:pt x="225" y="271"/>
                  <a:pt x="212" y="273"/>
                  <a:pt x="204" y="271"/>
                </a:cubicBezTo>
                <a:cubicBezTo>
                  <a:pt x="214" y="263"/>
                  <a:pt x="231" y="263"/>
                  <a:pt x="247" y="264"/>
                </a:cubicBezTo>
                <a:cubicBezTo>
                  <a:pt x="247" y="271"/>
                  <a:pt x="240" y="270"/>
                  <a:pt x="234" y="270"/>
                </a:cubicBezTo>
                <a:close/>
                <a:moveTo>
                  <a:pt x="216" y="255"/>
                </a:moveTo>
                <a:cubicBezTo>
                  <a:pt x="216" y="257"/>
                  <a:pt x="214" y="257"/>
                  <a:pt x="213" y="258"/>
                </a:cubicBezTo>
                <a:cubicBezTo>
                  <a:pt x="212" y="256"/>
                  <a:pt x="215" y="255"/>
                  <a:pt x="216" y="255"/>
                </a:cubicBezTo>
                <a:close/>
                <a:moveTo>
                  <a:pt x="217" y="236"/>
                </a:moveTo>
                <a:cubicBezTo>
                  <a:pt x="219" y="235"/>
                  <a:pt x="222" y="234"/>
                  <a:pt x="226" y="233"/>
                </a:cubicBezTo>
                <a:cubicBezTo>
                  <a:pt x="225" y="236"/>
                  <a:pt x="221" y="236"/>
                  <a:pt x="217" y="236"/>
                </a:cubicBezTo>
                <a:close/>
                <a:moveTo>
                  <a:pt x="246" y="258"/>
                </a:moveTo>
                <a:cubicBezTo>
                  <a:pt x="240" y="259"/>
                  <a:pt x="230" y="259"/>
                  <a:pt x="222" y="258"/>
                </a:cubicBezTo>
                <a:cubicBezTo>
                  <a:pt x="227" y="255"/>
                  <a:pt x="231" y="249"/>
                  <a:pt x="237" y="247"/>
                </a:cubicBezTo>
                <a:cubicBezTo>
                  <a:pt x="242" y="245"/>
                  <a:pt x="247" y="247"/>
                  <a:pt x="253" y="246"/>
                </a:cubicBezTo>
                <a:cubicBezTo>
                  <a:pt x="256" y="245"/>
                  <a:pt x="253" y="241"/>
                  <a:pt x="256" y="241"/>
                </a:cubicBezTo>
                <a:cubicBezTo>
                  <a:pt x="253" y="247"/>
                  <a:pt x="254" y="258"/>
                  <a:pt x="246" y="258"/>
                </a:cubicBezTo>
                <a:close/>
                <a:moveTo>
                  <a:pt x="207" y="112"/>
                </a:moveTo>
                <a:cubicBezTo>
                  <a:pt x="206" y="114"/>
                  <a:pt x="204" y="114"/>
                  <a:pt x="203" y="115"/>
                </a:cubicBezTo>
                <a:cubicBezTo>
                  <a:pt x="202" y="115"/>
                  <a:pt x="202" y="113"/>
                  <a:pt x="203" y="112"/>
                </a:cubicBezTo>
                <a:cubicBezTo>
                  <a:pt x="204" y="112"/>
                  <a:pt x="206" y="112"/>
                  <a:pt x="207" y="112"/>
                </a:cubicBezTo>
                <a:close/>
                <a:moveTo>
                  <a:pt x="204" y="101"/>
                </a:moveTo>
                <a:cubicBezTo>
                  <a:pt x="205" y="102"/>
                  <a:pt x="206" y="102"/>
                  <a:pt x="206" y="103"/>
                </a:cubicBezTo>
                <a:cubicBezTo>
                  <a:pt x="206" y="105"/>
                  <a:pt x="204" y="103"/>
                  <a:pt x="204" y="101"/>
                </a:cubicBezTo>
                <a:close/>
                <a:moveTo>
                  <a:pt x="203" y="119"/>
                </a:moveTo>
                <a:cubicBezTo>
                  <a:pt x="204" y="122"/>
                  <a:pt x="207" y="122"/>
                  <a:pt x="210" y="123"/>
                </a:cubicBezTo>
                <a:cubicBezTo>
                  <a:pt x="208" y="127"/>
                  <a:pt x="213" y="129"/>
                  <a:pt x="213" y="132"/>
                </a:cubicBezTo>
                <a:cubicBezTo>
                  <a:pt x="207" y="133"/>
                  <a:pt x="207" y="141"/>
                  <a:pt x="215" y="141"/>
                </a:cubicBezTo>
                <a:cubicBezTo>
                  <a:pt x="212" y="143"/>
                  <a:pt x="207" y="143"/>
                  <a:pt x="207" y="147"/>
                </a:cubicBezTo>
                <a:cubicBezTo>
                  <a:pt x="206" y="154"/>
                  <a:pt x="222" y="152"/>
                  <a:pt x="229" y="153"/>
                </a:cubicBezTo>
                <a:cubicBezTo>
                  <a:pt x="224" y="155"/>
                  <a:pt x="205" y="162"/>
                  <a:pt x="220" y="166"/>
                </a:cubicBezTo>
                <a:cubicBezTo>
                  <a:pt x="218" y="168"/>
                  <a:pt x="212" y="169"/>
                  <a:pt x="212" y="172"/>
                </a:cubicBezTo>
                <a:cubicBezTo>
                  <a:pt x="212" y="177"/>
                  <a:pt x="221" y="175"/>
                  <a:pt x="225" y="177"/>
                </a:cubicBezTo>
                <a:cubicBezTo>
                  <a:pt x="220" y="181"/>
                  <a:pt x="213" y="183"/>
                  <a:pt x="208" y="187"/>
                </a:cubicBezTo>
                <a:cubicBezTo>
                  <a:pt x="208" y="163"/>
                  <a:pt x="200" y="141"/>
                  <a:pt x="203" y="119"/>
                </a:cubicBezTo>
                <a:close/>
                <a:moveTo>
                  <a:pt x="210" y="118"/>
                </a:moveTo>
                <a:cubicBezTo>
                  <a:pt x="210" y="117"/>
                  <a:pt x="212" y="116"/>
                  <a:pt x="214" y="116"/>
                </a:cubicBezTo>
                <a:cubicBezTo>
                  <a:pt x="214" y="116"/>
                  <a:pt x="214" y="118"/>
                  <a:pt x="213" y="118"/>
                </a:cubicBezTo>
                <a:cubicBezTo>
                  <a:pt x="212" y="118"/>
                  <a:pt x="211" y="118"/>
                  <a:pt x="210" y="118"/>
                </a:cubicBezTo>
                <a:close/>
                <a:moveTo>
                  <a:pt x="242" y="210"/>
                </a:moveTo>
                <a:cubicBezTo>
                  <a:pt x="246" y="208"/>
                  <a:pt x="252" y="207"/>
                  <a:pt x="257" y="207"/>
                </a:cubicBezTo>
                <a:cubicBezTo>
                  <a:pt x="257" y="215"/>
                  <a:pt x="251" y="221"/>
                  <a:pt x="241" y="219"/>
                </a:cubicBezTo>
                <a:cubicBezTo>
                  <a:pt x="241" y="216"/>
                  <a:pt x="244" y="212"/>
                  <a:pt x="242" y="210"/>
                </a:cubicBezTo>
                <a:close/>
                <a:moveTo>
                  <a:pt x="250" y="202"/>
                </a:moveTo>
                <a:cubicBezTo>
                  <a:pt x="239" y="202"/>
                  <a:pt x="229" y="205"/>
                  <a:pt x="220" y="207"/>
                </a:cubicBezTo>
                <a:cubicBezTo>
                  <a:pt x="220" y="200"/>
                  <a:pt x="228" y="198"/>
                  <a:pt x="234" y="196"/>
                </a:cubicBezTo>
                <a:cubicBezTo>
                  <a:pt x="243" y="192"/>
                  <a:pt x="249" y="190"/>
                  <a:pt x="258" y="189"/>
                </a:cubicBezTo>
                <a:cubicBezTo>
                  <a:pt x="260" y="188"/>
                  <a:pt x="260" y="199"/>
                  <a:pt x="259" y="201"/>
                </a:cubicBezTo>
                <a:cubicBezTo>
                  <a:pt x="257" y="202"/>
                  <a:pt x="253" y="202"/>
                  <a:pt x="250" y="202"/>
                </a:cubicBezTo>
                <a:close/>
                <a:moveTo>
                  <a:pt x="207" y="204"/>
                </a:moveTo>
                <a:cubicBezTo>
                  <a:pt x="207" y="201"/>
                  <a:pt x="208" y="197"/>
                  <a:pt x="207" y="194"/>
                </a:cubicBezTo>
                <a:cubicBezTo>
                  <a:pt x="211" y="194"/>
                  <a:pt x="215" y="194"/>
                  <a:pt x="218" y="194"/>
                </a:cubicBezTo>
                <a:cubicBezTo>
                  <a:pt x="219" y="202"/>
                  <a:pt x="212" y="201"/>
                  <a:pt x="207" y="204"/>
                </a:cubicBezTo>
                <a:close/>
                <a:moveTo>
                  <a:pt x="216" y="205"/>
                </a:moveTo>
                <a:cubicBezTo>
                  <a:pt x="217" y="207"/>
                  <a:pt x="214" y="208"/>
                  <a:pt x="212" y="207"/>
                </a:cubicBezTo>
                <a:cubicBezTo>
                  <a:pt x="213" y="206"/>
                  <a:pt x="215" y="205"/>
                  <a:pt x="216" y="205"/>
                </a:cubicBezTo>
                <a:close/>
                <a:moveTo>
                  <a:pt x="218" y="211"/>
                </a:moveTo>
                <a:cubicBezTo>
                  <a:pt x="224" y="210"/>
                  <a:pt x="228" y="208"/>
                  <a:pt x="233" y="208"/>
                </a:cubicBezTo>
                <a:cubicBezTo>
                  <a:pt x="228" y="210"/>
                  <a:pt x="222" y="211"/>
                  <a:pt x="218" y="213"/>
                </a:cubicBezTo>
                <a:cubicBezTo>
                  <a:pt x="218" y="213"/>
                  <a:pt x="218" y="212"/>
                  <a:pt x="218" y="211"/>
                </a:cubicBezTo>
                <a:close/>
                <a:moveTo>
                  <a:pt x="234" y="191"/>
                </a:moveTo>
                <a:cubicBezTo>
                  <a:pt x="231" y="194"/>
                  <a:pt x="227" y="195"/>
                  <a:pt x="223" y="197"/>
                </a:cubicBezTo>
                <a:cubicBezTo>
                  <a:pt x="220" y="191"/>
                  <a:pt x="230" y="193"/>
                  <a:pt x="234" y="191"/>
                </a:cubicBezTo>
                <a:close/>
                <a:moveTo>
                  <a:pt x="241" y="186"/>
                </a:moveTo>
                <a:cubicBezTo>
                  <a:pt x="230" y="187"/>
                  <a:pt x="223" y="191"/>
                  <a:pt x="213" y="190"/>
                </a:cubicBezTo>
                <a:cubicBezTo>
                  <a:pt x="222" y="179"/>
                  <a:pt x="239" y="175"/>
                  <a:pt x="259" y="176"/>
                </a:cubicBezTo>
                <a:cubicBezTo>
                  <a:pt x="263" y="187"/>
                  <a:pt x="249" y="186"/>
                  <a:pt x="241" y="186"/>
                </a:cubicBezTo>
                <a:close/>
                <a:moveTo>
                  <a:pt x="257" y="169"/>
                </a:moveTo>
                <a:cubicBezTo>
                  <a:pt x="257" y="171"/>
                  <a:pt x="246" y="172"/>
                  <a:pt x="242" y="172"/>
                </a:cubicBezTo>
                <a:cubicBezTo>
                  <a:pt x="235" y="172"/>
                  <a:pt x="230" y="172"/>
                  <a:pt x="223" y="171"/>
                </a:cubicBezTo>
                <a:cubicBezTo>
                  <a:pt x="231" y="168"/>
                  <a:pt x="243" y="166"/>
                  <a:pt x="254" y="166"/>
                </a:cubicBezTo>
                <a:cubicBezTo>
                  <a:pt x="255" y="166"/>
                  <a:pt x="259" y="166"/>
                  <a:pt x="257" y="169"/>
                </a:cubicBezTo>
                <a:close/>
                <a:moveTo>
                  <a:pt x="205" y="212"/>
                </a:moveTo>
                <a:cubicBezTo>
                  <a:pt x="208" y="212"/>
                  <a:pt x="210" y="212"/>
                  <a:pt x="213" y="212"/>
                </a:cubicBezTo>
                <a:cubicBezTo>
                  <a:pt x="212" y="217"/>
                  <a:pt x="206" y="217"/>
                  <a:pt x="202" y="218"/>
                </a:cubicBezTo>
                <a:cubicBezTo>
                  <a:pt x="203" y="216"/>
                  <a:pt x="204" y="215"/>
                  <a:pt x="205" y="212"/>
                </a:cubicBezTo>
                <a:close/>
                <a:moveTo>
                  <a:pt x="240" y="210"/>
                </a:moveTo>
                <a:cubicBezTo>
                  <a:pt x="238" y="212"/>
                  <a:pt x="238" y="217"/>
                  <a:pt x="236" y="219"/>
                </a:cubicBezTo>
                <a:cubicBezTo>
                  <a:pt x="232" y="222"/>
                  <a:pt x="219" y="222"/>
                  <a:pt x="212" y="223"/>
                </a:cubicBezTo>
                <a:cubicBezTo>
                  <a:pt x="217" y="214"/>
                  <a:pt x="230" y="213"/>
                  <a:pt x="240" y="210"/>
                </a:cubicBezTo>
                <a:close/>
                <a:moveTo>
                  <a:pt x="245" y="226"/>
                </a:moveTo>
                <a:cubicBezTo>
                  <a:pt x="242" y="231"/>
                  <a:pt x="238" y="237"/>
                  <a:pt x="230" y="236"/>
                </a:cubicBezTo>
                <a:cubicBezTo>
                  <a:pt x="233" y="230"/>
                  <a:pt x="237" y="226"/>
                  <a:pt x="245" y="226"/>
                </a:cubicBezTo>
                <a:close/>
                <a:moveTo>
                  <a:pt x="249" y="235"/>
                </a:moveTo>
                <a:cubicBezTo>
                  <a:pt x="253" y="230"/>
                  <a:pt x="255" y="223"/>
                  <a:pt x="262" y="222"/>
                </a:cubicBezTo>
                <a:cubicBezTo>
                  <a:pt x="262" y="228"/>
                  <a:pt x="259" y="233"/>
                  <a:pt x="257" y="237"/>
                </a:cubicBezTo>
                <a:cubicBezTo>
                  <a:pt x="256" y="235"/>
                  <a:pt x="253" y="235"/>
                  <a:pt x="249" y="235"/>
                </a:cubicBezTo>
                <a:close/>
                <a:moveTo>
                  <a:pt x="261" y="210"/>
                </a:moveTo>
                <a:cubicBezTo>
                  <a:pt x="261" y="208"/>
                  <a:pt x="261" y="206"/>
                  <a:pt x="264" y="205"/>
                </a:cubicBezTo>
                <a:cubicBezTo>
                  <a:pt x="263" y="207"/>
                  <a:pt x="262" y="209"/>
                  <a:pt x="261" y="210"/>
                </a:cubicBezTo>
                <a:close/>
                <a:moveTo>
                  <a:pt x="266" y="211"/>
                </a:moveTo>
                <a:cubicBezTo>
                  <a:pt x="267" y="213"/>
                  <a:pt x="266" y="216"/>
                  <a:pt x="263" y="216"/>
                </a:cubicBezTo>
                <a:cubicBezTo>
                  <a:pt x="263" y="213"/>
                  <a:pt x="265" y="212"/>
                  <a:pt x="266" y="211"/>
                </a:cubicBezTo>
                <a:close/>
                <a:moveTo>
                  <a:pt x="266" y="169"/>
                </a:moveTo>
                <a:cubicBezTo>
                  <a:pt x="264" y="169"/>
                  <a:pt x="263" y="170"/>
                  <a:pt x="261" y="169"/>
                </a:cubicBezTo>
                <a:cubicBezTo>
                  <a:pt x="261" y="168"/>
                  <a:pt x="261" y="167"/>
                  <a:pt x="261" y="166"/>
                </a:cubicBezTo>
                <a:cubicBezTo>
                  <a:pt x="262" y="165"/>
                  <a:pt x="265" y="165"/>
                  <a:pt x="266" y="165"/>
                </a:cubicBezTo>
                <a:cubicBezTo>
                  <a:pt x="266" y="167"/>
                  <a:pt x="266" y="168"/>
                  <a:pt x="266" y="169"/>
                </a:cubicBezTo>
                <a:close/>
                <a:moveTo>
                  <a:pt x="265" y="150"/>
                </a:moveTo>
                <a:cubicBezTo>
                  <a:pt x="266" y="152"/>
                  <a:pt x="266" y="156"/>
                  <a:pt x="266" y="159"/>
                </a:cubicBezTo>
                <a:cubicBezTo>
                  <a:pt x="255" y="163"/>
                  <a:pt x="236" y="161"/>
                  <a:pt x="223" y="161"/>
                </a:cubicBezTo>
                <a:cubicBezTo>
                  <a:pt x="233" y="155"/>
                  <a:pt x="250" y="150"/>
                  <a:pt x="265" y="150"/>
                </a:cubicBezTo>
                <a:close/>
                <a:moveTo>
                  <a:pt x="260" y="138"/>
                </a:moveTo>
                <a:cubicBezTo>
                  <a:pt x="261" y="138"/>
                  <a:pt x="263" y="142"/>
                  <a:pt x="263" y="144"/>
                </a:cubicBezTo>
                <a:cubicBezTo>
                  <a:pt x="249" y="147"/>
                  <a:pt x="229" y="150"/>
                  <a:pt x="213" y="148"/>
                </a:cubicBezTo>
                <a:cubicBezTo>
                  <a:pt x="223" y="139"/>
                  <a:pt x="247" y="142"/>
                  <a:pt x="260" y="138"/>
                </a:cubicBezTo>
                <a:close/>
                <a:moveTo>
                  <a:pt x="222" y="136"/>
                </a:moveTo>
                <a:cubicBezTo>
                  <a:pt x="231" y="132"/>
                  <a:pt x="243" y="132"/>
                  <a:pt x="254" y="130"/>
                </a:cubicBezTo>
                <a:cubicBezTo>
                  <a:pt x="255" y="131"/>
                  <a:pt x="255" y="132"/>
                  <a:pt x="255" y="134"/>
                </a:cubicBezTo>
                <a:cubicBezTo>
                  <a:pt x="245" y="137"/>
                  <a:pt x="233" y="137"/>
                  <a:pt x="222" y="136"/>
                </a:cubicBezTo>
                <a:close/>
                <a:moveTo>
                  <a:pt x="246" y="126"/>
                </a:moveTo>
                <a:cubicBezTo>
                  <a:pt x="239" y="127"/>
                  <a:pt x="226" y="127"/>
                  <a:pt x="220" y="126"/>
                </a:cubicBezTo>
                <a:cubicBezTo>
                  <a:pt x="229" y="120"/>
                  <a:pt x="245" y="125"/>
                  <a:pt x="254" y="120"/>
                </a:cubicBezTo>
                <a:cubicBezTo>
                  <a:pt x="257" y="125"/>
                  <a:pt x="251" y="126"/>
                  <a:pt x="246" y="126"/>
                </a:cubicBezTo>
                <a:close/>
                <a:moveTo>
                  <a:pt x="252" y="111"/>
                </a:moveTo>
                <a:cubicBezTo>
                  <a:pt x="253" y="112"/>
                  <a:pt x="254" y="113"/>
                  <a:pt x="254" y="114"/>
                </a:cubicBezTo>
                <a:cubicBezTo>
                  <a:pt x="243" y="117"/>
                  <a:pt x="231" y="119"/>
                  <a:pt x="219" y="119"/>
                </a:cubicBezTo>
                <a:cubicBezTo>
                  <a:pt x="218" y="118"/>
                  <a:pt x="218" y="116"/>
                  <a:pt x="218" y="114"/>
                </a:cubicBezTo>
                <a:cubicBezTo>
                  <a:pt x="226" y="113"/>
                  <a:pt x="238" y="110"/>
                  <a:pt x="246" y="110"/>
                </a:cubicBezTo>
                <a:cubicBezTo>
                  <a:pt x="248" y="110"/>
                  <a:pt x="250" y="115"/>
                  <a:pt x="252" y="111"/>
                </a:cubicBezTo>
                <a:close/>
                <a:moveTo>
                  <a:pt x="248" y="105"/>
                </a:moveTo>
                <a:cubicBezTo>
                  <a:pt x="238" y="107"/>
                  <a:pt x="226" y="108"/>
                  <a:pt x="216" y="107"/>
                </a:cubicBezTo>
                <a:cubicBezTo>
                  <a:pt x="223" y="104"/>
                  <a:pt x="235" y="101"/>
                  <a:pt x="243" y="100"/>
                </a:cubicBezTo>
                <a:cubicBezTo>
                  <a:pt x="246" y="99"/>
                  <a:pt x="247" y="103"/>
                  <a:pt x="248" y="105"/>
                </a:cubicBezTo>
                <a:close/>
                <a:moveTo>
                  <a:pt x="240" y="95"/>
                </a:moveTo>
                <a:cubicBezTo>
                  <a:pt x="232" y="97"/>
                  <a:pt x="224" y="98"/>
                  <a:pt x="215" y="97"/>
                </a:cubicBezTo>
                <a:cubicBezTo>
                  <a:pt x="220" y="96"/>
                  <a:pt x="226" y="93"/>
                  <a:pt x="231" y="94"/>
                </a:cubicBezTo>
                <a:cubicBezTo>
                  <a:pt x="232" y="94"/>
                  <a:pt x="232" y="93"/>
                  <a:pt x="232" y="92"/>
                </a:cubicBezTo>
                <a:cubicBezTo>
                  <a:pt x="235" y="90"/>
                  <a:pt x="239" y="92"/>
                  <a:pt x="240" y="95"/>
                </a:cubicBezTo>
                <a:close/>
                <a:moveTo>
                  <a:pt x="235" y="86"/>
                </a:moveTo>
                <a:cubicBezTo>
                  <a:pt x="230" y="84"/>
                  <a:pt x="224" y="84"/>
                  <a:pt x="222" y="80"/>
                </a:cubicBezTo>
                <a:cubicBezTo>
                  <a:pt x="226" y="76"/>
                  <a:pt x="232" y="83"/>
                  <a:pt x="235" y="86"/>
                </a:cubicBezTo>
                <a:close/>
                <a:moveTo>
                  <a:pt x="218" y="74"/>
                </a:moveTo>
                <a:cubicBezTo>
                  <a:pt x="215" y="75"/>
                  <a:pt x="214" y="72"/>
                  <a:pt x="212" y="71"/>
                </a:cubicBezTo>
                <a:cubicBezTo>
                  <a:pt x="214" y="71"/>
                  <a:pt x="217" y="73"/>
                  <a:pt x="218" y="74"/>
                </a:cubicBezTo>
                <a:close/>
                <a:moveTo>
                  <a:pt x="222" y="87"/>
                </a:moveTo>
                <a:cubicBezTo>
                  <a:pt x="217" y="89"/>
                  <a:pt x="209" y="89"/>
                  <a:pt x="204" y="88"/>
                </a:cubicBezTo>
                <a:cubicBezTo>
                  <a:pt x="207" y="81"/>
                  <a:pt x="216" y="86"/>
                  <a:pt x="222" y="87"/>
                </a:cubicBezTo>
                <a:close/>
                <a:moveTo>
                  <a:pt x="208" y="74"/>
                </a:moveTo>
                <a:cubicBezTo>
                  <a:pt x="207" y="75"/>
                  <a:pt x="205" y="75"/>
                  <a:pt x="203" y="74"/>
                </a:cubicBezTo>
                <a:cubicBezTo>
                  <a:pt x="204" y="72"/>
                  <a:pt x="208" y="72"/>
                  <a:pt x="208" y="74"/>
                </a:cubicBezTo>
                <a:close/>
                <a:moveTo>
                  <a:pt x="203" y="81"/>
                </a:moveTo>
                <a:cubicBezTo>
                  <a:pt x="201" y="83"/>
                  <a:pt x="198" y="85"/>
                  <a:pt x="197" y="87"/>
                </a:cubicBezTo>
                <a:cubicBezTo>
                  <a:pt x="194" y="85"/>
                  <a:pt x="189" y="84"/>
                  <a:pt x="188" y="80"/>
                </a:cubicBezTo>
                <a:cubicBezTo>
                  <a:pt x="193" y="77"/>
                  <a:pt x="200" y="76"/>
                  <a:pt x="203" y="81"/>
                </a:cubicBezTo>
                <a:close/>
                <a:moveTo>
                  <a:pt x="196" y="133"/>
                </a:moveTo>
                <a:cubicBezTo>
                  <a:pt x="197" y="157"/>
                  <a:pt x="194" y="182"/>
                  <a:pt x="194" y="206"/>
                </a:cubicBezTo>
                <a:cubicBezTo>
                  <a:pt x="191" y="174"/>
                  <a:pt x="190" y="139"/>
                  <a:pt x="190" y="105"/>
                </a:cubicBezTo>
                <a:cubicBezTo>
                  <a:pt x="193" y="108"/>
                  <a:pt x="196" y="104"/>
                  <a:pt x="194" y="101"/>
                </a:cubicBezTo>
                <a:cubicBezTo>
                  <a:pt x="194" y="100"/>
                  <a:pt x="195" y="100"/>
                  <a:pt x="196" y="99"/>
                </a:cubicBezTo>
                <a:cubicBezTo>
                  <a:pt x="195" y="103"/>
                  <a:pt x="199" y="112"/>
                  <a:pt x="196" y="116"/>
                </a:cubicBezTo>
                <a:cubicBezTo>
                  <a:pt x="195" y="117"/>
                  <a:pt x="193" y="117"/>
                  <a:pt x="193" y="118"/>
                </a:cubicBezTo>
                <a:cubicBezTo>
                  <a:pt x="192" y="120"/>
                  <a:pt x="195" y="129"/>
                  <a:pt x="196" y="133"/>
                </a:cubicBezTo>
                <a:close/>
                <a:moveTo>
                  <a:pt x="166" y="360"/>
                </a:moveTo>
                <a:cubicBezTo>
                  <a:pt x="161" y="367"/>
                  <a:pt x="148" y="364"/>
                  <a:pt x="137" y="365"/>
                </a:cubicBezTo>
                <a:cubicBezTo>
                  <a:pt x="146" y="363"/>
                  <a:pt x="156" y="358"/>
                  <a:pt x="166" y="360"/>
                </a:cubicBezTo>
                <a:close/>
                <a:moveTo>
                  <a:pt x="140" y="353"/>
                </a:moveTo>
                <a:cubicBezTo>
                  <a:pt x="142" y="349"/>
                  <a:pt x="148" y="348"/>
                  <a:pt x="152" y="347"/>
                </a:cubicBezTo>
                <a:cubicBezTo>
                  <a:pt x="150" y="350"/>
                  <a:pt x="145" y="355"/>
                  <a:pt x="140" y="353"/>
                </a:cubicBezTo>
                <a:close/>
                <a:moveTo>
                  <a:pt x="143" y="371"/>
                </a:moveTo>
                <a:cubicBezTo>
                  <a:pt x="142" y="373"/>
                  <a:pt x="136" y="373"/>
                  <a:pt x="134" y="371"/>
                </a:cubicBezTo>
                <a:cubicBezTo>
                  <a:pt x="137" y="370"/>
                  <a:pt x="141" y="370"/>
                  <a:pt x="143" y="371"/>
                </a:cubicBezTo>
                <a:close/>
                <a:moveTo>
                  <a:pt x="151" y="378"/>
                </a:moveTo>
                <a:cubicBezTo>
                  <a:pt x="160" y="375"/>
                  <a:pt x="170" y="369"/>
                  <a:pt x="178" y="366"/>
                </a:cubicBezTo>
                <a:cubicBezTo>
                  <a:pt x="178" y="366"/>
                  <a:pt x="178" y="366"/>
                  <a:pt x="178" y="366"/>
                </a:cubicBezTo>
                <a:cubicBezTo>
                  <a:pt x="172" y="372"/>
                  <a:pt x="162" y="375"/>
                  <a:pt x="153" y="380"/>
                </a:cubicBezTo>
                <a:cubicBezTo>
                  <a:pt x="148" y="382"/>
                  <a:pt x="143" y="386"/>
                  <a:pt x="138" y="387"/>
                </a:cubicBezTo>
                <a:cubicBezTo>
                  <a:pt x="136" y="382"/>
                  <a:pt x="146" y="380"/>
                  <a:pt x="151" y="378"/>
                </a:cubicBezTo>
                <a:close/>
                <a:moveTo>
                  <a:pt x="149" y="355"/>
                </a:moveTo>
                <a:cubicBezTo>
                  <a:pt x="153" y="352"/>
                  <a:pt x="156" y="345"/>
                  <a:pt x="162" y="344"/>
                </a:cubicBezTo>
                <a:cubicBezTo>
                  <a:pt x="170" y="344"/>
                  <a:pt x="180" y="346"/>
                  <a:pt x="189" y="344"/>
                </a:cubicBezTo>
                <a:cubicBezTo>
                  <a:pt x="185" y="355"/>
                  <a:pt x="164" y="356"/>
                  <a:pt x="149" y="355"/>
                </a:cubicBezTo>
                <a:close/>
                <a:moveTo>
                  <a:pt x="158" y="333"/>
                </a:moveTo>
                <a:cubicBezTo>
                  <a:pt x="158" y="331"/>
                  <a:pt x="160" y="329"/>
                  <a:pt x="161" y="329"/>
                </a:cubicBezTo>
                <a:cubicBezTo>
                  <a:pt x="161" y="331"/>
                  <a:pt x="158" y="331"/>
                  <a:pt x="158" y="333"/>
                </a:cubicBezTo>
                <a:close/>
                <a:moveTo>
                  <a:pt x="132" y="341"/>
                </a:moveTo>
                <a:cubicBezTo>
                  <a:pt x="131" y="318"/>
                  <a:pt x="132" y="296"/>
                  <a:pt x="133" y="274"/>
                </a:cubicBezTo>
                <a:cubicBezTo>
                  <a:pt x="154" y="275"/>
                  <a:pt x="173" y="275"/>
                  <a:pt x="192" y="273"/>
                </a:cubicBezTo>
                <a:cubicBezTo>
                  <a:pt x="178" y="302"/>
                  <a:pt x="159" y="325"/>
                  <a:pt x="132" y="341"/>
                </a:cubicBezTo>
                <a:close/>
                <a:moveTo>
                  <a:pt x="148" y="239"/>
                </a:moveTo>
                <a:cubicBezTo>
                  <a:pt x="152" y="240"/>
                  <a:pt x="155" y="241"/>
                  <a:pt x="160" y="241"/>
                </a:cubicBezTo>
                <a:cubicBezTo>
                  <a:pt x="152" y="243"/>
                  <a:pt x="142" y="245"/>
                  <a:pt x="132" y="245"/>
                </a:cubicBezTo>
                <a:cubicBezTo>
                  <a:pt x="132" y="240"/>
                  <a:pt x="131" y="236"/>
                  <a:pt x="132" y="231"/>
                </a:cubicBezTo>
                <a:cubicBezTo>
                  <a:pt x="139" y="230"/>
                  <a:pt x="141" y="237"/>
                  <a:pt x="148" y="239"/>
                </a:cubicBezTo>
                <a:close/>
                <a:moveTo>
                  <a:pt x="135" y="92"/>
                </a:moveTo>
                <a:cubicBezTo>
                  <a:pt x="135" y="92"/>
                  <a:pt x="135" y="92"/>
                  <a:pt x="136" y="92"/>
                </a:cubicBezTo>
                <a:cubicBezTo>
                  <a:pt x="135" y="96"/>
                  <a:pt x="134" y="99"/>
                  <a:pt x="132" y="101"/>
                </a:cubicBezTo>
                <a:cubicBezTo>
                  <a:pt x="131" y="98"/>
                  <a:pt x="133" y="94"/>
                  <a:pt x="135" y="92"/>
                </a:cubicBezTo>
                <a:close/>
                <a:moveTo>
                  <a:pt x="136" y="218"/>
                </a:moveTo>
                <a:cubicBezTo>
                  <a:pt x="138" y="219"/>
                  <a:pt x="139" y="221"/>
                  <a:pt x="138" y="222"/>
                </a:cubicBezTo>
                <a:cubicBezTo>
                  <a:pt x="137" y="222"/>
                  <a:pt x="135" y="220"/>
                  <a:pt x="136" y="218"/>
                </a:cubicBezTo>
                <a:close/>
                <a:moveTo>
                  <a:pt x="185" y="252"/>
                </a:moveTo>
                <a:cubicBezTo>
                  <a:pt x="187" y="251"/>
                  <a:pt x="190" y="249"/>
                  <a:pt x="193" y="251"/>
                </a:cubicBezTo>
                <a:cubicBezTo>
                  <a:pt x="196" y="265"/>
                  <a:pt x="168" y="255"/>
                  <a:pt x="160" y="254"/>
                </a:cubicBezTo>
                <a:cubicBezTo>
                  <a:pt x="169" y="253"/>
                  <a:pt x="178" y="255"/>
                  <a:pt x="185" y="252"/>
                </a:cubicBezTo>
                <a:close/>
                <a:moveTo>
                  <a:pt x="176" y="244"/>
                </a:moveTo>
                <a:cubicBezTo>
                  <a:pt x="181" y="242"/>
                  <a:pt x="186" y="241"/>
                  <a:pt x="192" y="240"/>
                </a:cubicBezTo>
                <a:cubicBezTo>
                  <a:pt x="192" y="241"/>
                  <a:pt x="192" y="242"/>
                  <a:pt x="192" y="243"/>
                </a:cubicBezTo>
                <a:cubicBezTo>
                  <a:pt x="188" y="245"/>
                  <a:pt x="182" y="244"/>
                  <a:pt x="176" y="244"/>
                </a:cubicBezTo>
                <a:close/>
                <a:moveTo>
                  <a:pt x="193" y="266"/>
                </a:moveTo>
                <a:cubicBezTo>
                  <a:pt x="193" y="270"/>
                  <a:pt x="187" y="269"/>
                  <a:pt x="183" y="270"/>
                </a:cubicBezTo>
                <a:cubicBezTo>
                  <a:pt x="186" y="268"/>
                  <a:pt x="189" y="266"/>
                  <a:pt x="193" y="266"/>
                </a:cubicBezTo>
                <a:close/>
                <a:moveTo>
                  <a:pt x="179" y="261"/>
                </a:moveTo>
                <a:cubicBezTo>
                  <a:pt x="167" y="266"/>
                  <a:pt x="149" y="266"/>
                  <a:pt x="133" y="265"/>
                </a:cubicBezTo>
                <a:cubicBezTo>
                  <a:pt x="132" y="262"/>
                  <a:pt x="131" y="256"/>
                  <a:pt x="132" y="252"/>
                </a:cubicBezTo>
                <a:cubicBezTo>
                  <a:pt x="150" y="253"/>
                  <a:pt x="163" y="259"/>
                  <a:pt x="179" y="261"/>
                </a:cubicBezTo>
                <a:close/>
                <a:moveTo>
                  <a:pt x="193" y="281"/>
                </a:moveTo>
                <a:cubicBezTo>
                  <a:pt x="195" y="285"/>
                  <a:pt x="191" y="288"/>
                  <a:pt x="188" y="290"/>
                </a:cubicBezTo>
                <a:cubicBezTo>
                  <a:pt x="186" y="299"/>
                  <a:pt x="180" y="303"/>
                  <a:pt x="176" y="309"/>
                </a:cubicBezTo>
                <a:cubicBezTo>
                  <a:pt x="181" y="300"/>
                  <a:pt x="188" y="291"/>
                  <a:pt x="193" y="281"/>
                </a:cubicBezTo>
                <a:close/>
                <a:moveTo>
                  <a:pt x="194" y="295"/>
                </a:moveTo>
                <a:cubicBezTo>
                  <a:pt x="195" y="296"/>
                  <a:pt x="194" y="298"/>
                  <a:pt x="193" y="298"/>
                </a:cubicBezTo>
                <a:cubicBezTo>
                  <a:pt x="193" y="297"/>
                  <a:pt x="193" y="296"/>
                  <a:pt x="194" y="295"/>
                </a:cubicBezTo>
                <a:close/>
                <a:moveTo>
                  <a:pt x="195" y="311"/>
                </a:moveTo>
                <a:cubicBezTo>
                  <a:pt x="195" y="312"/>
                  <a:pt x="195" y="314"/>
                  <a:pt x="195" y="316"/>
                </a:cubicBezTo>
                <a:cubicBezTo>
                  <a:pt x="193" y="317"/>
                  <a:pt x="189" y="317"/>
                  <a:pt x="187" y="316"/>
                </a:cubicBezTo>
                <a:cubicBezTo>
                  <a:pt x="187" y="313"/>
                  <a:pt x="190" y="310"/>
                  <a:pt x="195" y="311"/>
                </a:cubicBezTo>
                <a:close/>
                <a:moveTo>
                  <a:pt x="188" y="74"/>
                </a:moveTo>
                <a:cubicBezTo>
                  <a:pt x="188" y="73"/>
                  <a:pt x="188" y="73"/>
                  <a:pt x="188" y="73"/>
                </a:cubicBezTo>
                <a:cubicBezTo>
                  <a:pt x="189" y="73"/>
                  <a:pt x="189" y="73"/>
                  <a:pt x="190" y="73"/>
                </a:cubicBezTo>
                <a:cubicBezTo>
                  <a:pt x="190" y="74"/>
                  <a:pt x="189" y="74"/>
                  <a:pt x="188" y="74"/>
                </a:cubicBezTo>
                <a:close/>
                <a:moveTo>
                  <a:pt x="188" y="66"/>
                </a:moveTo>
                <a:cubicBezTo>
                  <a:pt x="193" y="66"/>
                  <a:pt x="198" y="66"/>
                  <a:pt x="200" y="70"/>
                </a:cubicBezTo>
                <a:cubicBezTo>
                  <a:pt x="196" y="75"/>
                  <a:pt x="193" y="66"/>
                  <a:pt x="188" y="68"/>
                </a:cubicBezTo>
                <a:cubicBezTo>
                  <a:pt x="188" y="68"/>
                  <a:pt x="187" y="67"/>
                  <a:pt x="188" y="66"/>
                </a:cubicBezTo>
                <a:close/>
                <a:moveTo>
                  <a:pt x="184" y="66"/>
                </a:moveTo>
                <a:cubicBezTo>
                  <a:pt x="184" y="69"/>
                  <a:pt x="185" y="73"/>
                  <a:pt x="184" y="76"/>
                </a:cubicBezTo>
                <a:cubicBezTo>
                  <a:pt x="182" y="79"/>
                  <a:pt x="175" y="72"/>
                  <a:pt x="173" y="71"/>
                </a:cubicBezTo>
                <a:cubicBezTo>
                  <a:pt x="177" y="69"/>
                  <a:pt x="179" y="67"/>
                  <a:pt x="184" y="66"/>
                </a:cubicBezTo>
                <a:close/>
                <a:moveTo>
                  <a:pt x="152" y="61"/>
                </a:moveTo>
                <a:cubicBezTo>
                  <a:pt x="162" y="61"/>
                  <a:pt x="172" y="60"/>
                  <a:pt x="181" y="62"/>
                </a:cubicBezTo>
                <a:cubicBezTo>
                  <a:pt x="173" y="64"/>
                  <a:pt x="161" y="65"/>
                  <a:pt x="151" y="65"/>
                </a:cubicBezTo>
                <a:cubicBezTo>
                  <a:pt x="152" y="64"/>
                  <a:pt x="151" y="62"/>
                  <a:pt x="152" y="61"/>
                </a:cubicBezTo>
                <a:close/>
                <a:moveTo>
                  <a:pt x="169" y="74"/>
                </a:moveTo>
                <a:cubicBezTo>
                  <a:pt x="162" y="73"/>
                  <a:pt x="157" y="73"/>
                  <a:pt x="150" y="74"/>
                </a:cubicBezTo>
                <a:cubicBezTo>
                  <a:pt x="153" y="71"/>
                  <a:pt x="165" y="72"/>
                  <a:pt x="169" y="74"/>
                </a:cubicBezTo>
                <a:close/>
                <a:moveTo>
                  <a:pt x="151" y="81"/>
                </a:moveTo>
                <a:cubicBezTo>
                  <a:pt x="152" y="84"/>
                  <a:pt x="150" y="85"/>
                  <a:pt x="150" y="89"/>
                </a:cubicBezTo>
                <a:cubicBezTo>
                  <a:pt x="149" y="91"/>
                  <a:pt x="151" y="98"/>
                  <a:pt x="153" y="97"/>
                </a:cubicBezTo>
                <a:cubicBezTo>
                  <a:pt x="155" y="97"/>
                  <a:pt x="153" y="93"/>
                  <a:pt x="154" y="90"/>
                </a:cubicBezTo>
                <a:cubicBezTo>
                  <a:pt x="154" y="89"/>
                  <a:pt x="155" y="86"/>
                  <a:pt x="156" y="85"/>
                </a:cubicBezTo>
                <a:cubicBezTo>
                  <a:pt x="159" y="83"/>
                  <a:pt x="167" y="82"/>
                  <a:pt x="169" y="85"/>
                </a:cubicBezTo>
                <a:cubicBezTo>
                  <a:pt x="171" y="86"/>
                  <a:pt x="170" y="91"/>
                  <a:pt x="173" y="88"/>
                </a:cubicBezTo>
                <a:cubicBezTo>
                  <a:pt x="177" y="91"/>
                  <a:pt x="185" y="94"/>
                  <a:pt x="186" y="101"/>
                </a:cubicBezTo>
                <a:cubicBezTo>
                  <a:pt x="187" y="103"/>
                  <a:pt x="186" y="107"/>
                  <a:pt x="186" y="109"/>
                </a:cubicBezTo>
                <a:cubicBezTo>
                  <a:pt x="186" y="121"/>
                  <a:pt x="187" y="132"/>
                  <a:pt x="188" y="144"/>
                </a:cubicBezTo>
                <a:cubicBezTo>
                  <a:pt x="189" y="162"/>
                  <a:pt x="188" y="181"/>
                  <a:pt x="190" y="197"/>
                </a:cubicBezTo>
                <a:cubicBezTo>
                  <a:pt x="191" y="200"/>
                  <a:pt x="192" y="218"/>
                  <a:pt x="190" y="220"/>
                </a:cubicBezTo>
                <a:cubicBezTo>
                  <a:pt x="187" y="222"/>
                  <a:pt x="185" y="218"/>
                  <a:pt x="182" y="219"/>
                </a:cubicBezTo>
                <a:cubicBezTo>
                  <a:pt x="182" y="222"/>
                  <a:pt x="185" y="224"/>
                  <a:pt x="187" y="225"/>
                </a:cubicBezTo>
                <a:cubicBezTo>
                  <a:pt x="185" y="233"/>
                  <a:pt x="171" y="234"/>
                  <a:pt x="163" y="234"/>
                </a:cubicBezTo>
                <a:cubicBezTo>
                  <a:pt x="162" y="233"/>
                  <a:pt x="163" y="232"/>
                  <a:pt x="163" y="231"/>
                </a:cubicBezTo>
                <a:cubicBezTo>
                  <a:pt x="161" y="231"/>
                  <a:pt x="162" y="233"/>
                  <a:pt x="161" y="233"/>
                </a:cubicBezTo>
                <a:cubicBezTo>
                  <a:pt x="155" y="233"/>
                  <a:pt x="152" y="231"/>
                  <a:pt x="150" y="227"/>
                </a:cubicBezTo>
                <a:cubicBezTo>
                  <a:pt x="152" y="226"/>
                  <a:pt x="158" y="226"/>
                  <a:pt x="157" y="223"/>
                </a:cubicBezTo>
                <a:cubicBezTo>
                  <a:pt x="156" y="220"/>
                  <a:pt x="148" y="223"/>
                  <a:pt x="146" y="222"/>
                </a:cubicBezTo>
                <a:cubicBezTo>
                  <a:pt x="141" y="221"/>
                  <a:pt x="136" y="210"/>
                  <a:pt x="136" y="203"/>
                </a:cubicBezTo>
                <a:cubicBezTo>
                  <a:pt x="136" y="186"/>
                  <a:pt x="132" y="169"/>
                  <a:pt x="133" y="152"/>
                </a:cubicBezTo>
                <a:cubicBezTo>
                  <a:pt x="135" y="158"/>
                  <a:pt x="133" y="166"/>
                  <a:pt x="135" y="172"/>
                </a:cubicBezTo>
                <a:cubicBezTo>
                  <a:pt x="138" y="155"/>
                  <a:pt x="133" y="137"/>
                  <a:pt x="132" y="121"/>
                </a:cubicBezTo>
                <a:cubicBezTo>
                  <a:pt x="132" y="114"/>
                  <a:pt x="135" y="107"/>
                  <a:pt x="137" y="101"/>
                </a:cubicBezTo>
                <a:cubicBezTo>
                  <a:pt x="141" y="93"/>
                  <a:pt x="143" y="84"/>
                  <a:pt x="151" y="81"/>
                </a:cubicBezTo>
                <a:close/>
                <a:moveTo>
                  <a:pt x="136" y="62"/>
                </a:moveTo>
                <a:cubicBezTo>
                  <a:pt x="133" y="64"/>
                  <a:pt x="129" y="65"/>
                  <a:pt x="125" y="66"/>
                </a:cubicBezTo>
                <a:cubicBezTo>
                  <a:pt x="125" y="65"/>
                  <a:pt x="125" y="65"/>
                  <a:pt x="125" y="64"/>
                </a:cubicBezTo>
                <a:cubicBezTo>
                  <a:pt x="128" y="63"/>
                  <a:pt x="131" y="62"/>
                  <a:pt x="136" y="62"/>
                </a:cubicBezTo>
                <a:close/>
                <a:moveTo>
                  <a:pt x="123" y="115"/>
                </a:moveTo>
                <a:cubicBezTo>
                  <a:pt x="126" y="115"/>
                  <a:pt x="126" y="120"/>
                  <a:pt x="126" y="122"/>
                </a:cubicBezTo>
                <a:cubicBezTo>
                  <a:pt x="127" y="131"/>
                  <a:pt x="125" y="140"/>
                  <a:pt x="126" y="151"/>
                </a:cubicBezTo>
                <a:cubicBezTo>
                  <a:pt x="126" y="154"/>
                  <a:pt x="127" y="160"/>
                  <a:pt x="127" y="164"/>
                </a:cubicBezTo>
                <a:cubicBezTo>
                  <a:pt x="127" y="171"/>
                  <a:pt x="127" y="174"/>
                  <a:pt x="120" y="175"/>
                </a:cubicBezTo>
                <a:cubicBezTo>
                  <a:pt x="103" y="177"/>
                  <a:pt x="81" y="178"/>
                  <a:pt x="65" y="175"/>
                </a:cubicBezTo>
                <a:cubicBezTo>
                  <a:pt x="79" y="171"/>
                  <a:pt x="95" y="169"/>
                  <a:pt x="109" y="167"/>
                </a:cubicBezTo>
                <a:cubicBezTo>
                  <a:pt x="112" y="167"/>
                  <a:pt x="121" y="165"/>
                  <a:pt x="117" y="162"/>
                </a:cubicBezTo>
                <a:cubicBezTo>
                  <a:pt x="116" y="161"/>
                  <a:pt x="113" y="162"/>
                  <a:pt x="112" y="162"/>
                </a:cubicBezTo>
                <a:cubicBezTo>
                  <a:pt x="100" y="164"/>
                  <a:pt x="85" y="164"/>
                  <a:pt x="73" y="163"/>
                </a:cubicBezTo>
                <a:cubicBezTo>
                  <a:pt x="81" y="160"/>
                  <a:pt x="91" y="159"/>
                  <a:pt x="101" y="158"/>
                </a:cubicBezTo>
                <a:cubicBezTo>
                  <a:pt x="108" y="157"/>
                  <a:pt x="117" y="158"/>
                  <a:pt x="123" y="155"/>
                </a:cubicBezTo>
                <a:cubicBezTo>
                  <a:pt x="124" y="154"/>
                  <a:pt x="125" y="153"/>
                  <a:pt x="125" y="152"/>
                </a:cubicBezTo>
                <a:cubicBezTo>
                  <a:pt x="124" y="149"/>
                  <a:pt x="114" y="152"/>
                  <a:pt x="112" y="152"/>
                </a:cubicBezTo>
                <a:cubicBezTo>
                  <a:pt x="100" y="153"/>
                  <a:pt x="86" y="153"/>
                  <a:pt x="75" y="152"/>
                </a:cubicBezTo>
                <a:cubicBezTo>
                  <a:pt x="84" y="148"/>
                  <a:pt x="98" y="149"/>
                  <a:pt x="107" y="149"/>
                </a:cubicBezTo>
                <a:cubicBezTo>
                  <a:pt x="112" y="149"/>
                  <a:pt x="124" y="147"/>
                  <a:pt x="124" y="143"/>
                </a:cubicBezTo>
                <a:cubicBezTo>
                  <a:pt x="124" y="141"/>
                  <a:pt x="122" y="142"/>
                  <a:pt x="119" y="142"/>
                </a:cubicBezTo>
                <a:cubicBezTo>
                  <a:pt x="109" y="144"/>
                  <a:pt x="91" y="144"/>
                  <a:pt x="80" y="145"/>
                </a:cubicBezTo>
                <a:cubicBezTo>
                  <a:pt x="91" y="142"/>
                  <a:pt x="103" y="142"/>
                  <a:pt x="115" y="139"/>
                </a:cubicBezTo>
                <a:cubicBezTo>
                  <a:pt x="117" y="139"/>
                  <a:pt x="125" y="137"/>
                  <a:pt x="125" y="134"/>
                </a:cubicBezTo>
                <a:cubicBezTo>
                  <a:pt x="124" y="131"/>
                  <a:pt x="116" y="134"/>
                  <a:pt x="113" y="134"/>
                </a:cubicBezTo>
                <a:cubicBezTo>
                  <a:pt x="102" y="135"/>
                  <a:pt x="89" y="134"/>
                  <a:pt x="79" y="133"/>
                </a:cubicBezTo>
                <a:cubicBezTo>
                  <a:pt x="86" y="130"/>
                  <a:pt x="98" y="129"/>
                  <a:pt x="109" y="129"/>
                </a:cubicBezTo>
                <a:cubicBezTo>
                  <a:pt x="112" y="128"/>
                  <a:pt x="124" y="127"/>
                  <a:pt x="124" y="123"/>
                </a:cubicBezTo>
                <a:cubicBezTo>
                  <a:pt x="123" y="120"/>
                  <a:pt x="112" y="124"/>
                  <a:pt x="109" y="124"/>
                </a:cubicBezTo>
                <a:cubicBezTo>
                  <a:pt x="100" y="125"/>
                  <a:pt x="92" y="124"/>
                  <a:pt x="86" y="123"/>
                </a:cubicBezTo>
                <a:cubicBezTo>
                  <a:pt x="91" y="121"/>
                  <a:pt x="96" y="121"/>
                  <a:pt x="101" y="120"/>
                </a:cubicBezTo>
                <a:cubicBezTo>
                  <a:pt x="108" y="119"/>
                  <a:pt x="117" y="118"/>
                  <a:pt x="123" y="115"/>
                </a:cubicBezTo>
                <a:close/>
                <a:moveTo>
                  <a:pt x="90" y="218"/>
                </a:moveTo>
                <a:cubicBezTo>
                  <a:pt x="100" y="215"/>
                  <a:pt x="114" y="213"/>
                  <a:pt x="126" y="212"/>
                </a:cubicBezTo>
                <a:cubicBezTo>
                  <a:pt x="126" y="215"/>
                  <a:pt x="125" y="216"/>
                  <a:pt x="124" y="218"/>
                </a:cubicBezTo>
                <a:cubicBezTo>
                  <a:pt x="121" y="217"/>
                  <a:pt x="120" y="219"/>
                  <a:pt x="118" y="220"/>
                </a:cubicBezTo>
                <a:cubicBezTo>
                  <a:pt x="110" y="223"/>
                  <a:pt x="99" y="220"/>
                  <a:pt x="90" y="218"/>
                </a:cubicBezTo>
                <a:close/>
                <a:moveTo>
                  <a:pt x="109" y="226"/>
                </a:moveTo>
                <a:cubicBezTo>
                  <a:pt x="106" y="227"/>
                  <a:pt x="101" y="227"/>
                  <a:pt x="98" y="226"/>
                </a:cubicBezTo>
                <a:cubicBezTo>
                  <a:pt x="102" y="225"/>
                  <a:pt x="105" y="226"/>
                  <a:pt x="109" y="226"/>
                </a:cubicBezTo>
                <a:close/>
                <a:moveTo>
                  <a:pt x="125" y="195"/>
                </a:moveTo>
                <a:cubicBezTo>
                  <a:pt x="110" y="198"/>
                  <a:pt x="88" y="199"/>
                  <a:pt x="73" y="196"/>
                </a:cubicBezTo>
                <a:cubicBezTo>
                  <a:pt x="85" y="191"/>
                  <a:pt x="103" y="190"/>
                  <a:pt x="118" y="188"/>
                </a:cubicBezTo>
                <a:cubicBezTo>
                  <a:pt x="121" y="188"/>
                  <a:pt x="123" y="188"/>
                  <a:pt x="125" y="188"/>
                </a:cubicBezTo>
                <a:cubicBezTo>
                  <a:pt x="124" y="190"/>
                  <a:pt x="125" y="193"/>
                  <a:pt x="125" y="195"/>
                </a:cubicBezTo>
                <a:close/>
                <a:moveTo>
                  <a:pt x="124" y="183"/>
                </a:moveTo>
                <a:cubicBezTo>
                  <a:pt x="109" y="186"/>
                  <a:pt x="88" y="186"/>
                  <a:pt x="71" y="184"/>
                </a:cubicBezTo>
                <a:cubicBezTo>
                  <a:pt x="82" y="179"/>
                  <a:pt x="106" y="182"/>
                  <a:pt x="120" y="180"/>
                </a:cubicBezTo>
                <a:cubicBezTo>
                  <a:pt x="123" y="179"/>
                  <a:pt x="127" y="178"/>
                  <a:pt x="124" y="183"/>
                </a:cubicBezTo>
                <a:close/>
                <a:moveTo>
                  <a:pt x="75" y="189"/>
                </a:moveTo>
                <a:cubicBezTo>
                  <a:pt x="74" y="190"/>
                  <a:pt x="72" y="190"/>
                  <a:pt x="71" y="190"/>
                </a:cubicBezTo>
                <a:cubicBezTo>
                  <a:pt x="70" y="188"/>
                  <a:pt x="73" y="189"/>
                  <a:pt x="75" y="189"/>
                </a:cubicBezTo>
                <a:close/>
                <a:moveTo>
                  <a:pt x="81" y="236"/>
                </a:moveTo>
                <a:cubicBezTo>
                  <a:pt x="75" y="229"/>
                  <a:pt x="68" y="223"/>
                  <a:pt x="66" y="212"/>
                </a:cubicBezTo>
                <a:cubicBezTo>
                  <a:pt x="73" y="218"/>
                  <a:pt x="78" y="226"/>
                  <a:pt x="81" y="236"/>
                </a:cubicBezTo>
                <a:close/>
                <a:moveTo>
                  <a:pt x="80" y="212"/>
                </a:moveTo>
                <a:cubicBezTo>
                  <a:pt x="83" y="211"/>
                  <a:pt x="87" y="211"/>
                  <a:pt x="89" y="212"/>
                </a:cubicBezTo>
                <a:cubicBezTo>
                  <a:pt x="87" y="214"/>
                  <a:pt x="84" y="214"/>
                  <a:pt x="81" y="215"/>
                </a:cubicBezTo>
                <a:cubicBezTo>
                  <a:pt x="81" y="214"/>
                  <a:pt x="80" y="213"/>
                  <a:pt x="80" y="212"/>
                </a:cubicBezTo>
                <a:close/>
                <a:moveTo>
                  <a:pt x="91" y="243"/>
                </a:moveTo>
                <a:cubicBezTo>
                  <a:pt x="89" y="241"/>
                  <a:pt x="87" y="239"/>
                  <a:pt x="86" y="236"/>
                </a:cubicBezTo>
                <a:cubicBezTo>
                  <a:pt x="89" y="237"/>
                  <a:pt x="90" y="240"/>
                  <a:pt x="91" y="243"/>
                </a:cubicBezTo>
                <a:close/>
                <a:moveTo>
                  <a:pt x="84" y="208"/>
                </a:moveTo>
                <a:cubicBezTo>
                  <a:pt x="82" y="208"/>
                  <a:pt x="77" y="208"/>
                  <a:pt x="77" y="206"/>
                </a:cubicBezTo>
                <a:cubicBezTo>
                  <a:pt x="77" y="204"/>
                  <a:pt x="89" y="202"/>
                  <a:pt x="91" y="202"/>
                </a:cubicBezTo>
                <a:cubicBezTo>
                  <a:pt x="103" y="201"/>
                  <a:pt x="116" y="203"/>
                  <a:pt x="124" y="200"/>
                </a:cubicBezTo>
                <a:cubicBezTo>
                  <a:pt x="126" y="202"/>
                  <a:pt x="126" y="204"/>
                  <a:pt x="126" y="206"/>
                </a:cubicBezTo>
                <a:cubicBezTo>
                  <a:pt x="114" y="210"/>
                  <a:pt x="99" y="209"/>
                  <a:pt x="84" y="208"/>
                </a:cubicBezTo>
                <a:close/>
                <a:moveTo>
                  <a:pt x="76" y="111"/>
                </a:moveTo>
                <a:cubicBezTo>
                  <a:pt x="78" y="116"/>
                  <a:pt x="89" y="115"/>
                  <a:pt x="95" y="117"/>
                </a:cubicBezTo>
                <a:cubicBezTo>
                  <a:pt x="90" y="119"/>
                  <a:pt x="74" y="118"/>
                  <a:pt x="73" y="124"/>
                </a:cubicBezTo>
                <a:cubicBezTo>
                  <a:pt x="73" y="127"/>
                  <a:pt x="76" y="127"/>
                  <a:pt x="79" y="128"/>
                </a:cubicBezTo>
                <a:cubicBezTo>
                  <a:pt x="76" y="130"/>
                  <a:pt x="70" y="130"/>
                  <a:pt x="69" y="133"/>
                </a:cubicBezTo>
                <a:cubicBezTo>
                  <a:pt x="68" y="139"/>
                  <a:pt x="81" y="137"/>
                  <a:pt x="86" y="139"/>
                </a:cubicBezTo>
                <a:cubicBezTo>
                  <a:pt x="80" y="141"/>
                  <a:pt x="68" y="139"/>
                  <a:pt x="66" y="145"/>
                </a:cubicBezTo>
                <a:cubicBezTo>
                  <a:pt x="66" y="146"/>
                  <a:pt x="67" y="147"/>
                  <a:pt x="66" y="148"/>
                </a:cubicBezTo>
                <a:cubicBezTo>
                  <a:pt x="66" y="149"/>
                  <a:pt x="64" y="151"/>
                  <a:pt x="65" y="153"/>
                </a:cubicBezTo>
                <a:cubicBezTo>
                  <a:pt x="66" y="157"/>
                  <a:pt x="75" y="154"/>
                  <a:pt x="78" y="157"/>
                </a:cubicBezTo>
                <a:cubicBezTo>
                  <a:pt x="70" y="156"/>
                  <a:pt x="56" y="167"/>
                  <a:pt x="71" y="168"/>
                </a:cubicBezTo>
                <a:cubicBezTo>
                  <a:pt x="68" y="169"/>
                  <a:pt x="65" y="170"/>
                  <a:pt x="61" y="170"/>
                </a:cubicBezTo>
                <a:cubicBezTo>
                  <a:pt x="61" y="154"/>
                  <a:pt x="63" y="137"/>
                  <a:pt x="69" y="125"/>
                </a:cubicBezTo>
                <a:cubicBezTo>
                  <a:pt x="70" y="125"/>
                  <a:pt x="70" y="127"/>
                  <a:pt x="72" y="126"/>
                </a:cubicBezTo>
                <a:cubicBezTo>
                  <a:pt x="71" y="121"/>
                  <a:pt x="72" y="114"/>
                  <a:pt x="76" y="111"/>
                </a:cubicBezTo>
                <a:close/>
                <a:moveTo>
                  <a:pt x="109" y="100"/>
                </a:moveTo>
                <a:cubicBezTo>
                  <a:pt x="104" y="101"/>
                  <a:pt x="97" y="101"/>
                  <a:pt x="93" y="100"/>
                </a:cubicBezTo>
                <a:cubicBezTo>
                  <a:pt x="97" y="97"/>
                  <a:pt x="104" y="96"/>
                  <a:pt x="110" y="95"/>
                </a:cubicBezTo>
                <a:cubicBezTo>
                  <a:pt x="110" y="96"/>
                  <a:pt x="109" y="98"/>
                  <a:pt x="109" y="100"/>
                </a:cubicBezTo>
                <a:close/>
                <a:moveTo>
                  <a:pt x="122" y="105"/>
                </a:moveTo>
                <a:cubicBezTo>
                  <a:pt x="123" y="108"/>
                  <a:pt x="122" y="111"/>
                  <a:pt x="120" y="111"/>
                </a:cubicBezTo>
                <a:cubicBezTo>
                  <a:pt x="111" y="114"/>
                  <a:pt x="96" y="113"/>
                  <a:pt x="89" y="111"/>
                </a:cubicBezTo>
                <a:cubicBezTo>
                  <a:pt x="100" y="109"/>
                  <a:pt x="110" y="107"/>
                  <a:pt x="122" y="105"/>
                </a:cubicBezTo>
                <a:close/>
                <a:moveTo>
                  <a:pt x="88" y="95"/>
                </a:moveTo>
                <a:cubicBezTo>
                  <a:pt x="90" y="91"/>
                  <a:pt x="93" y="90"/>
                  <a:pt x="98" y="92"/>
                </a:cubicBezTo>
                <a:cubicBezTo>
                  <a:pt x="95" y="94"/>
                  <a:pt x="91" y="94"/>
                  <a:pt x="88" y="95"/>
                </a:cubicBezTo>
                <a:close/>
                <a:moveTo>
                  <a:pt x="94" y="105"/>
                </a:moveTo>
                <a:cubicBezTo>
                  <a:pt x="89" y="106"/>
                  <a:pt x="82" y="106"/>
                  <a:pt x="77" y="108"/>
                </a:cubicBezTo>
                <a:cubicBezTo>
                  <a:pt x="78" y="106"/>
                  <a:pt x="82" y="99"/>
                  <a:pt x="84" y="100"/>
                </a:cubicBezTo>
                <a:cubicBezTo>
                  <a:pt x="85" y="100"/>
                  <a:pt x="85" y="102"/>
                  <a:pt x="86" y="103"/>
                </a:cubicBezTo>
                <a:cubicBezTo>
                  <a:pt x="87" y="104"/>
                  <a:pt x="91" y="103"/>
                  <a:pt x="94" y="105"/>
                </a:cubicBezTo>
                <a:close/>
                <a:moveTo>
                  <a:pt x="123" y="92"/>
                </a:moveTo>
                <a:cubicBezTo>
                  <a:pt x="122" y="96"/>
                  <a:pt x="122" y="101"/>
                  <a:pt x="116" y="100"/>
                </a:cubicBezTo>
                <a:cubicBezTo>
                  <a:pt x="117" y="96"/>
                  <a:pt x="119" y="93"/>
                  <a:pt x="123" y="92"/>
                </a:cubicBezTo>
                <a:close/>
                <a:moveTo>
                  <a:pt x="117" y="88"/>
                </a:moveTo>
                <a:cubicBezTo>
                  <a:pt x="113" y="91"/>
                  <a:pt x="104" y="88"/>
                  <a:pt x="100" y="87"/>
                </a:cubicBezTo>
                <a:cubicBezTo>
                  <a:pt x="105" y="84"/>
                  <a:pt x="113" y="83"/>
                  <a:pt x="121" y="82"/>
                </a:cubicBezTo>
                <a:cubicBezTo>
                  <a:pt x="118" y="83"/>
                  <a:pt x="120" y="87"/>
                  <a:pt x="117" y="88"/>
                </a:cubicBezTo>
                <a:close/>
                <a:moveTo>
                  <a:pt x="105" y="80"/>
                </a:moveTo>
                <a:cubicBezTo>
                  <a:pt x="107" y="76"/>
                  <a:pt x="114" y="77"/>
                  <a:pt x="119" y="77"/>
                </a:cubicBezTo>
                <a:cubicBezTo>
                  <a:pt x="115" y="79"/>
                  <a:pt x="110" y="80"/>
                  <a:pt x="105" y="80"/>
                </a:cubicBezTo>
                <a:close/>
                <a:moveTo>
                  <a:pt x="56" y="134"/>
                </a:moveTo>
                <a:cubicBezTo>
                  <a:pt x="54" y="109"/>
                  <a:pt x="51" y="82"/>
                  <a:pt x="52" y="56"/>
                </a:cubicBezTo>
                <a:cubicBezTo>
                  <a:pt x="76" y="56"/>
                  <a:pt x="97" y="59"/>
                  <a:pt x="120" y="59"/>
                </a:cubicBezTo>
                <a:cubicBezTo>
                  <a:pt x="111" y="66"/>
                  <a:pt x="97" y="66"/>
                  <a:pt x="90" y="74"/>
                </a:cubicBezTo>
                <a:cubicBezTo>
                  <a:pt x="88" y="76"/>
                  <a:pt x="88" y="78"/>
                  <a:pt x="87" y="79"/>
                </a:cubicBezTo>
                <a:cubicBezTo>
                  <a:pt x="83" y="83"/>
                  <a:pt x="77" y="85"/>
                  <a:pt x="74" y="90"/>
                </a:cubicBezTo>
                <a:cubicBezTo>
                  <a:pt x="72" y="93"/>
                  <a:pt x="71" y="96"/>
                  <a:pt x="70" y="100"/>
                </a:cubicBezTo>
                <a:cubicBezTo>
                  <a:pt x="65" y="110"/>
                  <a:pt x="57" y="120"/>
                  <a:pt x="56" y="134"/>
                </a:cubicBezTo>
                <a:close/>
                <a:moveTo>
                  <a:pt x="60" y="187"/>
                </a:moveTo>
                <a:cubicBezTo>
                  <a:pt x="62" y="191"/>
                  <a:pt x="64" y="194"/>
                  <a:pt x="64" y="198"/>
                </a:cubicBezTo>
                <a:cubicBezTo>
                  <a:pt x="62" y="195"/>
                  <a:pt x="61" y="192"/>
                  <a:pt x="60" y="187"/>
                </a:cubicBezTo>
                <a:close/>
                <a:moveTo>
                  <a:pt x="65" y="235"/>
                </a:moveTo>
                <a:cubicBezTo>
                  <a:pt x="66" y="235"/>
                  <a:pt x="69" y="235"/>
                  <a:pt x="70" y="234"/>
                </a:cubicBezTo>
                <a:cubicBezTo>
                  <a:pt x="76" y="243"/>
                  <a:pt x="86" y="250"/>
                  <a:pt x="94" y="257"/>
                </a:cubicBezTo>
                <a:cubicBezTo>
                  <a:pt x="81" y="252"/>
                  <a:pt x="71" y="246"/>
                  <a:pt x="65" y="235"/>
                </a:cubicBezTo>
                <a:close/>
                <a:moveTo>
                  <a:pt x="93" y="230"/>
                </a:moveTo>
                <a:cubicBezTo>
                  <a:pt x="102" y="231"/>
                  <a:pt x="113" y="230"/>
                  <a:pt x="121" y="229"/>
                </a:cubicBezTo>
                <a:cubicBezTo>
                  <a:pt x="111" y="230"/>
                  <a:pt x="98" y="242"/>
                  <a:pt x="93" y="230"/>
                </a:cubicBezTo>
                <a:close/>
                <a:moveTo>
                  <a:pt x="99" y="243"/>
                </a:moveTo>
                <a:cubicBezTo>
                  <a:pt x="102" y="245"/>
                  <a:pt x="105" y="246"/>
                  <a:pt x="106" y="249"/>
                </a:cubicBezTo>
                <a:cubicBezTo>
                  <a:pt x="102" y="249"/>
                  <a:pt x="100" y="246"/>
                  <a:pt x="99" y="243"/>
                </a:cubicBezTo>
                <a:close/>
                <a:moveTo>
                  <a:pt x="129" y="265"/>
                </a:moveTo>
                <a:cubicBezTo>
                  <a:pt x="121" y="265"/>
                  <a:pt x="113" y="264"/>
                  <a:pt x="109" y="259"/>
                </a:cubicBezTo>
                <a:cubicBezTo>
                  <a:pt x="112" y="259"/>
                  <a:pt x="112" y="257"/>
                  <a:pt x="113" y="255"/>
                </a:cubicBezTo>
                <a:cubicBezTo>
                  <a:pt x="118" y="253"/>
                  <a:pt x="129" y="262"/>
                  <a:pt x="127" y="252"/>
                </a:cubicBezTo>
                <a:cubicBezTo>
                  <a:pt x="128" y="252"/>
                  <a:pt x="128" y="252"/>
                  <a:pt x="129" y="252"/>
                </a:cubicBezTo>
                <a:cubicBezTo>
                  <a:pt x="129" y="256"/>
                  <a:pt x="130" y="261"/>
                  <a:pt x="129" y="265"/>
                </a:cubicBezTo>
                <a:close/>
                <a:moveTo>
                  <a:pt x="129" y="245"/>
                </a:moveTo>
                <a:cubicBezTo>
                  <a:pt x="118" y="250"/>
                  <a:pt x="109" y="246"/>
                  <a:pt x="103" y="239"/>
                </a:cubicBezTo>
                <a:cubicBezTo>
                  <a:pt x="110" y="235"/>
                  <a:pt x="120" y="232"/>
                  <a:pt x="129" y="231"/>
                </a:cubicBezTo>
                <a:cubicBezTo>
                  <a:pt x="129" y="236"/>
                  <a:pt x="129" y="240"/>
                  <a:pt x="129" y="245"/>
                </a:cubicBezTo>
                <a:close/>
                <a:moveTo>
                  <a:pt x="126" y="72"/>
                </a:moveTo>
                <a:cubicBezTo>
                  <a:pt x="129" y="68"/>
                  <a:pt x="137" y="70"/>
                  <a:pt x="142" y="70"/>
                </a:cubicBezTo>
                <a:cubicBezTo>
                  <a:pt x="139" y="72"/>
                  <a:pt x="131" y="73"/>
                  <a:pt x="126" y="72"/>
                </a:cubicBezTo>
                <a:close/>
                <a:moveTo>
                  <a:pt x="127" y="361"/>
                </a:moveTo>
                <a:cubicBezTo>
                  <a:pt x="126" y="363"/>
                  <a:pt x="124" y="364"/>
                  <a:pt x="122" y="365"/>
                </a:cubicBezTo>
                <a:cubicBezTo>
                  <a:pt x="121" y="365"/>
                  <a:pt x="120" y="366"/>
                  <a:pt x="119" y="365"/>
                </a:cubicBezTo>
                <a:cubicBezTo>
                  <a:pt x="121" y="363"/>
                  <a:pt x="124" y="362"/>
                  <a:pt x="127" y="361"/>
                </a:cubicBezTo>
                <a:close/>
                <a:moveTo>
                  <a:pt x="123" y="386"/>
                </a:moveTo>
                <a:cubicBezTo>
                  <a:pt x="122" y="388"/>
                  <a:pt x="118" y="390"/>
                  <a:pt x="115" y="389"/>
                </a:cubicBezTo>
                <a:cubicBezTo>
                  <a:pt x="117" y="387"/>
                  <a:pt x="120" y="387"/>
                  <a:pt x="123" y="386"/>
                </a:cubicBezTo>
                <a:close/>
                <a:moveTo>
                  <a:pt x="122" y="375"/>
                </a:moveTo>
                <a:cubicBezTo>
                  <a:pt x="119" y="376"/>
                  <a:pt x="114" y="376"/>
                  <a:pt x="111" y="376"/>
                </a:cubicBezTo>
                <a:cubicBezTo>
                  <a:pt x="113" y="372"/>
                  <a:pt x="119" y="372"/>
                  <a:pt x="122" y="375"/>
                </a:cubicBezTo>
                <a:close/>
                <a:moveTo>
                  <a:pt x="117" y="380"/>
                </a:moveTo>
                <a:cubicBezTo>
                  <a:pt x="114" y="380"/>
                  <a:pt x="110" y="383"/>
                  <a:pt x="108" y="380"/>
                </a:cubicBezTo>
                <a:cubicBezTo>
                  <a:pt x="111" y="379"/>
                  <a:pt x="114" y="379"/>
                  <a:pt x="117" y="380"/>
                </a:cubicBezTo>
                <a:close/>
                <a:moveTo>
                  <a:pt x="113" y="389"/>
                </a:moveTo>
                <a:cubicBezTo>
                  <a:pt x="111" y="390"/>
                  <a:pt x="111" y="383"/>
                  <a:pt x="113" y="382"/>
                </a:cubicBezTo>
                <a:cubicBezTo>
                  <a:pt x="114" y="385"/>
                  <a:pt x="113" y="386"/>
                  <a:pt x="113" y="389"/>
                </a:cubicBezTo>
                <a:close/>
                <a:moveTo>
                  <a:pt x="96" y="382"/>
                </a:moveTo>
                <a:cubicBezTo>
                  <a:pt x="96" y="382"/>
                  <a:pt x="96" y="383"/>
                  <a:pt x="96" y="383"/>
                </a:cubicBezTo>
                <a:cubicBezTo>
                  <a:pt x="94" y="384"/>
                  <a:pt x="93" y="383"/>
                  <a:pt x="91" y="383"/>
                </a:cubicBezTo>
                <a:cubicBezTo>
                  <a:pt x="92" y="382"/>
                  <a:pt x="94" y="382"/>
                  <a:pt x="96" y="382"/>
                </a:cubicBezTo>
                <a:close/>
                <a:moveTo>
                  <a:pt x="64" y="397"/>
                </a:moveTo>
                <a:cubicBezTo>
                  <a:pt x="62" y="389"/>
                  <a:pt x="72" y="394"/>
                  <a:pt x="74" y="394"/>
                </a:cubicBezTo>
                <a:cubicBezTo>
                  <a:pt x="78" y="395"/>
                  <a:pt x="82" y="393"/>
                  <a:pt x="85" y="394"/>
                </a:cubicBezTo>
                <a:cubicBezTo>
                  <a:pt x="79" y="396"/>
                  <a:pt x="71" y="397"/>
                  <a:pt x="64" y="397"/>
                </a:cubicBezTo>
                <a:close/>
                <a:moveTo>
                  <a:pt x="76" y="389"/>
                </a:moveTo>
                <a:cubicBezTo>
                  <a:pt x="80" y="385"/>
                  <a:pt x="88" y="388"/>
                  <a:pt x="95" y="388"/>
                </a:cubicBezTo>
                <a:cubicBezTo>
                  <a:pt x="90" y="391"/>
                  <a:pt x="81" y="390"/>
                  <a:pt x="76" y="389"/>
                </a:cubicBezTo>
                <a:close/>
                <a:moveTo>
                  <a:pt x="194" y="397"/>
                </a:moveTo>
                <a:cubicBezTo>
                  <a:pt x="161" y="402"/>
                  <a:pt x="122" y="402"/>
                  <a:pt x="87" y="400"/>
                </a:cubicBezTo>
                <a:cubicBezTo>
                  <a:pt x="97" y="396"/>
                  <a:pt x="112" y="398"/>
                  <a:pt x="121" y="393"/>
                </a:cubicBezTo>
                <a:cubicBezTo>
                  <a:pt x="122" y="392"/>
                  <a:pt x="124" y="392"/>
                  <a:pt x="125" y="393"/>
                </a:cubicBezTo>
                <a:cubicBezTo>
                  <a:pt x="124" y="392"/>
                  <a:pt x="118" y="397"/>
                  <a:pt x="122" y="399"/>
                </a:cubicBezTo>
                <a:cubicBezTo>
                  <a:pt x="125" y="400"/>
                  <a:pt x="128" y="395"/>
                  <a:pt x="132" y="395"/>
                </a:cubicBezTo>
                <a:cubicBezTo>
                  <a:pt x="133" y="395"/>
                  <a:pt x="134" y="396"/>
                  <a:pt x="134" y="395"/>
                </a:cubicBezTo>
                <a:cubicBezTo>
                  <a:pt x="136" y="395"/>
                  <a:pt x="137" y="393"/>
                  <a:pt x="138" y="393"/>
                </a:cubicBezTo>
                <a:cubicBezTo>
                  <a:pt x="140" y="392"/>
                  <a:pt x="145" y="393"/>
                  <a:pt x="148" y="393"/>
                </a:cubicBezTo>
                <a:cubicBezTo>
                  <a:pt x="164" y="393"/>
                  <a:pt x="180" y="392"/>
                  <a:pt x="194" y="394"/>
                </a:cubicBezTo>
                <a:lnTo>
                  <a:pt x="194" y="397"/>
                </a:lnTo>
                <a:close/>
                <a:moveTo>
                  <a:pt x="193" y="391"/>
                </a:moveTo>
                <a:cubicBezTo>
                  <a:pt x="176" y="392"/>
                  <a:pt x="161" y="390"/>
                  <a:pt x="144" y="390"/>
                </a:cubicBezTo>
                <a:cubicBezTo>
                  <a:pt x="152" y="382"/>
                  <a:pt x="165" y="378"/>
                  <a:pt x="176" y="371"/>
                </a:cubicBezTo>
                <a:cubicBezTo>
                  <a:pt x="183" y="368"/>
                  <a:pt x="188" y="361"/>
                  <a:pt x="194" y="357"/>
                </a:cubicBezTo>
                <a:cubicBezTo>
                  <a:pt x="194" y="357"/>
                  <a:pt x="194" y="356"/>
                  <a:pt x="195" y="356"/>
                </a:cubicBezTo>
                <a:cubicBezTo>
                  <a:pt x="196" y="367"/>
                  <a:pt x="193" y="379"/>
                  <a:pt x="193" y="391"/>
                </a:cubicBezTo>
                <a:close/>
                <a:moveTo>
                  <a:pt x="195" y="338"/>
                </a:moveTo>
                <a:cubicBezTo>
                  <a:pt x="187" y="340"/>
                  <a:pt x="176" y="340"/>
                  <a:pt x="165" y="340"/>
                </a:cubicBezTo>
                <a:cubicBezTo>
                  <a:pt x="171" y="334"/>
                  <a:pt x="185" y="333"/>
                  <a:pt x="195" y="333"/>
                </a:cubicBezTo>
                <a:cubicBezTo>
                  <a:pt x="195" y="334"/>
                  <a:pt x="195" y="337"/>
                  <a:pt x="195" y="338"/>
                </a:cubicBezTo>
                <a:close/>
                <a:moveTo>
                  <a:pt x="177" y="328"/>
                </a:moveTo>
                <a:cubicBezTo>
                  <a:pt x="179" y="322"/>
                  <a:pt x="189" y="323"/>
                  <a:pt x="196" y="322"/>
                </a:cubicBezTo>
                <a:cubicBezTo>
                  <a:pt x="197" y="333"/>
                  <a:pt x="183" y="327"/>
                  <a:pt x="177" y="328"/>
                </a:cubicBezTo>
                <a:close/>
                <a:moveTo>
                  <a:pt x="195" y="236"/>
                </a:moveTo>
                <a:cubicBezTo>
                  <a:pt x="197" y="234"/>
                  <a:pt x="199" y="234"/>
                  <a:pt x="201" y="233"/>
                </a:cubicBezTo>
                <a:cubicBezTo>
                  <a:pt x="204" y="231"/>
                  <a:pt x="207" y="226"/>
                  <a:pt x="209" y="226"/>
                </a:cubicBezTo>
                <a:cubicBezTo>
                  <a:pt x="212" y="225"/>
                  <a:pt x="215" y="226"/>
                  <a:pt x="217" y="226"/>
                </a:cubicBezTo>
                <a:cubicBezTo>
                  <a:pt x="222" y="226"/>
                  <a:pt x="227" y="223"/>
                  <a:pt x="232" y="224"/>
                </a:cubicBezTo>
                <a:cubicBezTo>
                  <a:pt x="228" y="231"/>
                  <a:pt x="213" y="231"/>
                  <a:pt x="207" y="236"/>
                </a:cubicBezTo>
                <a:cubicBezTo>
                  <a:pt x="203" y="240"/>
                  <a:pt x="208" y="244"/>
                  <a:pt x="214" y="242"/>
                </a:cubicBezTo>
                <a:cubicBezTo>
                  <a:pt x="212" y="243"/>
                  <a:pt x="213" y="246"/>
                  <a:pt x="212" y="248"/>
                </a:cubicBezTo>
                <a:cubicBezTo>
                  <a:pt x="210" y="253"/>
                  <a:pt x="202" y="249"/>
                  <a:pt x="197" y="248"/>
                </a:cubicBezTo>
                <a:cubicBezTo>
                  <a:pt x="199" y="247"/>
                  <a:pt x="202" y="249"/>
                  <a:pt x="205" y="248"/>
                </a:cubicBezTo>
                <a:cubicBezTo>
                  <a:pt x="208" y="243"/>
                  <a:pt x="198" y="246"/>
                  <a:pt x="196" y="244"/>
                </a:cubicBezTo>
                <a:cubicBezTo>
                  <a:pt x="194" y="242"/>
                  <a:pt x="196" y="238"/>
                  <a:pt x="195" y="236"/>
                </a:cubicBezTo>
                <a:close/>
                <a:moveTo>
                  <a:pt x="197" y="252"/>
                </a:moveTo>
                <a:cubicBezTo>
                  <a:pt x="198" y="252"/>
                  <a:pt x="200" y="252"/>
                  <a:pt x="200" y="253"/>
                </a:cubicBezTo>
                <a:cubicBezTo>
                  <a:pt x="199" y="253"/>
                  <a:pt x="198" y="254"/>
                  <a:pt x="197" y="254"/>
                </a:cubicBezTo>
                <a:cubicBezTo>
                  <a:pt x="197" y="254"/>
                  <a:pt x="196" y="252"/>
                  <a:pt x="197" y="252"/>
                </a:cubicBezTo>
                <a:close/>
                <a:moveTo>
                  <a:pt x="218" y="396"/>
                </a:moveTo>
                <a:cubicBezTo>
                  <a:pt x="211" y="396"/>
                  <a:pt x="198" y="400"/>
                  <a:pt x="199" y="394"/>
                </a:cubicBezTo>
                <a:cubicBezTo>
                  <a:pt x="214" y="394"/>
                  <a:pt x="229" y="394"/>
                  <a:pt x="243" y="395"/>
                </a:cubicBezTo>
                <a:cubicBezTo>
                  <a:pt x="235" y="397"/>
                  <a:pt x="227" y="396"/>
                  <a:pt x="218" y="396"/>
                </a:cubicBezTo>
                <a:close/>
                <a:moveTo>
                  <a:pt x="231" y="393"/>
                </a:moveTo>
                <a:cubicBezTo>
                  <a:pt x="220" y="392"/>
                  <a:pt x="209" y="392"/>
                  <a:pt x="199" y="391"/>
                </a:cubicBezTo>
                <a:cubicBezTo>
                  <a:pt x="197" y="383"/>
                  <a:pt x="198" y="371"/>
                  <a:pt x="199" y="362"/>
                </a:cubicBezTo>
                <a:cubicBezTo>
                  <a:pt x="199" y="360"/>
                  <a:pt x="198" y="357"/>
                  <a:pt x="199" y="354"/>
                </a:cubicBezTo>
                <a:cubicBezTo>
                  <a:pt x="199" y="353"/>
                  <a:pt x="204" y="350"/>
                  <a:pt x="206" y="348"/>
                </a:cubicBezTo>
                <a:cubicBezTo>
                  <a:pt x="214" y="340"/>
                  <a:pt x="222" y="331"/>
                  <a:pt x="230" y="322"/>
                </a:cubicBezTo>
                <a:cubicBezTo>
                  <a:pt x="234" y="317"/>
                  <a:pt x="238" y="310"/>
                  <a:pt x="241" y="303"/>
                </a:cubicBezTo>
                <a:cubicBezTo>
                  <a:pt x="245" y="297"/>
                  <a:pt x="250" y="291"/>
                  <a:pt x="253" y="285"/>
                </a:cubicBezTo>
                <a:cubicBezTo>
                  <a:pt x="261" y="272"/>
                  <a:pt x="267" y="258"/>
                  <a:pt x="273" y="244"/>
                </a:cubicBezTo>
                <a:cubicBezTo>
                  <a:pt x="273" y="254"/>
                  <a:pt x="268" y="264"/>
                  <a:pt x="264" y="273"/>
                </a:cubicBezTo>
                <a:cubicBezTo>
                  <a:pt x="263" y="274"/>
                  <a:pt x="257" y="281"/>
                  <a:pt x="258" y="282"/>
                </a:cubicBezTo>
                <a:cubicBezTo>
                  <a:pt x="259" y="285"/>
                  <a:pt x="265" y="278"/>
                  <a:pt x="265" y="277"/>
                </a:cubicBezTo>
                <a:cubicBezTo>
                  <a:pt x="270" y="271"/>
                  <a:pt x="272" y="262"/>
                  <a:pt x="275" y="256"/>
                </a:cubicBezTo>
                <a:cubicBezTo>
                  <a:pt x="277" y="265"/>
                  <a:pt x="275" y="278"/>
                  <a:pt x="277" y="287"/>
                </a:cubicBezTo>
                <a:cubicBezTo>
                  <a:pt x="277" y="289"/>
                  <a:pt x="279" y="290"/>
                  <a:pt x="279" y="291"/>
                </a:cubicBezTo>
                <a:cubicBezTo>
                  <a:pt x="280" y="293"/>
                  <a:pt x="279" y="297"/>
                  <a:pt x="279" y="299"/>
                </a:cubicBezTo>
                <a:cubicBezTo>
                  <a:pt x="279" y="330"/>
                  <a:pt x="277" y="364"/>
                  <a:pt x="281" y="392"/>
                </a:cubicBezTo>
                <a:cubicBezTo>
                  <a:pt x="265" y="394"/>
                  <a:pt x="247" y="393"/>
                  <a:pt x="231" y="393"/>
                </a:cubicBezTo>
                <a:close/>
                <a:moveTo>
                  <a:pt x="137" y="358"/>
                </a:moveTo>
                <a:cubicBezTo>
                  <a:pt x="133" y="364"/>
                  <a:pt x="131" y="353"/>
                  <a:pt x="137" y="358"/>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10" name="Freeform 5"/>
          <p:cNvSpPr>
            <a:spLocks noEditPoints="1"/>
          </p:cNvSpPr>
          <p:nvPr/>
        </p:nvSpPr>
        <p:spPr bwMode="auto">
          <a:xfrm>
            <a:off x="2567385" y="876238"/>
            <a:ext cx="882779" cy="1520505"/>
          </a:xfrm>
          <a:custGeom>
            <a:avLst/>
            <a:gdLst>
              <a:gd name="T0" fmla="*/ 213 w 253"/>
              <a:gd name="T1" fmla="*/ 414 h 435"/>
              <a:gd name="T2" fmla="*/ 158 w 253"/>
              <a:gd name="T3" fmla="*/ 424 h 435"/>
              <a:gd name="T4" fmla="*/ 87 w 253"/>
              <a:gd name="T5" fmla="*/ 419 h 435"/>
              <a:gd name="T6" fmla="*/ 46 w 253"/>
              <a:gd name="T7" fmla="*/ 409 h 435"/>
              <a:gd name="T8" fmla="*/ 39 w 253"/>
              <a:gd name="T9" fmla="*/ 396 h 435"/>
              <a:gd name="T10" fmla="*/ 45 w 253"/>
              <a:gd name="T11" fmla="*/ 373 h 435"/>
              <a:gd name="T12" fmla="*/ 84 w 253"/>
              <a:gd name="T13" fmla="*/ 338 h 435"/>
              <a:gd name="T14" fmla="*/ 56 w 253"/>
              <a:gd name="T15" fmla="*/ 157 h 435"/>
              <a:gd name="T16" fmla="*/ 21 w 253"/>
              <a:gd name="T17" fmla="*/ 137 h 435"/>
              <a:gd name="T18" fmla="*/ 29 w 253"/>
              <a:gd name="T19" fmla="*/ 101 h 435"/>
              <a:gd name="T20" fmla="*/ 27 w 253"/>
              <a:gd name="T21" fmla="*/ 56 h 435"/>
              <a:gd name="T22" fmla="*/ 82 w 253"/>
              <a:gd name="T23" fmla="*/ 60 h 435"/>
              <a:gd name="T24" fmla="*/ 140 w 253"/>
              <a:gd name="T25" fmla="*/ 63 h 435"/>
              <a:gd name="T26" fmla="*/ 165 w 253"/>
              <a:gd name="T27" fmla="*/ 42 h 435"/>
              <a:gd name="T28" fmla="*/ 242 w 253"/>
              <a:gd name="T29" fmla="*/ 12 h 435"/>
              <a:gd name="T30" fmla="*/ 166 w 253"/>
              <a:gd name="T31" fmla="*/ 69 h 435"/>
              <a:gd name="T32" fmla="*/ 180 w 253"/>
              <a:gd name="T33" fmla="*/ 135 h 435"/>
              <a:gd name="T34" fmla="*/ 174 w 253"/>
              <a:gd name="T35" fmla="*/ 268 h 435"/>
              <a:gd name="T36" fmla="*/ 214 w 253"/>
              <a:gd name="T37" fmla="*/ 330 h 435"/>
              <a:gd name="T38" fmla="*/ 222 w 253"/>
              <a:gd name="T39" fmla="*/ 393 h 435"/>
              <a:gd name="T40" fmla="*/ 80 w 253"/>
              <a:gd name="T41" fmla="*/ 112 h 435"/>
              <a:gd name="T42" fmla="*/ 50 w 253"/>
              <a:gd name="T43" fmla="*/ 121 h 435"/>
              <a:gd name="T44" fmla="*/ 82 w 253"/>
              <a:gd name="T45" fmla="*/ 127 h 435"/>
              <a:gd name="T46" fmla="*/ 160 w 253"/>
              <a:gd name="T47" fmla="*/ 327 h 435"/>
              <a:gd name="T48" fmla="*/ 161 w 253"/>
              <a:gd name="T49" fmla="*/ 332 h 435"/>
              <a:gd name="T50" fmla="*/ 92 w 253"/>
              <a:gd name="T51" fmla="*/ 217 h 435"/>
              <a:gd name="T52" fmla="*/ 94 w 253"/>
              <a:gd name="T53" fmla="*/ 264 h 435"/>
              <a:gd name="T54" fmla="*/ 115 w 253"/>
              <a:gd name="T55" fmla="*/ 241 h 435"/>
              <a:gd name="T56" fmla="*/ 159 w 253"/>
              <a:gd name="T57" fmla="*/ 229 h 435"/>
              <a:gd name="T58" fmla="*/ 159 w 253"/>
              <a:gd name="T59" fmla="*/ 229 h 435"/>
              <a:gd name="T60" fmla="*/ 157 w 253"/>
              <a:gd name="T61" fmla="*/ 260 h 435"/>
              <a:gd name="T62" fmla="*/ 94 w 253"/>
              <a:gd name="T63" fmla="*/ 275 h 435"/>
              <a:gd name="T64" fmla="*/ 113 w 253"/>
              <a:gd name="T65" fmla="*/ 289 h 435"/>
              <a:gd name="T66" fmla="*/ 89 w 253"/>
              <a:gd name="T67" fmla="*/ 134 h 435"/>
              <a:gd name="T68" fmla="*/ 120 w 253"/>
              <a:gd name="T69" fmla="*/ 167 h 435"/>
              <a:gd name="T70" fmla="*/ 118 w 253"/>
              <a:gd name="T71" fmla="*/ 191 h 435"/>
              <a:gd name="T72" fmla="*/ 139 w 253"/>
              <a:gd name="T73" fmla="*/ 214 h 435"/>
              <a:gd name="T74" fmla="*/ 89 w 253"/>
              <a:gd name="T75" fmla="*/ 151 h 435"/>
              <a:gd name="T76" fmla="*/ 157 w 253"/>
              <a:gd name="T77" fmla="*/ 100 h 435"/>
              <a:gd name="T78" fmla="*/ 101 w 253"/>
              <a:gd name="T79" fmla="*/ 117 h 435"/>
              <a:gd name="T80" fmla="*/ 156 w 253"/>
              <a:gd name="T81" fmla="*/ 108 h 435"/>
              <a:gd name="T82" fmla="*/ 130 w 253"/>
              <a:gd name="T83" fmla="*/ 78 h 435"/>
              <a:gd name="T84" fmla="*/ 90 w 253"/>
              <a:gd name="T85" fmla="*/ 94 h 435"/>
              <a:gd name="T86" fmla="*/ 95 w 253"/>
              <a:gd name="T87" fmla="*/ 115 h 435"/>
              <a:gd name="T88" fmla="*/ 89 w 253"/>
              <a:gd name="T89" fmla="*/ 127 h 435"/>
              <a:gd name="T90" fmla="*/ 120 w 253"/>
              <a:gd name="T91" fmla="*/ 157 h 435"/>
              <a:gd name="T92" fmla="*/ 55 w 253"/>
              <a:gd name="T93" fmla="*/ 384 h 435"/>
              <a:gd name="T94" fmla="*/ 68 w 253"/>
              <a:gd name="T95" fmla="*/ 380 h 435"/>
              <a:gd name="T96" fmla="*/ 132 w 253"/>
              <a:gd name="T97" fmla="*/ 196 h 435"/>
              <a:gd name="T98" fmla="*/ 91 w 253"/>
              <a:gd name="T99" fmla="*/ 305 h 435"/>
              <a:gd name="T100" fmla="*/ 102 w 253"/>
              <a:gd name="T101" fmla="*/ 352 h 435"/>
              <a:gd name="T102" fmla="*/ 136 w 253"/>
              <a:gd name="T103" fmla="*/ 329 h 435"/>
              <a:gd name="T104" fmla="*/ 129 w 253"/>
              <a:gd name="T105" fmla="*/ 307 h 435"/>
              <a:gd name="T106" fmla="*/ 95 w 253"/>
              <a:gd name="T107" fmla="*/ 325 h 435"/>
              <a:gd name="T108" fmla="*/ 161 w 253"/>
              <a:gd name="T109" fmla="*/ 362 h 435"/>
              <a:gd name="T110" fmla="*/ 146 w 253"/>
              <a:gd name="T111" fmla="*/ 381 h 435"/>
              <a:gd name="T112" fmla="*/ 148 w 253"/>
              <a:gd name="T113" fmla="*/ 392 h 435"/>
              <a:gd name="T114" fmla="*/ 161 w 253"/>
              <a:gd name="T115" fmla="*/ 384 h 435"/>
              <a:gd name="T116" fmla="*/ 173 w 253"/>
              <a:gd name="T117" fmla="*/ 367 h 435"/>
              <a:gd name="T118" fmla="*/ 167 w 253"/>
              <a:gd name="T119" fmla="*/ 358 h 435"/>
              <a:gd name="T120" fmla="*/ 165 w 253"/>
              <a:gd name="T121" fmla="*/ 367 h 435"/>
              <a:gd name="T122" fmla="*/ 182 w 253"/>
              <a:gd name="T123" fmla="*/ 398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3" h="435">
                <a:moveTo>
                  <a:pt x="253" y="10"/>
                </a:moveTo>
                <a:cubicBezTo>
                  <a:pt x="253" y="16"/>
                  <a:pt x="242" y="19"/>
                  <a:pt x="237" y="18"/>
                </a:cubicBezTo>
                <a:cubicBezTo>
                  <a:pt x="236" y="13"/>
                  <a:pt x="244" y="14"/>
                  <a:pt x="246" y="11"/>
                </a:cubicBezTo>
                <a:cubicBezTo>
                  <a:pt x="247" y="9"/>
                  <a:pt x="252" y="4"/>
                  <a:pt x="253" y="10"/>
                </a:cubicBezTo>
                <a:close/>
                <a:moveTo>
                  <a:pt x="233" y="398"/>
                </a:moveTo>
                <a:cubicBezTo>
                  <a:pt x="228" y="398"/>
                  <a:pt x="223" y="398"/>
                  <a:pt x="219" y="399"/>
                </a:cubicBezTo>
                <a:cubicBezTo>
                  <a:pt x="215" y="405"/>
                  <a:pt x="218" y="417"/>
                  <a:pt x="215" y="424"/>
                </a:cubicBezTo>
                <a:cubicBezTo>
                  <a:pt x="214" y="422"/>
                  <a:pt x="213" y="418"/>
                  <a:pt x="213" y="414"/>
                </a:cubicBezTo>
                <a:cubicBezTo>
                  <a:pt x="206" y="417"/>
                  <a:pt x="213" y="405"/>
                  <a:pt x="212" y="399"/>
                </a:cubicBezTo>
                <a:cubicBezTo>
                  <a:pt x="204" y="398"/>
                  <a:pt x="196" y="399"/>
                  <a:pt x="185" y="402"/>
                </a:cubicBezTo>
                <a:cubicBezTo>
                  <a:pt x="181" y="403"/>
                  <a:pt x="171" y="404"/>
                  <a:pt x="170" y="406"/>
                </a:cubicBezTo>
                <a:cubicBezTo>
                  <a:pt x="168" y="409"/>
                  <a:pt x="169" y="418"/>
                  <a:pt x="167" y="422"/>
                </a:cubicBezTo>
                <a:cubicBezTo>
                  <a:pt x="167" y="424"/>
                  <a:pt x="166" y="424"/>
                  <a:pt x="165" y="425"/>
                </a:cubicBezTo>
                <a:cubicBezTo>
                  <a:pt x="164" y="428"/>
                  <a:pt x="168" y="435"/>
                  <a:pt x="163" y="435"/>
                </a:cubicBezTo>
                <a:cubicBezTo>
                  <a:pt x="160" y="435"/>
                  <a:pt x="161" y="430"/>
                  <a:pt x="160" y="428"/>
                </a:cubicBezTo>
                <a:cubicBezTo>
                  <a:pt x="160" y="426"/>
                  <a:pt x="158" y="426"/>
                  <a:pt x="158" y="424"/>
                </a:cubicBezTo>
                <a:cubicBezTo>
                  <a:pt x="158" y="422"/>
                  <a:pt x="162" y="423"/>
                  <a:pt x="161" y="420"/>
                </a:cubicBezTo>
                <a:cubicBezTo>
                  <a:pt x="155" y="422"/>
                  <a:pt x="159" y="414"/>
                  <a:pt x="158" y="409"/>
                </a:cubicBezTo>
                <a:cubicBezTo>
                  <a:pt x="155" y="408"/>
                  <a:pt x="150" y="410"/>
                  <a:pt x="149" y="407"/>
                </a:cubicBezTo>
                <a:cubicBezTo>
                  <a:pt x="153" y="406"/>
                  <a:pt x="162" y="407"/>
                  <a:pt x="159" y="399"/>
                </a:cubicBezTo>
                <a:cubicBezTo>
                  <a:pt x="140" y="398"/>
                  <a:pt x="116" y="396"/>
                  <a:pt x="95" y="397"/>
                </a:cubicBezTo>
                <a:cubicBezTo>
                  <a:pt x="94" y="402"/>
                  <a:pt x="95" y="408"/>
                  <a:pt x="95" y="414"/>
                </a:cubicBezTo>
                <a:cubicBezTo>
                  <a:pt x="94" y="417"/>
                  <a:pt x="94" y="426"/>
                  <a:pt x="90" y="426"/>
                </a:cubicBezTo>
                <a:cubicBezTo>
                  <a:pt x="87" y="426"/>
                  <a:pt x="89" y="422"/>
                  <a:pt x="87" y="419"/>
                </a:cubicBezTo>
                <a:cubicBezTo>
                  <a:pt x="87" y="417"/>
                  <a:pt x="84" y="418"/>
                  <a:pt x="82" y="415"/>
                </a:cubicBezTo>
                <a:cubicBezTo>
                  <a:pt x="79" y="410"/>
                  <a:pt x="83" y="405"/>
                  <a:pt x="85" y="411"/>
                </a:cubicBezTo>
                <a:cubicBezTo>
                  <a:pt x="87" y="408"/>
                  <a:pt x="88" y="404"/>
                  <a:pt x="88" y="399"/>
                </a:cubicBezTo>
                <a:cubicBezTo>
                  <a:pt x="81" y="398"/>
                  <a:pt x="72" y="399"/>
                  <a:pt x="66" y="399"/>
                </a:cubicBezTo>
                <a:cubicBezTo>
                  <a:pt x="63" y="399"/>
                  <a:pt x="58" y="397"/>
                  <a:pt x="56" y="399"/>
                </a:cubicBezTo>
                <a:cubicBezTo>
                  <a:pt x="54" y="399"/>
                  <a:pt x="55" y="402"/>
                  <a:pt x="53" y="402"/>
                </a:cubicBezTo>
                <a:cubicBezTo>
                  <a:pt x="50" y="402"/>
                  <a:pt x="51" y="398"/>
                  <a:pt x="48" y="399"/>
                </a:cubicBezTo>
                <a:cubicBezTo>
                  <a:pt x="46" y="400"/>
                  <a:pt x="46" y="406"/>
                  <a:pt x="46" y="409"/>
                </a:cubicBezTo>
                <a:cubicBezTo>
                  <a:pt x="46" y="413"/>
                  <a:pt x="45" y="425"/>
                  <a:pt x="42" y="425"/>
                </a:cubicBezTo>
                <a:cubicBezTo>
                  <a:pt x="37" y="426"/>
                  <a:pt x="40" y="418"/>
                  <a:pt x="40" y="413"/>
                </a:cubicBezTo>
                <a:cubicBezTo>
                  <a:pt x="40" y="411"/>
                  <a:pt x="37" y="405"/>
                  <a:pt x="42" y="406"/>
                </a:cubicBezTo>
                <a:cubicBezTo>
                  <a:pt x="42" y="404"/>
                  <a:pt x="43" y="402"/>
                  <a:pt x="42" y="400"/>
                </a:cubicBezTo>
                <a:cubicBezTo>
                  <a:pt x="38" y="400"/>
                  <a:pt x="30" y="399"/>
                  <a:pt x="25" y="399"/>
                </a:cubicBezTo>
                <a:cubicBezTo>
                  <a:pt x="23" y="400"/>
                  <a:pt x="19" y="401"/>
                  <a:pt x="19" y="398"/>
                </a:cubicBezTo>
                <a:cubicBezTo>
                  <a:pt x="19" y="395"/>
                  <a:pt x="26" y="393"/>
                  <a:pt x="30" y="394"/>
                </a:cubicBezTo>
                <a:cubicBezTo>
                  <a:pt x="33" y="395"/>
                  <a:pt x="35" y="397"/>
                  <a:pt x="39" y="396"/>
                </a:cubicBezTo>
                <a:cubicBezTo>
                  <a:pt x="40" y="396"/>
                  <a:pt x="40" y="394"/>
                  <a:pt x="42" y="396"/>
                </a:cubicBezTo>
                <a:cubicBezTo>
                  <a:pt x="44" y="392"/>
                  <a:pt x="45" y="385"/>
                  <a:pt x="44" y="380"/>
                </a:cubicBezTo>
                <a:cubicBezTo>
                  <a:pt x="38" y="380"/>
                  <a:pt x="24" y="381"/>
                  <a:pt x="18" y="381"/>
                </a:cubicBezTo>
                <a:cubicBezTo>
                  <a:pt x="16" y="381"/>
                  <a:pt x="13" y="380"/>
                  <a:pt x="13" y="379"/>
                </a:cubicBezTo>
                <a:cubicBezTo>
                  <a:pt x="10" y="374"/>
                  <a:pt x="16" y="376"/>
                  <a:pt x="18" y="377"/>
                </a:cubicBezTo>
                <a:cubicBezTo>
                  <a:pt x="21" y="377"/>
                  <a:pt x="27" y="378"/>
                  <a:pt x="29" y="377"/>
                </a:cubicBezTo>
                <a:cubicBezTo>
                  <a:pt x="30" y="377"/>
                  <a:pt x="30" y="375"/>
                  <a:pt x="31" y="375"/>
                </a:cubicBezTo>
                <a:cubicBezTo>
                  <a:pt x="35" y="373"/>
                  <a:pt x="41" y="375"/>
                  <a:pt x="45" y="373"/>
                </a:cubicBezTo>
                <a:cubicBezTo>
                  <a:pt x="48" y="365"/>
                  <a:pt x="48" y="356"/>
                  <a:pt x="46" y="346"/>
                </a:cubicBezTo>
                <a:cubicBezTo>
                  <a:pt x="46" y="345"/>
                  <a:pt x="44" y="340"/>
                  <a:pt x="47" y="340"/>
                </a:cubicBezTo>
                <a:cubicBezTo>
                  <a:pt x="49" y="340"/>
                  <a:pt x="51" y="351"/>
                  <a:pt x="51" y="354"/>
                </a:cubicBezTo>
                <a:cubicBezTo>
                  <a:pt x="51" y="362"/>
                  <a:pt x="49" y="369"/>
                  <a:pt x="54" y="373"/>
                </a:cubicBezTo>
                <a:cubicBezTo>
                  <a:pt x="65" y="373"/>
                  <a:pt x="71" y="367"/>
                  <a:pt x="77" y="361"/>
                </a:cubicBezTo>
                <a:cubicBezTo>
                  <a:pt x="79" y="358"/>
                  <a:pt x="81" y="356"/>
                  <a:pt x="83" y="352"/>
                </a:cubicBezTo>
                <a:cubicBezTo>
                  <a:pt x="84" y="350"/>
                  <a:pt x="87" y="344"/>
                  <a:pt x="87" y="342"/>
                </a:cubicBezTo>
                <a:cubicBezTo>
                  <a:pt x="86" y="340"/>
                  <a:pt x="84" y="341"/>
                  <a:pt x="84" y="338"/>
                </a:cubicBezTo>
                <a:cubicBezTo>
                  <a:pt x="82" y="329"/>
                  <a:pt x="84" y="319"/>
                  <a:pt x="85" y="310"/>
                </a:cubicBezTo>
                <a:cubicBezTo>
                  <a:pt x="87" y="292"/>
                  <a:pt x="85" y="276"/>
                  <a:pt x="85" y="258"/>
                </a:cubicBezTo>
                <a:cubicBezTo>
                  <a:pt x="86" y="232"/>
                  <a:pt x="87" y="208"/>
                  <a:pt x="84" y="182"/>
                </a:cubicBezTo>
                <a:cubicBezTo>
                  <a:pt x="80" y="184"/>
                  <a:pt x="80" y="181"/>
                  <a:pt x="80" y="177"/>
                </a:cubicBezTo>
                <a:cubicBezTo>
                  <a:pt x="82" y="171"/>
                  <a:pt x="81" y="162"/>
                  <a:pt x="81" y="156"/>
                </a:cubicBezTo>
                <a:cubicBezTo>
                  <a:pt x="80" y="150"/>
                  <a:pt x="76" y="140"/>
                  <a:pt x="71" y="139"/>
                </a:cubicBezTo>
                <a:cubicBezTo>
                  <a:pt x="64" y="137"/>
                  <a:pt x="56" y="142"/>
                  <a:pt x="50" y="143"/>
                </a:cubicBezTo>
                <a:cubicBezTo>
                  <a:pt x="52" y="148"/>
                  <a:pt x="54" y="151"/>
                  <a:pt x="56" y="157"/>
                </a:cubicBezTo>
                <a:cubicBezTo>
                  <a:pt x="58" y="160"/>
                  <a:pt x="62" y="169"/>
                  <a:pt x="57" y="169"/>
                </a:cubicBezTo>
                <a:cubicBezTo>
                  <a:pt x="56" y="170"/>
                  <a:pt x="51" y="166"/>
                  <a:pt x="50" y="165"/>
                </a:cubicBezTo>
                <a:cubicBezTo>
                  <a:pt x="48" y="163"/>
                  <a:pt x="45" y="159"/>
                  <a:pt x="47" y="156"/>
                </a:cubicBezTo>
                <a:cubicBezTo>
                  <a:pt x="50" y="158"/>
                  <a:pt x="50" y="161"/>
                  <a:pt x="53" y="162"/>
                </a:cubicBezTo>
                <a:cubicBezTo>
                  <a:pt x="53" y="157"/>
                  <a:pt x="50" y="152"/>
                  <a:pt x="48" y="148"/>
                </a:cubicBezTo>
                <a:cubicBezTo>
                  <a:pt x="42" y="148"/>
                  <a:pt x="34" y="146"/>
                  <a:pt x="42" y="142"/>
                </a:cubicBezTo>
                <a:cubicBezTo>
                  <a:pt x="39" y="138"/>
                  <a:pt x="37" y="133"/>
                  <a:pt x="34" y="130"/>
                </a:cubicBezTo>
                <a:cubicBezTo>
                  <a:pt x="29" y="132"/>
                  <a:pt x="26" y="134"/>
                  <a:pt x="21" y="137"/>
                </a:cubicBezTo>
                <a:cubicBezTo>
                  <a:pt x="19" y="138"/>
                  <a:pt x="14" y="141"/>
                  <a:pt x="14" y="135"/>
                </a:cubicBezTo>
                <a:cubicBezTo>
                  <a:pt x="15" y="133"/>
                  <a:pt x="20" y="131"/>
                  <a:pt x="22" y="129"/>
                </a:cubicBezTo>
                <a:cubicBezTo>
                  <a:pt x="26" y="128"/>
                  <a:pt x="29" y="125"/>
                  <a:pt x="31" y="124"/>
                </a:cubicBezTo>
                <a:cubicBezTo>
                  <a:pt x="32" y="123"/>
                  <a:pt x="35" y="122"/>
                  <a:pt x="35" y="121"/>
                </a:cubicBezTo>
                <a:cubicBezTo>
                  <a:pt x="36" y="119"/>
                  <a:pt x="32" y="114"/>
                  <a:pt x="31" y="112"/>
                </a:cubicBezTo>
                <a:cubicBezTo>
                  <a:pt x="29" y="109"/>
                  <a:pt x="27" y="106"/>
                  <a:pt x="26" y="104"/>
                </a:cubicBezTo>
                <a:cubicBezTo>
                  <a:pt x="26" y="102"/>
                  <a:pt x="23" y="93"/>
                  <a:pt x="25" y="92"/>
                </a:cubicBezTo>
                <a:cubicBezTo>
                  <a:pt x="28" y="90"/>
                  <a:pt x="28" y="98"/>
                  <a:pt x="29" y="101"/>
                </a:cubicBezTo>
                <a:cubicBezTo>
                  <a:pt x="30" y="106"/>
                  <a:pt x="34" y="110"/>
                  <a:pt x="36" y="115"/>
                </a:cubicBezTo>
                <a:cubicBezTo>
                  <a:pt x="51" y="117"/>
                  <a:pt x="58" y="106"/>
                  <a:pt x="68" y="102"/>
                </a:cubicBezTo>
                <a:cubicBezTo>
                  <a:pt x="70" y="102"/>
                  <a:pt x="79" y="98"/>
                  <a:pt x="79" y="96"/>
                </a:cubicBezTo>
                <a:cubicBezTo>
                  <a:pt x="81" y="92"/>
                  <a:pt x="79" y="86"/>
                  <a:pt x="78" y="82"/>
                </a:cubicBezTo>
                <a:cubicBezTo>
                  <a:pt x="77" y="74"/>
                  <a:pt x="79" y="67"/>
                  <a:pt x="78" y="60"/>
                </a:cubicBezTo>
                <a:cubicBezTo>
                  <a:pt x="56" y="57"/>
                  <a:pt x="31" y="60"/>
                  <a:pt x="7" y="58"/>
                </a:cubicBezTo>
                <a:cubicBezTo>
                  <a:pt x="0" y="57"/>
                  <a:pt x="2" y="54"/>
                  <a:pt x="8" y="55"/>
                </a:cubicBezTo>
                <a:cubicBezTo>
                  <a:pt x="13" y="56"/>
                  <a:pt x="20" y="56"/>
                  <a:pt x="27" y="56"/>
                </a:cubicBezTo>
                <a:cubicBezTo>
                  <a:pt x="43" y="57"/>
                  <a:pt x="62" y="57"/>
                  <a:pt x="77" y="57"/>
                </a:cubicBezTo>
                <a:cubicBezTo>
                  <a:pt x="80" y="51"/>
                  <a:pt x="78" y="38"/>
                  <a:pt x="79" y="31"/>
                </a:cubicBezTo>
                <a:cubicBezTo>
                  <a:pt x="79" y="29"/>
                  <a:pt x="77" y="24"/>
                  <a:pt x="81" y="24"/>
                </a:cubicBezTo>
                <a:cubicBezTo>
                  <a:pt x="83" y="25"/>
                  <a:pt x="83" y="35"/>
                  <a:pt x="83" y="39"/>
                </a:cubicBezTo>
                <a:cubicBezTo>
                  <a:pt x="83" y="43"/>
                  <a:pt x="83" y="48"/>
                  <a:pt x="83" y="50"/>
                </a:cubicBezTo>
                <a:cubicBezTo>
                  <a:pt x="83" y="52"/>
                  <a:pt x="80" y="55"/>
                  <a:pt x="82" y="57"/>
                </a:cubicBezTo>
                <a:cubicBezTo>
                  <a:pt x="83" y="59"/>
                  <a:pt x="85" y="57"/>
                  <a:pt x="85" y="59"/>
                </a:cubicBezTo>
                <a:cubicBezTo>
                  <a:pt x="85" y="60"/>
                  <a:pt x="83" y="59"/>
                  <a:pt x="82" y="60"/>
                </a:cubicBezTo>
                <a:cubicBezTo>
                  <a:pt x="80" y="71"/>
                  <a:pt x="82" y="84"/>
                  <a:pt x="83" y="94"/>
                </a:cubicBezTo>
                <a:cubicBezTo>
                  <a:pt x="87" y="92"/>
                  <a:pt x="85" y="85"/>
                  <a:pt x="85" y="80"/>
                </a:cubicBezTo>
                <a:cubicBezTo>
                  <a:pt x="85" y="76"/>
                  <a:pt x="85" y="73"/>
                  <a:pt x="84" y="69"/>
                </a:cubicBezTo>
                <a:cubicBezTo>
                  <a:pt x="84" y="67"/>
                  <a:pt x="83" y="60"/>
                  <a:pt x="85" y="60"/>
                </a:cubicBezTo>
                <a:cubicBezTo>
                  <a:pt x="88" y="59"/>
                  <a:pt x="88" y="64"/>
                  <a:pt x="88" y="67"/>
                </a:cubicBezTo>
                <a:cubicBezTo>
                  <a:pt x="88" y="70"/>
                  <a:pt x="90" y="76"/>
                  <a:pt x="89" y="80"/>
                </a:cubicBezTo>
                <a:cubicBezTo>
                  <a:pt x="88" y="83"/>
                  <a:pt x="87" y="87"/>
                  <a:pt x="88" y="91"/>
                </a:cubicBezTo>
                <a:cubicBezTo>
                  <a:pt x="106" y="82"/>
                  <a:pt x="125" y="74"/>
                  <a:pt x="140" y="63"/>
                </a:cubicBezTo>
                <a:cubicBezTo>
                  <a:pt x="136" y="61"/>
                  <a:pt x="128" y="62"/>
                  <a:pt x="125" y="60"/>
                </a:cubicBezTo>
                <a:cubicBezTo>
                  <a:pt x="132" y="59"/>
                  <a:pt x="145" y="63"/>
                  <a:pt x="150" y="56"/>
                </a:cubicBezTo>
                <a:cubicBezTo>
                  <a:pt x="146" y="50"/>
                  <a:pt x="162" y="49"/>
                  <a:pt x="156" y="39"/>
                </a:cubicBezTo>
                <a:cubicBezTo>
                  <a:pt x="152" y="49"/>
                  <a:pt x="150" y="30"/>
                  <a:pt x="157" y="31"/>
                </a:cubicBezTo>
                <a:cubicBezTo>
                  <a:pt x="157" y="29"/>
                  <a:pt x="157" y="26"/>
                  <a:pt x="159" y="26"/>
                </a:cubicBezTo>
                <a:cubicBezTo>
                  <a:pt x="163" y="26"/>
                  <a:pt x="161" y="29"/>
                  <a:pt x="162" y="31"/>
                </a:cubicBezTo>
                <a:cubicBezTo>
                  <a:pt x="164" y="33"/>
                  <a:pt x="167" y="31"/>
                  <a:pt x="167" y="34"/>
                </a:cubicBezTo>
                <a:cubicBezTo>
                  <a:pt x="168" y="35"/>
                  <a:pt x="165" y="39"/>
                  <a:pt x="165" y="42"/>
                </a:cubicBezTo>
                <a:cubicBezTo>
                  <a:pt x="165" y="44"/>
                  <a:pt x="167" y="45"/>
                  <a:pt x="167" y="46"/>
                </a:cubicBezTo>
                <a:cubicBezTo>
                  <a:pt x="167" y="48"/>
                  <a:pt x="164" y="50"/>
                  <a:pt x="167" y="51"/>
                </a:cubicBezTo>
                <a:cubicBezTo>
                  <a:pt x="168" y="51"/>
                  <a:pt x="174" y="47"/>
                  <a:pt x="176" y="46"/>
                </a:cubicBezTo>
                <a:cubicBezTo>
                  <a:pt x="183" y="41"/>
                  <a:pt x="192" y="34"/>
                  <a:pt x="199" y="29"/>
                </a:cubicBezTo>
                <a:cubicBezTo>
                  <a:pt x="209" y="23"/>
                  <a:pt x="218" y="18"/>
                  <a:pt x="227" y="12"/>
                </a:cubicBezTo>
                <a:cubicBezTo>
                  <a:pt x="231" y="9"/>
                  <a:pt x="237" y="3"/>
                  <a:pt x="243" y="1"/>
                </a:cubicBezTo>
                <a:cubicBezTo>
                  <a:pt x="248" y="0"/>
                  <a:pt x="251" y="3"/>
                  <a:pt x="248" y="7"/>
                </a:cubicBezTo>
                <a:cubicBezTo>
                  <a:pt x="247" y="8"/>
                  <a:pt x="244" y="11"/>
                  <a:pt x="242" y="12"/>
                </a:cubicBezTo>
                <a:cubicBezTo>
                  <a:pt x="230" y="20"/>
                  <a:pt x="216" y="25"/>
                  <a:pt x="204" y="33"/>
                </a:cubicBezTo>
                <a:cubicBezTo>
                  <a:pt x="194" y="39"/>
                  <a:pt x="185" y="43"/>
                  <a:pt x="176" y="50"/>
                </a:cubicBezTo>
                <a:cubicBezTo>
                  <a:pt x="171" y="53"/>
                  <a:pt x="165" y="54"/>
                  <a:pt x="167" y="62"/>
                </a:cubicBezTo>
                <a:cubicBezTo>
                  <a:pt x="189" y="63"/>
                  <a:pt x="212" y="65"/>
                  <a:pt x="234" y="68"/>
                </a:cubicBezTo>
                <a:cubicBezTo>
                  <a:pt x="238" y="68"/>
                  <a:pt x="249" y="70"/>
                  <a:pt x="248" y="73"/>
                </a:cubicBezTo>
                <a:cubicBezTo>
                  <a:pt x="248" y="75"/>
                  <a:pt x="236" y="71"/>
                  <a:pt x="234" y="70"/>
                </a:cubicBezTo>
                <a:cubicBezTo>
                  <a:pt x="213" y="68"/>
                  <a:pt x="189" y="66"/>
                  <a:pt x="167" y="64"/>
                </a:cubicBezTo>
                <a:cubicBezTo>
                  <a:pt x="166" y="65"/>
                  <a:pt x="167" y="67"/>
                  <a:pt x="166" y="69"/>
                </a:cubicBezTo>
                <a:cubicBezTo>
                  <a:pt x="170" y="69"/>
                  <a:pt x="171" y="75"/>
                  <a:pt x="166" y="75"/>
                </a:cubicBezTo>
                <a:cubicBezTo>
                  <a:pt x="167" y="84"/>
                  <a:pt x="162" y="93"/>
                  <a:pt x="165" y="99"/>
                </a:cubicBezTo>
                <a:cubicBezTo>
                  <a:pt x="166" y="103"/>
                  <a:pt x="166" y="102"/>
                  <a:pt x="165" y="105"/>
                </a:cubicBezTo>
                <a:cubicBezTo>
                  <a:pt x="165" y="109"/>
                  <a:pt x="168" y="113"/>
                  <a:pt x="166" y="117"/>
                </a:cubicBezTo>
                <a:cubicBezTo>
                  <a:pt x="168" y="118"/>
                  <a:pt x="170" y="117"/>
                  <a:pt x="170" y="119"/>
                </a:cubicBezTo>
                <a:cubicBezTo>
                  <a:pt x="170" y="122"/>
                  <a:pt x="167" y="120"/>
                  <a:pt x="166" y="122"/>
                </a:cubicBezTo>
                <a:cubicBezTo>
                  <a:pt x="165" y="123"/>
                  <a:pt x="165" y="129"/>
                  <a:pt x="166" y="130"/>
                </a:cubicBezTo>
                <a:cubicBezTo>
                  <a:pt x="167" y="132"/>
                  <a:pt x="187" y="129"/>
                  <a:pt x="180" y="135"/>
                </a:cubicBezTo>
                <a:cubicBezTo>
                  <a:pt x="177" y="137"/>
                  <a:pt x="170" y="134"/>
                  <a:pt x="166" y="136"/>
                </a:cubicBezTo>
                <a:cubicBezTo>
                  <a:pt x="165" y="157"/>
                  <a:pt x="168" y="177"/>
                  <a:pt x="170" y="198"/>
                </a:cubicBezTo>
                <a:cubicBezTo>
                  <a:pt x="171" y="203"/>
                  <a:pt x="172" y="208"/>
                  <a:pt x="171" y="213"/>
                </a:cubicBezTo>
                <a:cubicBezTo>
                  <a:pt x="171" y="219"/>
                  <a:pt x="170" y="226"/>
                  <a:pt x="171" y="232"/>
                </a:cubicBezTo>
                <a:cubicBezTo>
                  <a:pt x="171" y="236"/>
                  <a:pt x="172" y="241"/>
                  <a:pt x="171" y="245"/>
                </a:cubicBezTo>
                <a:cubicBezTo>
                  <a:pt x="171" y="247"/>
                  <a:pt x="170" y="247"/>
                  <a:pt x="170" y="248"/>
                </a:cubicBezTo>
                <a:cubicBezTo>
                  <a:pt x="169" y="251"/>
                  <a:pt x="172" y="258"/>
                  <a:pt x="173" y="260"/>
                </a:cubicBezTo>
                <a:cubicBezTo>
                  <a:pt x="173" y="262"/>
                  <a:pt x="174" y="265"/>
                  <a:pt x="174" y="268"/>
                </a:cubicBezTo>
                <a:cubicBezTo>
                  <a:pt x="174" y="276"/>
                  <a:pt x="175" y="285"/>
                  <a:pt x="176" y="291"/>
                </a:cubicBezTo>
                <a:cubicBezTo>
                  <a:pt x="177" y="303"/>
                  <a:pt x="174" y="317"/>
                  <a:pt x="174" y="328"/>
                </a:cubicBezTo>
                <a:cubicBezTo>
                  <a:pt x="174" y="336"/>
                  <a:pt x="169" y="343"/>
                  <a:pt x="172" y="352"/>
                </a:cubicBezTo>
                <a:cubicBezTo>
                  <a:pt x="174" y="358"/>
                  <a:pt x="180" y="369"/>
                  <a:pt x="186" y="370"/>
                </a:cubicBezTo>
                <a:cubicBezTo>
                  <a:pt x="190" y="371"/>
                  <a:pt x="200" y="374"/>
                  <a:pt x="203" y="373"/>
                </a:cubicBezTo>
                <a:cubicBezTo>
                  <a:pt x="206" y="373"/>
                  <a:pt x="204" y="369"/>
                  <a:pt x="208" y="368"/>
                </a:cubicBezTo>
                <a:cubicBezTo>
                  <a:pt x="207" y="358"/>
                  <a:pt x="214" y="364"/>
                  <a:pt x="215" y="368"/>
                </a:cubicBezTo>
                <a:cubicBezTo>
                  <a:pt x="218" y="359"/>
                  <a:pt x="218" y="340"/>
                  <a:pt x="214" y="330"/>
                </a:cubicBezTo>
                <a:cubicBezTo>
                  <a:pt x="213" y="329"/>
                  <a:pt x="210" y="325"/>
                  <a:pt x="213" y="324"/>
                </a:cubicBezTo>
                <a:cubicBezTo>
                  <a:pt x="215" y="323"/>
                  <a:pt x="217" y="329"/>
                  <a:pt x="217" y="329"/>
                </a:cubicBezTo>
                <a:cubicBezTo>
                  <a:pt x="221" y="341"/>
                  <a:pt x="218" y="358"/>
                  <a:pt x="219" y="371"/>
                </a:cubicBezTo>
                <a:cubicBezTo>
                  <a:pt x="219" y="373"/>
                  <a:pt x="221" y="375"/>
                  <a:pt x="224" y="375"/>
                </a:cubicBezTo>
                <a:cubicBezTo>
                  <a:pt x="225" y="375"/>
                  <a:pt x="230" y="374"/>
                  <a:pt x="230" y="377"/>
                </a:cubicBezTo>
                <a:cubicBezTo>
                  <a:pt x="231" y="380"/>
                  <a:pt x="226" y="380"/>
                  <a:pt x="225" y="381"/>
                </a:cubicBezTo>
                <a:cubicBezTo>
                  <a:pt x="228" y="385"/>
                  <a:pt x="222" y="386"/>
                  <a:pt x="218" y="387"/>
                </a:cubicBezTo>
                <a:cubicBezTo>
                  <a:pt x="217" y="392"/>
                  <a:pt x="220" y="392"/>
                  <a:pt x="222" y="393"/>
                </a:cubicBezTo>
                <a:cubicBezTo>
                  <a:pt x="224" y="393"/>
                  <a:pt x="227" y="393"/>
                  <a:pt x="228" y="393"/>
                </a:cubicBezTo>
                <a:cubicBezTo>
                  <a:pt x="230" y="393"/>
                  <a:pt x="232" y="393"/>
                  <a:pt x="234" y="392"/>
                </a:cubicBezTo>
                <a:cubicBezTo>
                  <a:pt x="235" y="394"/>
                  <a:pt x="235" y="396"/>
                  <a:pt x="235" y="397"/>
                </a:cubicBezTo>
                <a:cubicBezTo>
                  <a:pt x="235" y="397"/>
                  <a:pt x="235" y="397"/>
                  <a:pt x="235" y="397"/>
                </a:cubicBezTo>
                <a:cubicBezTo>
                  <a:pt x="235" y="397"/>
                  <a:pt x="235" y="397"/>
                  <a:pt x="235" y="397"/>
                </a:cubicBezTo>
                <a:cubicBezTo>
                  <a:pt x="234" y="397"/>
                  <a:pt x="233" y="398"/>
                  <a:pt x="233" y="398"/>
                </a:cubicBezTo>
                <a:close/>
                <a:moveTo>
                  <a:pt x="65" y="113"/>
                </a:moveTo>
                <a:cubicBezTo>
                  <a:pt x="70" y="113"/>
                  <a:pt x="75" y="113"/>
                  <a:pt x="80" y="112"/>
                </a:cubicBezTo>
                <a:cubicBezTo>
                  <a:pt x="81" y="111"/>
                  <a:pt x="81" y="109"/>
                  <a:pt x="80" y="108"/>
                </a:cubicBezTo>
                <a:cubicBezTo>
                  <a:pt x="75" y="107"/>
                  <a:pt x="68" y="109"/>
                  <a:pt x="65" y="113"/>
                </a:cubicBezTo>
                <a:close/>
                <a:moveTo>
                  <a:pt x="74" y="116"/>
                </a:moveTo>
                <a:cubicBezTo>
                  <a:pt x="75" y="116"/>
                  <a:pt x="79" y="116"/>
                  <a:pt x="80" y="116"/>
                </a:cubicBezTo>
                <a:cubicBezTo>
                  <a:pt x="79" y="115"/>
                  <a:pt x="75" y="116"/>
                  <a:pt x="74" y="116"/>
                </a:cubicBezTo>
                <a:close/>
                <a:moveTo>
                  <a:pt x="50" y="121"/>
                </a:moveTo>
                <a:cubicBezTo>
                  <a:pt x="54" y="120"/>
                  <a:pt x="61" y="121"/>
                  <a:pt x="65" y="120"/>
                </a:cubicBezTo>
                <a:cubicBezTo>
                  <a:pt x="61" y="121"/>
                  <a:pt x="54" y="118"/>
                  <a:pt x="50" y="121"/>
                </a:cubicBezTo>
                <a:close/>
                <a:moveTo>
                  <a:pt x="74" y="127"/>
                </a:moveTo>
                <a:cubicBezTo>
                  <a:pt x="67" y="125"/>
                  <a:pt x="58" y="125"/>
                  <a:pt x="49" y="125"/>
                </a:cubicBezTo>
                <a:cubicBezTo>
                  <a:pt x="46" y="125"/>
                  <a:pt x="42" y="122"/>
                  <a:pt x="41" y="125"/>
                </a:cubicBezTo>
                <a:cubicBezTo>
                  <a:pt x="41" y="128"/>
                  <a:pt x="46" y="135"/>
                  <a:pt x="49" y="136"/>
                </a:cubicBezTo>
                <a:cubicBezTo>
                  <a:pt x="54" y="138"/>
                  <a:pt x="59" y="134"/>
                  <a:pt x="62" y="132"/>
                </a:cubicBezTo>
                <a:cubicBezTo>
                  <a:pt x="59" y="131"/>
                  <a:pt x="56" y="134"/>
                  <a:pt x="55" y="131"/>
                </a:cubicBezTo>
                <a:cubicBezTo>
                  <a:pt x="55" y="123"/>
                  <a:pt x="74" y="134"/>
                  <a:pt x="74" y="127"/>
                </a:cubicBezTo>
                <a:close/>
                <a:moveTo>
                  <a:pt x="82" y="127"/>
                </a:moveTo>
                <a:cubicBezTo>
                  <a:pt x="79" y="128"/>
                  <a:pt x="76" y="129"/>
                  <a:pt x="74" y="132"/>
                </a:cubicBezTo>
                <a:cubicBezTo>
                  <a:pt x="77" y="132"/>
                  <a:pt x="79" y="131"/>
                  <a:pt x="82" y="131"/>
                </a:cubicBezTo>
                <a:cubicBezTo>
                  <a:pt x="82" y="130"/>
                  <a:pt x="82" y="128"/>
                  <a:pt x="82" y="127"/>
                </a:cubicBezTo>
                <a:close/>
                <a:moveTo>
                  <a:pt x="86" y="108"/>
                </a:moveTo>
                <a:cubicBezTo>
                  <a:pt x="83" y="107"/>
                  <a:pt x="84" y="112"/>
                  <a:pt x="85" y="112"/>
                </a:cubicBezTo>
                <a:cubicBezTo>
                  <a:pt x="86" y="111"/>
                  <a:pt x="86" y="109"/>
                  <a:pt x="86" y="108"/>
                </a:cubicBezTo>
                <a:close/>
                <a:moveTo>
                  <a:pt x="115" y="322"/>
                </a:moveTo>
                <a:cubicBezTo>
                  <a:pt x="127" y="326"/>
                  <a:pt x="145" y="326"/>
                  <a:pt x="160" y="327"/>
                </a:cubicBezTo>
                <a:cubicBezTo>
                  <a:pt x="161" y="326"/>
                  <a:pt x="161" y="324"/>
                  <a:pt x="161" y="322"/>
                </a:cubicBezTo>
                <a:cubicBezTo>
                  <a:pt x="144" y="321"/>
                  <a:pt x="129" y="321"/>
                  <a:pt x="115" y="322"/>
                </a:cubicBezTo>
                <a:close/>
                <a:moveTo>
                  <a:pt x="128" y="346"/>
                </a:moveTo>
                <a:cubicBezTo>
                  <a:pt x="138" y="347"/>
                  <a:pt x="150" y="348"/>
                  <a:pt x="161" y="348"/>
                </a:cubicBezTo>
                <a:cubicBezTo>
                  <a:pt x="161" y="347"/>
                  <a:pt x="161" y="345"/>
                  <a:pt x="161" y="343"/>
                </a:cubicBezTo>
                <a:cubicBezTo>
                  <a:pt x="150" y="344"/>
                  <a:pt x="138" y="344"/>
                  <a:pt x="128" y="346"/>
                </a:cubicBezTo>
                <a:close/>
                <a:moveTo>
                  <a:pt x="160" y="338"/>
                </a:moveTo>
                <a:cubicBezTo>
                  <a:pt x="161" y="337"/>
                  <a:pt x="161" y="333"/>
                  <a:pt x="161" y="332"/>
                </a:cubicBezTo>
                <a:cubicBezTo>
                  <a:pt x="147" y="332"/>
                  <a:pt x="129" y="333"/>
                  <a:pt x="115" y="335"/>
                </a:cubicBezTo>
                <a:cubicBezTo>
                  <a:pt x="128" y="338"/>
                  <a:pt x="145" y="339"/>
                  <a:pt x="160" y="338"/>
                </a:cubicBezTo>
                <a:close/>
                <a:moveTo>
                  <a:pt x="160" y="310"/>
                </a:moveTo>
                <a:cubicBezTo>
                  <a:pt x="146" y="310"/>
                  <a:pt x="131" y="311"/>
                  <a:pt x="118" y="313"/>
                </a:cubicBezTo>
                <a:cubicBezTo>
                  <a:pt x="131" y="315"/>
                  <a:pt x="147" y="315"/>
                  <a:pt x="160" y="317"/>
                </a:cubicBezTo>
                <a:cubicBezTo>
                  <a:pt x="161" y="314"/>
                  <a:pt x="160" y="312"/>
                  <a:pt x="160" y="310"/>
                </a:cubicBezTo>
                <a:close/>
                <a:moveTo>
                  <a:pt x="92" y="205"/>
                </a:moveTo>
                <a:cubicBezTo>
                  <a:pt x="92" y="208"/>
                  <a:pt x="91" y="214"/>
                  <a:pt x="92" y="217"/>
                </a:cubicBezTo>
                <a:cubicBezTo>
                  <a:pt x="105" y="218"/>
                  <a:pt x="119" y="217"/>
                  <a:pt x="131" y="216"/>
                </a:cubicBezTo>
                <a:cubicBezTo>
                  <a:pt x="122" y="215"/>
                  <a:pt x="115" y="214"/>
                  <a:pt x="108" y="213"/>
                </a:cubicBezTo>
                <a:cubicBezTo>
                  <a:pt x="106" y="213"/>
                  <a:pt x="98" y="212"/>
                  <a:pt x="99" y="209"/>
                </a:cubicBezTo>
                <a:cubicBezTo>
                  <a:pt x="100" y="207"/>
                  <a:pt x="108" y="207"/>
                  <a:pt x="110" y="207"/>
                </a:cubicBezTo>
                <a:cubicBezTo>
                  <a:pt x="118" y="207"/>
                  <a:pt x="126" y="206"/>
                  <a:pt x="134" y="205"/>
                </a:cubicBezTo>
                <a:cubicBezTo>
                  <a:pt x="122" y="203"/>
                  <a:pt x="104" y="201"/>
                  <a:pt x="92" y="200"/>
                </a:cubicBezTo>
                <a:cubicBezTo>
                  <a:pt x="91" y="200"/>
                  <a:pt x="92" y="204"/>
                  <a:pt x="92" y="205"/>
                </a:cubicBezTo>
                <a:close/>
                <a:moveTo>
                  <a:pt x="94" y="264"/>
                </a:moveTo>
                <a:cubicBezTo>
                  <a:pt x="110" y="263"/>
                  <a:pt x="126" y="262"/>
                  <a:pt x="142" y="261"/>
                </a:cubicBezTo>
                <a:cubicBezTo>
                  <a:pt x="134" y="257"/>
                  <a:pt x="118" y="256"/>
                  <a:pt x="107" y="257"/>
                </a:cubicBezTo>
                <a:cubicBezTo>
                  <a:pt x="105" y="257"/>
                  <a:pt x="100" y="258"/>
                  <a:pt x="101" y="254"/>
                </a:cubicBezTo>
                <a:cubicBezTo>
                  <a:pt x="101" y="251"/>
                  <a:pt x="111" y="252"/>
                  <a:pt x="114" y="252"/>
                </a:cubicBezTo>
                <a:cubicBezTo>
                  <a:pt x="121" y="252"/>
                  <a:pt x="131" y="253"/>
                  <a:pt x="137" y="252"/>
                </a:cubicBezTo>
                <a:cubicBezTo>
                  <a:pt x="126" y="250"/>
                  <a:pt x="115" y="249"/>
                  <a:pt x="105" y="247"/>
                </a:cubicBezTo>
                <a:cubicBezTo>
                  <a:pt x="104" y="247"/>
                  <a:pt x="100" y="245"/>
                  <a:pt x="100" y="244"/>
                </a:cubicBezTo>
                <a:cubicBezTo>
                  <a:pt x="100" y="240"/>
                  <a:pt x="110" y="241"/>
                  <a:pt x="115" y="241"/>
                </a:cubicBezTo>
                <a:cubicBezTo>
                  <a:pt x="122" y="240"/>
                  <a:pt x="130" y="240"/>
                  <a:pt x="136" y="239"/>
                </a:cubicBezTo>
                <a:cubicBezTo>
                  <a:pt x="127" y="237"/>
                  <a:pt x="116" y="236"/>
                  <a:pt x="106" y="235"/>
                </a:cubicBezTo>
                <a:cubicBezTo>
                  <a:pt x="105" y="235"/>
                  <a:pt x="94" y="234"/>
                  <a:pt x="95" y="231"/>
                </a:cubicBezTo>
                <a:cubicBezTo>
                  <a:pt x="95" y="229"/>
                  <a:pt x="102" y="229"/>
                  <a:pt x="104" y="229"/>
                </a:cubicBezTo>
                <a:cubicBezTo>
                  <a:pt x="116" y="228"/>
                  <a:pt x="132" y="230"/>
                  <a:pt x="144" y="227"/>
                </a:cubicBezTo>
                <a:cubicBezTo>
                  <a:pt x="126" y="226"/>
                  <a:pt x="110" y="225"/>
                  <a:pt x="92" y="223"/>
                </a:cubicBezTo>
                <a:cubicBezTo>
                  <a:pt x="90" y="235"/>
                  <a:pt x="93" y="251"/>
                  <a:pt x="94" y="264"/>
                </a:cubicBezTo>
                <a:close/>
                <a:moveTo>
                  <a:pt x="159" y="229"/>
                </a:moveTo>
                <a:cubicBezTo>
                  <a:pt x="159" y="229"/>
                  <a:pt x="159" y="229"/>
                  <a:pt x="159" y="229"/>
                </a:cubicBezTo>
                <a:cubicBezTo>
                  <a:pt x="147" y="234"/>
                  <a:pt x="127" y="230"/>
                  <a:pt x="114" y="233"/>
                </a:cubicBezTo>
                <a:cubicBezTo>
                  <a:pt x="124" y="234"/>
                  <a:pt x="135" y="235"/>
                  <a:pt x="145" y="236"/>
                </a:cubicBezTo>
                <a:cubicBezTo>
                  <a:pt x="147" y="236"/>
                  <a:pt x="156" y="236"/>
                  <a:pt x="156" y="239"/>
                </a:cubicBezTo>
                <a:cubicBezTo>
                  <a:pt x="157" y="244"/>
                  <a:pt x="143" y="242"/>
                  <a:pt x="140" y="242"/>
                </a:cubicBezTo>
                <a:cubicBezTo>
                  <a:pt x="132" y="243"/>
                  <a:pt x="121" y="244"/>
                  <a:pt x="114" y="245"/>
                </a:cubicBezTo>
                <a:cubicBezTo>
                  <a:pt x="128" y="247"/>
                  <a:pt x="145" y="250"/>
                  <a:pt x="158" y="249"/>
                </a:cubicBezTo>
                <a:cubicBezTo>
                  <a:pt x="160" y="243"/>
                  <a:pt x="159" y="236"/>
                  <a:pt x="159" y="229"/>
                </a:cubicBezTo>
                <a:close/>
                <a:moveTo>
                  <a:pt x="108" y="266"/>
                </a:moveTo>
                <a:cubicBezTo>
                  <a:pt x="123" y="270"/>
                  <a:pt x="140" y="270"/>
                  <a:pt x="157" y="272"/>
                </a:cubicBezTo>
                <a:cubicBezTo>
                  <a:pt x="158" y="270"/>
                  <a:pt x="158" y="267"/>
                  <a:pt x="158" y="265"/>
                </a:cubicBezTo>
                <a:cubicBezTo>
                  <a:pt x="141" y="265"/>
                  <a:pt x="124" y="263"/>
                  <a:pt x="108" y="266"/>
                </a:cubicBezTo>
                <a:close/>
                <a:moveTo>
                  <a:pt x="157" y="260"/>
                </a:moveTo>
                <a:cubicBezTo>
                  <a:pt x="158" y="258"/>
                  <a:pt x="158" y="256"/>
                  <a:pt x="157" y="255"/>
                </a:cubicBezTo>
                <a:cubicBezTo>
                  <a:pt x="152" y="255"/>
                  <a:pt x="144" y="255"/>
                  <a:pt x="140" y="256"/>
                </a:cubicBezTo>
                <a:cubicBezTo>
                  <a:pt x="144" y="258"/>
                  <a:pt x="152" y="258"/>
                  <a:pt x="157" y="260"/>
                </a:cubicBezTo>
                <a:close/>
                <a:moveTo>
                  <a:pt x="111" y="278"/>
                </a:moveTo>
                <a:cubicBezTo>
                  <a:pt x="124" y="282"/>
                  <a:pt x="142" y="283"/>
                  <a:pt x="158" y="284"/>
                </a:cubicBezTo>
                <a:cubicBezTo>
                  <a:pt x="158" y="282"/>
                  <a:pt x="158" y="280"/>
                  <a:pt x="158" y="278"/>
                </a:cubicBezTo>
                <a:cubicBezTo>
                  <a:pt x="143" y="277"/>
                  <a:pt x="125" y="276"/>
                  <a:pt x="111" y="278"/>
                </a:cubicBezTo>
                <a:close/>
                <a:moveTo>
                  <a:pt x="94" y="275"/>
                </a:moveTo>
                <a:cubicBezTo>
                  <a:pt x="108" y="275"/>
                  <a:pt x="121" y="274"/>
                  <a:pt x="135" y="273"/>
                </a:cubicBezTo>
                <a:cubicBezTo>
                  <a:pt x="121" y="272"/>
                  <a:pt x="107" y="270"/>
                  <a:pt x="94" y="268"/>
                </a:cubicBezTo>
                <a:cubicBezTo>
                  <a:pt x="94" y="270"/>
                  <a:pt x="94" y="273"/>
                  <a:pt x="94" y="275"/>
                </a:cubicBezTo>
                <a:close/>
                <a:moveTo>
                  <a:pt x="95" y="286"/>
                </a:moveTo>
                <a:cubicBezTo>
                  <a:pt x="105" y="287"/>
                  <a:pt x="118" y="286"/>
                  <a:pt x="128" y="285"/>
                </a:cubicBezTo>
                <a:cubicBezTo>
                  <a:pt x="117" y="283"/>
                  <a:pt x="105" y="281"/>
                  <a:pt x="95" y="279"/>
                </a:cubicBezTo>
                <a:cubicBezTo>
                  <a:pt x="94" y="281"/>
                  <a:pt x="94" y="284"/>
                  <a:pt x="95" y="286"/>
                </a:cubicBezTo>
                <a:close/>
                <a:moveTo>
                  <a:pt x="113" y="289"/>
                </a:moveTo>
                <a:cubicBezTo>
                  <a:pt x="126" y="294"/>
                  <a:pt x="145" y="294"/>
                  <a:pt x="159" y="296"/>
                </a:cubicBezTo>
                <a:cubicBezTo>
                  <a:pt x="159" y="294"/>
                  <a:pt x="159" y="291"/>
                  <a:pt x="158" y="289"/>
                </a:cubicBezTo>
                <a:cubicBezTo>
                  <a:pt x="144" y="287"/>
                  <a:pt x="127" y="288"/>
                  <a:pt x="113" y="289"/>
                </a:cubicBezTo>
                <a:close/>
                <a:moveTo>
                  <a:pt x="112" y="301"/>
                </a:moveTo>
                <a:cubicBezTo>
                  <a:pt x="126" y="305"/>
                  <a:pt x="144" y="305"/>
                  <a:pt x="159" y="305"/>
                </a:cubicBezTo>
                <a:cubicBezTo>
                  <a:pt x="159" y="304"/>
                  <a:pt x="159" y="302"/>
                  <a:pt x="159" y="302"/>
                </a:cubicBezTo>
                <a:cubicBezTo>
                  <a:pt x="143" y="301"/>
                  <a:pt x="127" y="299"/>
                  <a:pt x="112" y="301"/>
                </a:cubicBezTo>
                <a:close/>
                <a:moveTo>
                  <a:pt x="158" y="145"/>
                </a:moveTo>
                <a:cubicBezTo>
                  <a:pt x="157" y="149"/>
                  <a:pt x="157" y="155"/>
                  <a:pt x="155" y="159"/>
                </a:cubicBezTo>
                <a:cubicBezTo>
                  <a:pt x="153" y="151"/>
                  <a:pt x="156" y="143"/>
                  <a:pt x="156" y="135"/>
                </a:cubicBezTo>
                <a:cubicBezTo>
                  <a:pt x="135" y="132"/>
                  <a:pt x="109" y="133"/>
                  <a:pt x="89" y="134"/>
                </a:cubicBezTo>
                <a:cubicBezTo>
                  <a:pt x="88" y="137"/>
                  <a:pt x="90" y="137"/>
                  <a:pt x="92" y="138"/>
                </a:cubicBezTo>
                <a:cubicBezTo>
                  <a:pt x="105" y="140"/>
                  <a:pt x="119" y="142"/>
                  <a:pt x="130" y="143"/>
                </a:cubicBezTo>
                <a:cubicBezTo>
                  <a:pt x="134" y="143"/>
                  <a:pt x="150" y="142"/>
                  <a:pt x="151" y="146"/>
                </a:cubicBezTo>
                <a:cubicBezTo>
                  <a:pt x="151" y="149"/>
                  <a:pt x="147" y="149"/>
                  <a:pt x="143" y="150"/>
                </a:cubicBezTo>
                <a:cubicBezTo>
                  <a:pt x="132" y="151"/>
                  <a:pt x="120" y="152"/>
                  <a:pt x="110" y="153"/>
                </a:cubicBezTo>
                <a:cubicBezTo>
                  <a:pt x="120" y="155"/>
                  <a:pt x="130" y="156"/>
                  <a:pt x="141" y="157"/>
                </a:cubicBezTo>
                <a:cubicBezTo>
                  <a:pt x="145" y="158"/>
                  <a:pt x="160" y="158"/>
                  <a:pt x="153" y="163"/>
                </a:cubicBezTo>
                <a:cubicBezTo>
                  <a:pt x="145" y="167"/>
                  <a:pt x="129" y="164"/>
                  <a:pt x="120" y="167"/>
                </a:cubicBezTo>
                <a:cubicBezTo>
                  <a:pt x="125" y="168"/>
                  <a:pt x="132" y="169"/>
                  <a:pt x="137" y="170"/>
                </a:cubicBezTo>
                <a:cubicBezTo>
                  <a:pt x="140" y="170"/>
                  <a:pt x="155" y="170"/>
                  <a:pt x="155" y="173"/>
                </a:cubicBezTo>
                <a:cubicBezTo>
                  <a:pt x="156" y="175"/>
                  <a:pt x="153" y="176"/>
                  <a:pt x="150" y="176"/>
                </a:cubicBezTo>
                <a:cubicBezTo>
                  <a:pt x="136" y="177"/>
                  <a:pt x="119" y="176"/>
                  <a:pt x="108" y="178"/>
                </a:cubicBezTo>
                <a:cubicBezTo>
                  <a:pt x="119" y="182"/>
                  <a:pt x="131" y="183"/>
                  <a:pt x="144" y="184"/>
                </a:cubicBezTo>
                <a:cubicBezTo>
                  <a:pt x="146" y="184"/>
                  <a:pt x="153" y="185"/>
                  <a:pt x="154" y="187"/>
                </a:cubicBezTo>
                <a:cubicBezTo>
                  <a:pt x="155" y="191"/>
                  <a:pt x="138" y="190"/>
                  <a:pt x="134" y="190"/>
                </a:cubicBezTo>
                <a:cubicBezTo>
                  <a:pt x="129" y="190"/>
                  <a:pt x="123" y="190"/>
                  <a:pt x="118" y="191"/>
                </a:cubicBezTo>
                <a:cubicBezTo>
                  <a:pt x="128" y="192"/>
                  <a:pt x="142" y="193"/>
                  <a:pt x="153" y="194"/>
                </a:cubicBezTo>
                <a:cubicBezTo>
                  <a:pt x="159" y="195"/>
                  <a:pt x="158" y="199"/>
                  <a:pt x="153" y="199"/>
                </a:cubicBezTo>
                <a:cubicBezTo>
                  <a:pt x="142" y="200"/>
                  <a:pt x="130" y="198"/>
                  <a:pt x="120" y="200"/>
                </a:cubicBezTo>
                <a:cubicBezTo>
                  <a:pt x="128" y="201"/>
                  <a:pt x="138" y="202"/>
                  <a:pt x="146" y="203"/>
                </a:cubicBezTo>
                <a:cubicBezTo>
                  <a:pt x="148" y="203"/>
                  <a:pt x="154" y="202"/>
                  <a:pt x="155" y="205"/>
                </a:cubicBezTo>
                <a:cubicBezTo>
                  <a:pt x="155" y="208"/>
                  <a:pt x="151" y="208"/>
                  <a:pt x="149" y="209"/>
                </a:cubicBezTo>
                <a:cubicBezTo>
                  <a:pt x="140" y="209"/>
                  <a:pt x="126" y="208"/>
                  <a:pt x="117" y="211"/>
                </a:cubicBezTo>
                <a:cubicBezTo>
                  <a:pt x="124" y="211"/>
                  <a:pt x="132" y="213"/>
                  <a:pt x="139" y="214"/>
                </a:cubicBezTo>
                <a:cubicBezTo>
                  <a:pt x="141" y="214"/>
                  <a:pt x="149" y="214"/>
                  <a:pt x="149" y="217"/>
                </a:cubicBezTo>
                <a:cubicBezTo>
                  <a:pt x="149" y="221"/>
                  <a:pt x="138" y="221"/>
                  <a:pt x="135" y="221"/>
                </a:cubicBezTo>
                <a:cubicBezTo>
                  <a:pt x="127" y="221"/>
                  <a:pt x="118" y="219"/>
                  <a:pt x="111" y="221"/>
                </a:cubicBezTo>
                <a:cubicBezTo>
                  <a:pt x="125" y="225"/>
                  <a:pt x="145" y="223"/>
                  <a:pt x="159" y="226"/>
                </a:cubicBezTo>
                <a:cubicBezTo>
                  <a:pt x="161" y="199"/>
                  <a:pt x="160" y="170"/>
                  <a:pt x="158" y="145"/>
                </a:cubicBezTo>
                <a:close/>
                <a:moveTo>
                  <a:pt x="137" y="146"/>
                </a:moveTo>
                <a:cubicBezTo>
                  <a:pt x="122" y="144"/>
                  <a:pt x="105" y="142"/>
                  <a:pt x="89" y="140"/>
                </a:cubicBezTo>
                <a:cubicBezTo>
                  <a:pt x="89" y="143"/>
                  <a:pt x="89" y="148"/>
                  <a:pt x="89" y="151"/>
                </a:cubicBezTo>
                <a:cubicBezTo>
                  <a:pt x="106" y="149"/>
                  <a:pt x="122" y="149"/>
                  <a:pt x="137" y="146"/>
                </a:cubicBezTo>
                <a:close/>
                <a:moveTo>
                  <a:pt x="157" y="76"/>
                </a:moveTo>
                <a:cubicBezTo>
                  <a:pt x="153" y="76"/>
                  <a:pt x="154" y="81"/>
                  <a:pt x="151" y="82"/>
                </a:cubicBezTo>
                <a:cubicBezTo>
                  <a:pt x="156" y="91"/>
                  <a:pt x="141" y="89"/>
                  <a:pt x="136" y="91"/>
                </a:cubicBezTo>
                <a:cubicBezTo>
                  <a:pt x="138" y="92"/>
                  <a:pt x="139" y="92"/>
                  <a:pt x="141" y="92"/>
                </a:cubicBezTo>
                <a:cubicBezTo>
                  <a:pt x="146" y="92"/>
                  <a:pt x="163" y="92"/>
                  <a:pt x="154" y="97"/>
                </a:cubicBezTo>
                <a:cubicBezTo>
                  <a:pt x="148" y="101"/>
                  <a:pt x="135" y="96"/>
                  <a:pt x="127" y="99"/>
                </a:cubicBezTo>
                <a:cubicBezTo>
                  <a:pt x="136" y="100"/>
                  <a:pt x="148" y="101"/>
                  <a:pt x="157" y="100"/>
                </a:cubicBezTo>
                <a:cubicBezTo>
                  <a:pt x="157" y="92"/>
                  <a:pt x="159" y="83"/>
                  <a:pt x="157" y="76"/>
                </a:cubicBezTo>
                <a:close/>
                <a:moveTo>
                  <a:pt x="112" y="104"/>
                </a:moveTo>
                <a:cubicBezTo>
                  <a:pt x="106" y="104"/>
                  <a:pt x="103" y="104"/>
                  <a:pt x="97" y="105"/>
                </a:cubicBezTo>
                <a:cubicBezTo>
                  <a:pt x="103" y="104"/>
                  <a:pt x="110" y="108"/>
                  <a:pt x="112" y="104"/>
                </a:cubicBezTo>
                <a:close/>
                <a:moveTo>
                  <a:pt x="110" y="111"/>
                </a:moveTo>
                <a:cubicBezTo>
                  <a:pt x="117" y="111"/>
                  <a:pt x="127" y="111"/>
                  <a:pt x="135" y="111"/>
                </a:cubicBezTo>
                <a:cubicBezTo>
                  <a:pt x="128" y="110"/>
                  <a:pt x="114" y="107"/>
                  <a:pt x="110" y="111"/>
                </a:cubicBezTo>
                <a:close/>
                <a:moveTo>
                  <a:pt x="101" y="117"/>
                </a:moveTo>
                <a:cubicBezTo>
                  <a:pt x="119" y="118"/>
                  <a:pt x="138" y="117"/>
                  <a:pt x="156" y="118"/>
                </a:cubicBezTo>
                <a:cubicBezTo>
                  <a:pt x="157" y="117"/>
                  <a:pt x="156" y="116"/>
                  <a:pt x="156" y="114"/>
                </a:cubicBezTo>
                <a:cubicBezTo>
                  <a:pt x="143" y="114"/>
                  <a:pt x="129" y="114"/>
                  <a:pt x="116" y="114"/>
                </a:cubicBezTo>
                <a:cubicBezTo>
                  <a:pt x="111" y="114"/>
                  <a:pt x="103" y="113"/>
                  <a:pt x="101" y="117"/>
                </a:cubicBezTo>
                <a:close/>
                <a:moveTo>
                  <a:pt x="156" y="105"/>
                </a:moveTo>
                <a:cubicBezTo>
                  <a:pt x="148" y="105"/>
                  <a:pt x="139" y="105"/>
                  <a:pt x="131" y="105"/>
                </a:cubicBezTo>
                <a:cubicBezTo>
                  <a:pt x="126" y="105"/>
                  <a:pt x="120" y="103"/>
                  <a:pt x="117" y="106"/>
                </a:cubicBezTo>
                <a:cubicBezTo>
                  <a:pt x="131" y="106"/>
                  <a:pt x="143" y="108"/>
                  <a:pt x="156" y="108"/>
                </a:cubicBezTo>
                <a:cubicBezTo>
                  <a:pt x="157" y="108"/>
                  <a:pt x="157" y="106"/>
                  <a:pt x="156" y="105"/>
                </a:cubicBezTo>
                <a:close/>
                <a:moveTo>
                  <a:pt x="146" y="68"/>
                </a:moveTo>
                <a:cubicBezTo>
                  <a:pt x="149" y="69"/>
                  <a:pt x="153" y="69"/>
                  <a:pt x="157" y="69"/>
                </a:cubicBezTo>
                <a:cubicBezTo>
                  <a:pt x="157" y="68"/>
                  <a:pt x="158" y="66"/>
                  <a:pt x="158" y="64"/>
                </a:cubicBezTo>
                <a:cubicBezTo>
                  <a:pt x="152" y="62"/>
                  <a:pt x="149" y="66"/>
                  <a:pt x="146" y="68"/>
                </a:cubicBezTo>
                <a:close/>
                <a:moveTo>
                  <a:pt x="130" y="78"/>
                </a:moveTo>
                <a:cubicBezTo>
                  <a:pt x="133" y="76"/>
                  <a:pt x="138" y="75"/>
                  <a:pt x="142" y="74"/>
                </a:cubicBezTo>
                <a:cubicBezTo>
                  <a:pt x="138" y="70"/>
                  <a:pt x="132" y="75"/>
                  <a:pt x="130" y="78"/>
                </a:cubicBezTo>
                <a:close/>
                <a:moveTo>
                  <a:pt x="110" y="89"/>
                </a:moveTo>
                <a:cubicBezTo>
                  <a:pt x="120" y="88"/>
                  <a:pt x="131" y="88"/>
                  <a:pt x="140" y="85"/>
                </a:cubicBezTo>
                <a:cubicBezTo>
                  <a:pt x="136" y="82"/>
                  <a:pt x="126" y="86"/>
                  <a:pt x="126" y="80"/>
                </a:cubicBezTo>
                <a:cubicBezTo>
                  <a:pt x="120" y="82"/>
                  <a:pt x="113" y="84"/>
                  <a:pt x="110" y="89"/>
                </a:cubicBezTo>
                <a:close/>
                <a:moveTo>
                  <a:pt x="98" y="96"/>
                </a:moveTo>
                <a:cubicBezTo>
                  <a:pt x="103" y="96"/>
                  <a:pt x="110" y="95"/>
                  <a:pt x="116" y="94"/>
                </a:cubicBezTo>
                <a:cubicBezTo>
                  <a:pt x="109" y="95"/>
                  <a:pt x="101" y="91"/>
                  <a:pt x="98" y="96"/>
                </a:cubicBezTo>
                <a:close/>
                <a:moveTo>
                  <a:pt x="90" y="94"/>
                </a:moveTo>
                <a:cubicBezTo>
                  <a:pt x="94" y="93"/>
                  <a:pt x="98" y="91"/>
                  <a:pt x="100" y="89"/>
                </a:cubicBezTo>
                <a:cubicBezTo>
                  <a:pt x="96" y="89"/>
                  <a:pt x="93" y="92"/>
                  <a:pt x="90" y="94"/>
                </a:cubicBezTo>
                <a:close/>
                <a:moveTo>
                  <a:pt x="89" y="112"/>
                </a:moveTo>
                <a:cubicBezTo>
                  <a:pt x="95" y="112"/>
                  <a:pt x="103" y="113"/>
                  <a:pt x="106" y="109"/>
                </a:cubicBezTo>
                <a:cubicBezTo>
                  <a:pt x="100" y="110"/>
                  <a:pt x="87" y="104"/>
                  <a:pt x="89" y="112"/>
                </a:cubicBezTo>
                <a:close/>
                <a:moveTo>
                  <a:pt x="89" y="115"/>
                </a:moveTo>
                <a:cubicBezTo>
                  <a:pt x="89" y="116"/>
                  <a:pt x="89" y="116"/>
                  <a:pt x="89" y="117"/>
                </a:cubicBezTo>
                <a:cubicBezTo>
                  <a:pt x="92" y="117"/>
                  <a:pt x="94" y="117"/>
                  <a:pt x="95" y="115"/>
                </a:cubicBezTo>
                <a:cubicBezTo>
                  <a:pt x="93" y="115"/>
                  <a:pt x="91" y="115"/>
                  <a:pt x="89" y="115"/>
                </a:cubicBezTo>
                <a:close/>
                <a:moveTo>
                  <a:pt x="89" y="131"/>
                </a:moveTo>
                <a:cubicBezTo>
                  <a:pt x="110" y="131"/>
                  <a:pt x="134" y="130"/>
                  <a:pt x="156" y="132"/>
                </a:cubicBezTo>
                <a:cubicBezTo>
                  <a:pt x="157" y="129"/>
                  <a:pt x="157" y="125"/>
                  <a:pt x="157" y="122"/>
                </a:cubicBezTo>
                <a:cubicBezTo>
                  <a:pt x="142" y="122"/>
                  <a:pt x="126" y="122"/>
                  <a:pt x="111" y="122"/>
                </a:cubicBezTo>
                <a:cubicBezTo>
                  <a:pt x="103" y="122"/>
                  <a:pt x="95" y="122"/>
                  <a:pt x="89" y="124"/>
                </a:cubicBezTo>
                <a:cubicBezTo>
                  <a:pt x="101" y="126"/>
                  <a:pt x="116" y="126"/>
                  <a:pt x="129" y="129"/>
                </a:cubicBezTo>
                <a:cubicBezTo>
                  <a:pt x="115" y="129"/>
                  <a:pt x="102" y="127"/>
                  <a:pt x="89" y="127"/>
                </a:cubicBezTo>
                <a:cubicBezTo>
                  <a:pt x="89" y="128"/>
                  <a:pt x="89" y="130"/>
                  <a:pt x="89" y="131"/>
                </a:cubicBezTo>
                <a:close/>
                <a:moveTo>
                  <a:pt x="90" y="175"/>
                </a:moveTo>
                <a:cubicBezTo>
                  <a:pt x="105" y="175"/>
                  <a:pt x="122" y="174"/>
                  <a:pt x="137" y="173"/>
                </a:cubicBezTo>
                <a:cubicBezTo>
                  <a:pt x="131" y="172"/>
                  <a:pt x="122" y="170"/>
                  <a:pt x="115" y="169"/>
                </a:cubicBezTo>
                <a:cubicBezTo>
                  <a:pt x="112" y="169"/>
                  <a:pt x="98" y="168"/>
                  <a:pt x="100" y="164"/>
                </a:cubicBezTo>
                <a:cubicBezTo>
                  <a:pt x="100" y="163"/>
                  <a:pt x="108" y="163"/>
                  <a:pt x="110" y="163"/>
                </a:cubicBezTo>
                <a:cubicBezTo>
                  <a:pt x="121" y="162"/>
                  <a:pt x="132" y="163"/>
                  <a:pt x="142" y="161"/>
                </a:cubicBezTo>
                <a:cubicBezTo>
                  <a:pt x="136" y="159"/>
                  <a:pt x="127" y="158"/>
                  <a:pt x="120" y="157"/>
                </a:cubicBezTo>
                <a:cubicBezTo>
                  <a:pt x="110" y="156"/>
                  <a:pt x="98" y="155"/>
                  <a:pt x="90" y="156"/>
                </a:cubicBezTo>
                <a:cubicBezTo>
                  <a:pt x="90" y="156"/>
                  <a:pt x="90" y="156"/>
                  <a:pt x="90" y="156"/>
                </a:cubicBezTo>
                <a:cubicBezTo>
                  <a:pt x="87" y="157"/>
                  <a:pt x="91" y="171"/>
                  <a:pt x="90" y="175"/>
                </a:cubicBezTo>
                <a:close/>
                <a:moveTo>
                  <a:pt x="81" y="367"/>
                </a:moveTo>
                <a:cubicBezTo>
                  <a:pt x="84" y="366"/>
                  <a:pt x="86" y="363"/>
                  <a:pt x="85" y="360"/>
                </a:cubicBezTo>
                <a:cubicBezTo>
                  <a:pt x="84" y="362"/>
                  <a:pt x="82" y="364"/>
                  <a:pt x="81" y="367"/>
                </a:cubicBezTo>
                <a:close/>
                <a:moveTo>
                  <a:pt x="88" y="392"/>
                </a:moveTo>
                <a:cubicBezTo>
                  <a:pt x="78" y="389"/>
                  <a:pt x="62" y="390"/>
                  <a:pt x="55" y="384"/>
                </a:cubicBezTo>
                <a:cubicBezTo>
                  <a:pt x="54" y="386"/>
                  <a:pt x="54" y="389"/>
                  <a:pt x="55" y="392"/>
                </a:cubicBezTo>
                <a:cubicBezTo>
                  <a:pt x="59" y="392"/>
                  <a:pt x="64" y="394"/>
                  <a:pt x="69" y="395"/>
                </a:cubicBezTo>
                <a:cubicBezTo>
                  <a:pt x="74" y="396"/>
                  <a:pt x="86" y="396"/>
                  <a:pt x="88" y="392"/>
                </a:cubicBezTo>
                <a:close/>
                <a:moveTo>
                  <a:pt x="89" y="385"/>
                </a:moveTo>
                <a:cubicBezTo>
                  <a:pt x="83" y="384"/>
                  <a:pt x="75" y="384"/>
                  <a:pt x="69" y="386"/>
                </a:cubicBezTo>
                <a:cubicBezTo>
                  <a:pt x="74" y="385"/>
                  <a:pt x="89" y="392"/>
                  <a:pt x="89" y="385"/>
                </a:cubicBezTo>
                <a:close/>
                <a:moveTo>
                  <a:pt x="89" y="377"/>
                </a:moveTo>
                <a:cubicBezTo>
                  <a:pt x="81" y="376"/>
                  <a:pt x="73" y="377"/>
                  <a:pt x="68" y="380"/>
                </a:cubicBezTo>
                <a:cubicBezTo>
                  <a:pt x="75" y="381"/>
                  <a:pt x="81" y="379"/>
                  <a:pt x="89" y="379"/>
                </a:cubicBezTo>
                <a:cubicBezTo>
                  <a:pt x="89" y="379"/>
                  <a:pt x="89" y="378"/>
                  <a:pt x="89" y="377"/>
                </a:cubicBezTo>
                <a:close/>
                <a:moveTo>
                  <a:pt x="89" y="367"/>
                </a:moveTo>
                <a:cubicBezTo>
                  <a:pt x="88" y="368"/>
                  <a:pt x="88" y="370"/>
                  <a:pt x="87" y="371"/>
                </a:cubicBezTo>
                <a:cubicBezTo>
                  <a:pt x="89" y="371"/>
                  <a:pt x="89" y="371"/>
                  <a:pt x="89" y="371"/>
                </a:cubicBezTo>
                <a:cubicBezTo>
                  <a:pt x="89" y="370"/>
                  <a:pt x="90" y="368"/>
                  <a:pt x="89" y="367"/>
                </a:cubicBezTo>
                <a:close/>
                <a:moveTo>
                  <a:pt x="91" y="196"/>
                </a:moveTo>
                <a:cubicBezTo>
                  <a:pt x="104" y="195"/>
                  <a:pt x="118" y="197"/>
                  <a:pt x="132" y="196"/>
                </a:cubicBezTo>
                <a:cubicBezTo>
                  <a:pt x="124" y="194"/>
                  <a:pt x="118" y="194"/>
                  <a:pt x="110" y="193"/>
                </a:cubicBezTo>
                <a:cubicBezTo>
                  <a:pt x="106" y="193"/>
                  <a:pt x="90" y="192"/>
                  <a:pt x="91" y="189"/>
                </a:cubicBezTo>
                <a:cubicBezTo>
                  <a:pt x="92" y="187"/>
                  <a:pt x="94" y="188"/>
                  <a:pt x="96" y="188"/>
                </a:cubicBezTo>
                <a:cubicBezTo>
                  <a:pt x="105" y="187"/>
                  <a:pt x="119" y="187"/>
                  <a:pt x="129" y="186"/>
                </a:cubicBezTo>
                <a:cubicBezTo>
                  <a:pt x="117" y="182"/>
                  <a:pt x="103" y="181"/>
                  <a:pt x="90" y="178"/>
                </a:cubicBezTo>
                <a:cubicBezTo>
                  <a:pt x="89" y="185"/>
                  <a:pt x="91" y="190"/>
                  <a:pt x="91" y="196"/>
                </a:cubicBezTo>
                <a:close/>
                <a:moveTo>
                  <a:pt x="91" y="285"/>
                </a:moveTo>
                <a:cubicBezTo>
                  <a:pt x="89" y="291"/>
                  <a:pt x="90" y="299"/>
                  <a:pt x="91" y="305"/>
                </a:cubicBezTo>
                <a:cubicBezTo>
                  <a:pt x="92" y="299"/>
                  <a:pt x="92" y="291"/>
                  <a:pt x="91" y="285"/>
                </a:cubicBezTo>
                <a:close/>
                <a:moveTo>
                  <a:pt x="108" y="369"/>
                </a:moveTo>
                <a:cubicBezTo>
                  <a:pt x="117" y="369"/>
                  <a:pt x="125" y="368"/>
                  <a:pt x="133" y="368"/>
                </a:cubicBezTo>
                <a:cubicBezTo>
                  <a:pt x="128" y="367"/>
                  <a:pt x="123" y="366"/>
                  <a:pt x="117" y="365"/>
                </a:cubicBezTo>
                <a:cubicBezTo>
                  <a:pt x="113" y="365"/>
                  <a:pt x="97" y="365"/>
                  <a:pt x="97" y="361"/>
                </a:cubicBezTo>
                <a:cubicBezTo>
                  <a:pt x="98" y="359"/>
                  <a:pt x="101" y="360"/>
                  <a:pt x="102" y="360"/>
                </a:cubicBezTo>
                <a:cubicBezTo>
                  <a:pt x="108" y="360"/>
                  <a:pt x="117" y="359"/>
                  <a:pt x="122" y="358"/>
                </a:cubicBezTo>
                <a:cubicBezTo>
                  <a:pt x="118" y="355"/>
                  <a:pt x="102" y="357"/>
                  <a:pt x="102" y="352"/>
                </a:cubicBezTo>
                <a:cubicBezTo>
                  <a:pt x="103" y="349"/>
                  <a:pt x="111" y="351"/>
                  <a:pt x="114" y="349"/>
                </a:cubicBezTo>
                <a:cubicBezTo>
                  <a:pt x="110" y="348"/>
                  <a:pt x="97" y="349"/>
                  <a:pt x="98" y="345"/>
                </a:cubicBezTo>
                <a:cubicBezTo>
                  <a:pt x="98" y="342"/>
                  <a:pt x="105" y="344"/>
                  <a:pt x="108" y="343"/>
                </a:cubicBezTo>
                <a:cubicBezTo>
                  <a:pt x="115" y="343"/>
                  <a:pt x="127" y="342"/>
                  <a:pt x="133" y="341"/>
                </a:cubicBezTo>
                <a:cubicBezTo>
                  <a:pt x="127" y="340"/>
                  <a:pt x="121" y="339"/>
                  <a:pt x="116" y="339"/>
                </a:cubicBezTo>
                <a:cubicBezTo>
                  <a:pt x="113" y="338"/>
                  <a:pt x="101" y="339"/>
                  <a:pt x="102" y="335"/>
                </a:cubicBezTo>
                <a:cubicBezTo>
                  <a:pt x="102" y="333"/>
                  <a:pt x="111" y="332"/>
                  <a:pt x="113" y="331"/>
                </a:cubicBezTo>
                <a:cubicBezTo>
                  <a:pt x="121" y="331"/>
                  <a:pt x="129" y="331"/>
                  <a:pt x="136" y="329"/>
                </a:cubicBezTo>
                <a:cubicBezTo>
                  <a:pt x="131" y="328"/>
                  <a:pt x="125" y="328"/>
                  <a:pt x="120" y="327"/>
                </a:cubicBezTo>
                <a:cubicBezTo>
                  <a:pt x="116" y="327"/>
                  <a:pt x="100" y="325"/>
                  <a:pt x="102" y="321"/>
                </a:cubicBezTo>
                <a:cubicBezTo>
                  <a:pt x="102" y="319"/>
                  <a:pt x="110" y="319"/>
                  <a:pt x="112" y="319"/>
                </a:cubicBezTo>
                <a:cubicBezTo>
                  <a:pt x="119" y="318"/>
                  <a:pt x="124" y="318"/>
                  <a:pt x="129" y="318"/>
                </a:cubicBezTo>
                <a:cubicBezTo>
                  <a:pt x="123" y="315"/>
                  <a:pt x="106" y="318"/>
                  <a:pt x="99" y="315"/>
                </a:cubicBezTo>
                <a:cubicBezTo>
                  <a:pt x="99" y="315"/>
                  <a:pt x="98" y="314"/>
                  <a:pt x="98" y="313"/>
                </a:cubicBezTo>
                <a:cubicBezTo>
                  <a:pt x="98" y="311"/>
                  <a:pt x="110" y="310"/>
                  <a:pt x="112" y="310"/>
                </a:cubicBezTo>
                <a:cubicBezTo>
                  <a:pt x="119" y="309"/>
                  <a:pt x="125" y="310"/>
                  <a:pt x="129" y="307"/>
                </a:cubicBezTo>
                <a:cubicBezTo>
                  <a:pt x="123" y="307"/>
                  <a:pt x="118" y="306"/>
                  <a:pt x="113" y="305"/>
                </a:cubicBezTo>
                <a:cubicBezTo>
                  <a:pt x="109" y="304"/>
                  <a:pt x="99" y="304"/>
                  <a:pt x="99" y="300"/>
                </a:cubicBezTo>
                <a:cubicBezTo>
                  <a:pt x="100" y="298"/>
                  <a:pt x="111" y="297"/>
                  <a:pt x="114" y="298"/>
                </a:cubicBezTo>
                <a:cubicBezTo>
                  <a:pt x="122" y="298"/>
                  <a:pt x="131" y="298"/>
                  <a:pt x="137" y="297"/>
                </a:cubicBezTo>
                <a:cubicBezTo>
                  <a:pt x="124" y="295"/>
                  <a:pt x="109" y="293"/>
                  <a:pt x="95" y="291"/>
                </a:cubicBezTo>
                <a:cubicBezTo>
                  <a:pt x="95" y="293"/>
                  <a:pt x="96" y="297"/>
                  <a:pt x="95" y="301"/>
                </a:cubicBezTo>
                <a:cubicBezTo>
                  <a:pt x="95" y="308"/>
                  <a:pt x="93" y="316"/>
                  <a:pt x="94" y="322"/>
                </a:cubicBezTo>
                <a:cubicBezTo>
                  <a:pt x="95" y="323"/>
                  <a:pt x="95" y="324"/>
                  <a:pt x="95" y="325"/>
                </a:cubicBezTo>
                <a:cubicBezTo>
                  <a:pt x="96" y="332"/>
                  <a:pt x="92" y="339"/>
                  <a:pt x="94" y="346"/>
                </a:cubicBezTo>
                <a:cubicBezTo>
                  <a:pt x="94" y="347"/>
                  <a:pt x="96" y="348"/>
                  <a:pt x="96" y="350"/>
                </a:cubicBezTo>
                <a:cubicBezTo>
                  <a:pt x="96" y="352"/>
                  <a:pt x="94" y="354"/>
                  <a:pt x="94" y="355"/>
                </a:cubicBezTo>
                <a:cubicBezTo>
                  <a:pt x="93" y="360"/>
                  <a:pt x="94" y="366"/>
                  <a:pt x="95" y="371"/>
                </a:cubicBezTo>
                <a:cubicBezTo>
                  <a:pt x="96" y="366"/>
                  <a:pt x="102" y="368"/>
                  <a:pt x="108" y="369"/>
                </a:cubicBezTo>
                <a:close/>
                <a:moveTo>
                  <a:pt x="122" y="362"/>
                </a:moveTo>
                <a:cubicBezTo>
                  <a:pt x="133" y="365"/>
                  <a:pt x="147" y="366"/>
                  <a:pt x="160" y="366"/>
                </a:cubicBezTo>
                <a:cubicBezTo>
                  <a:pt x="161" y="365"/>
                  <a:pt x="161" y="364"/>
                  <a:pt x="161" y="362"/>
                </a:cubicBezTo>
                <a:cubicBezTo>
                  <a:pt x="149" y="360"/>
                  <a:pt x="134" y="361"/>
                  <a:pt x="122" y="362"/>
                </a:cubicBezTo>
                <a:close/>
                <a:moveTo>
                  <a:pt x="112" y="380"/>
                </a:moveTo>
                <a:cubicBezTo>
                  <a:pt x="127" y="379"/>
                  <a:pt x="143" y="379"/>
                  <a:pt x="157" y="378"/>
                </a:cubicBezTo>
                <a:cubicBezTo>
                  <a:pt x="137" y="376"/>
                  <a:pt x="115" y="375"/>
                  <a:pt x="95" y="376"/>
                </a:cubicBezTo>
                <a:cubicBezTo>
                  <a:pt x="94" y="382"/>
                  <a:pt x="107" y="380"/>
                  <a:pt x="112" y="380"/>
                </a:cubicBezTo>
                <a:close/>
                <a:moveTo>
                  <a:pt x="133" y="382"/>
                </a:moveTo>
                <a:cubicBezTo>
                  <a:pt x="137" y="383"/>
                  <a:pt x="141" y="383"/>
                  <a:pt x="145" y="383"/>
                </a:cubicBezTo>
                <a:cubicBezTo>
                  <a:pt x="145" y="382"/>
                  <a:pt x="146" y="382"/>
                  <a:pt x="146" y="381"/>
                </a:cubicBezTo>
                <a:cubicBezTo>
                  <a:pt x="141" y="381"/>
                  <a:pt x="137" y="382"/>
                  <a:pt x="133" y="382"/>
                </a:cubicBezTo>
                <a:close/>
                <a:moveTo>
                  <a:pt x="146" y="392"/>
                </a:moveTo>
                <a:cubicBezTo>
                  <a:pt x="131" y="394"/>
                  <a:pt x="114" y="391"/>
                  <a:pt x="99" y="391"/>
                </a:cubicBezTo>
                <a:cubicBezTo>
                  <a:pt x="98" y="391"/>
                  <a:pt x="96" y="391"/>
                  <a:pt x="96" y="392"/>
                </a:cubicBezTo>
                <a:cubicBezTo>
                  <a:pt x="95" y="394"/>
                  <a:pt x="101" y="393"/>
                  <a:pt x="101" y="393"/>
                </a:cubicBezTo>
                <a:cubicBezTo>
                  <a:pt x="115" y="393"/>
                  <a:pt x="134" y="395"/>
                  <a:pt x="146" y="392"/>
                </a:cubicBezTo>
                <a:close/>
                <a:moveTo>
                  <a:pt x="158" y="393"/>
                </a:moveTo>
                <a:cubicBezTo>
                  <a:pt x="156" y="391"/>
                  <a:pt x="151" y="392"/>
                  <a:pt x="148" y="392"/>
                </a:cubicBezTo>
                <a:cubicBezTo>
                  <a:pt x="151" y="393"/>
                  <a:pt x="155" y="393"/>
                  <a:pt x="158" y="393"/>
                </a:cubicBezTo>
                <a:close/>
                <a:moveTo>
                  <a:pt x="161" y="388"/>
                </a:moveTo>
                <a:cubicBezTo>
                  <a:pt x="140" y="386"/>
                  <a:pt x="116" y="388"/>
                  <a:pt x="96" y="385"/>
                </a:cubicBezTo>
                <a:cubicBezTo>
                  <a:pt x="95" y="386"/>
                  <a:pt x="95" y="388"/>
                  <a:pt x="95" y="388"/>
                </a:cubicBezTo>
                <a:cubicBezTo>
                  <a:pt x="115" y="390"/>
                  <a:pt x="139" y="390"/>
                  <a:pt x="161" y="388"/>
                </a:cubicBezTo>
                <a:close/>
                <a:moveTo>
                  <a:pt x="161" y="381"/>
                </a:moveTo>
                <a:cubicBezTo>
                  <a:pt x="157" y="380"/>
                  <a:pt x="153" y="381"/>
                  <a:pt x="149" y="381"/>
                </a:cubicBezTo>
                <a:cubicBezTo>
                  <a:pt x="149" y="386"/>
                  <a:pt x="157" y="383"/>
                  <a:pt x="161" y="384"/>
                </a:cubicBezTo>
                <a:cubicBezTo>
                  <a:pt x="161" y="383"/>
                  <a:pt x="161" y="382"/>
                  <a:pt x="161" y="381"/>
                </a:cubicBezTo>
                <a:close/>
                <a:moveTo>
                  <a:pt x="161" y="353"/>
                </a:moveTo>
                <a:cubicBezTo>
                  <a:pt x="148" y="352"/>
                  <a:pt x="131" y="351"/>
                  <a:pt x="119" y="353"/>
                </a:cubicBezTo>
                <a:cubicBezTo>
                  <a:pt x="131" y="357"/>
                  <a:pt x="146" y="358"/>
                  <a:pt x="161" y="357"/>
                </a:cubicBezTo>
                <a:cubicBezTo>
                  <a:pt x="162" y="356"/>
                  <a:pt x="161" y="354"/>
                  <a:pt x="161" y="353"/>
                </a:cubicBezTo>
                <a:close/>
                <a:moveTo>
                  <a:pt x="171" y="364"/>
                </a:moveTo>
                <a:cubicBezTo>
                  <a:pt x="172" y="365"/>
                  <a:pt x="172" y="366"/>
                  <a:pt x="172" y="367"/>
                </a:cubicBezTo>
                <a:cubicBezTo>
                  <a:pt x="172" y="367"/>
                  <a:pt x="172" y="367"/>
                  <a:pt x="173" y="367"/>
                </a:cubicBezTo>
                <a:cubicBezTo>
                  <a:pt x="174" y="366"/>
                  <a:pt x="173" y="364"/>
                  <a:pt x="171" y="364"/>
                </a:cubicBezTo>
                <a:close/>
                <a:moveTo>
                  <a:pt x="171" y="380"/>
                </a:moveTo>
                <a:cubicBezTo>
                  <a:pt x="171" y="382"/>
                  <a:pt x="171" y="383"/>
                  <a:pt x="172" y="384"/>
                </a:cubicBezTo>
                <a:cubicBezTo>
                  <a:pt x="185" y="384"/>
                  <a:pt x="198" y="385"/>
                  <a:pt x="209" y="382"/>
                </a:cubicBezTo>
                <a:cubicBezTo>
                  <a:pt x="199" y="379"/>
                  <a:pt x="181" y="376"/>
                  <a:pt x="171" y="380"/>
                </a:cubicBezTo>
                <a:close/>
                <a:moveTo>
                  <a:pt x="167" y="358"/>
                </a:moveTo>
                <a:cubicBezTo>
                  <a:pt x="167" y="356"/>
                  <a:pt x="167" y="352"/>
                  <a:pt x="166" y="351"/>
                </a:cubicBezTo>
                <a:cubicBezTo>
                  <a:pt x="165" y="353"/>
                  <a:pt x="164" y="358"/>
                  <a:pt x="167" y="358"/>
                </a:cubicBezTo>
                <a:close/>
                <a:moveTo>
                  <a:pt x="168" y="380"/>
                </a:moveTo>
                <a:cubicBezTo>
                  <a:pt x="167" y="380"/>
                  <a:pt x="166" y="380"/>
                  <a:pt x="166" y="380"/>
                </a:cubicBezTo>
                <a:cubicBezTo>
                  <a:pt x="166" y="382"/>
                  <a:pt x="166" y="383"/>
                  <a:pt x="166" y="384"/>
                </a:cubicBezTo>
                <a:cubicBezTo>
                  <a:pt x="168" y="384"/>
                  <a:pt x="168" y="382"/>
                  <a:pt x="168" y="380"/>
                </a:cubicBezTo>
                <a:close/>
                <a:moveTo>
                  <a:pt x="168" y="367"/>
                </a:moveTo>
                <a:cubicBezTo>
                  <a:pt x="167" y="365"/>
                  <a:pt x="168" y="363"/>
                  <a:pt x="167" y="361"/>
                </a:cubicBezTo>
                <a:cubicBezTo>
                  <a:pt x="166" y="361"/>
                  <a:pt x="166" y="362"/>
                  <a:pt x="165" y="362"/>
                </a:cubicBezTo>
                <a:cubicBezTo>
                  <a:pt x="165" y="367"/>
                  <a:pt x="165" y="367"/>
                  <a:pt x="165" y="367"/>
                </a:cubicBezTo>
                <a:cubicBezTo>
                  <a:pt x="166" y="367"/>
                  <a:pt x="167" y="367"/>
                  <a:pt x="168" y="367"/>
                </a:cubicBezTo>
                <a:close/>
                <a:moveTo>
                  <a:pt x="166" y="295"/>
                </a:moveTo>
                <a:cubicBezTo>
                  <a:pt x="167" y="305"/>
                  <a:pt x="167" y="314"/>
                  <a:pt x="170" y="324"/>
                </a:cubicBezTo>
                <a:cubicBezTo>
                  <a:pt x="172" y="314"/>
                  <a:pt x="168" y="303"/>
                  <a:pt x="166" y="295"/>
                </a:cubicBezTo>
                <a:close/>
                <a:moveTo>
                  <a:pt x="182" y="398"/>
                </a:moveTo>
                <a:cubicBezTo>
                  <a:pt x="178" y="398"/>
                  <a:pt x="175" y="398"/>
                  <a:pt x="171" y="398"/>
                </a:cubicBezTo>
                <a:cubicBezTo>
                  <a:pt x="170" y="399"/>
                  <a:pt x="170" y="400"/>
                  <a:pt x="170" y="402"/>
                </a:cubicBezTo>
                <a:cubicBezTo>
                  <a:pt x="175" y="401"/>
                  <a:pt x="179" y="400"/>
                  <a:pt x="182" y="398"/>
                </a:cubicBezTo>
                <a:close/>
                <a:moveTo>
                  <a:pt x="212" y="390"/>
                </a:moveTo>
                <a:cubicBezTo>
                  <a:pt x="204" y="389"/>
                  <a:pt x="195" y="389"/>
                  <a:pt x="186" y="389"/>
                </a:cubicBezTo>
                <a:cubicBezTo>
                  <a:pt x="182" y="389"/>
                  <a:pt x="175" y="391"/>
                  <a:pt x="171" y="392"/>
                </a:cubicBezTo>
                <a:cubicBezTo>
                  <a:pt x="177" y="394"/>
                  <a:pt x="184" y="392"/>
                  <a:pt x="191" y="392"/>
                </a:cubicBezTo>
                <a:cubicBezTo>
                  <a:pt x="198" y="391"/>
                  <a:pt x="207" y="393"/>
                  <a:pt x="212" y="390"/>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11" name="Freeform 14"/>
          <p:cNvSpPr>
            <a:spLocks noEditPoints="1"/>
          </p:cNvSpPr>
          <p:nvPr/>
        </p:nvSpPr>
        <p:spPr bwMode="auto">
          <a:xfrm>
            <a:off x="858482" y="905762"/>
            <a:ext cx="1204595" cy="1461456"/>
          </a:xfrm>
          <a:custGeom>
            <a:avLst/>
            <a:gdLst>
              <a:gd name="T0" fmla="*/ 195 w 345"/>
              <a:gd name="T1" fmla="*/ 44 h 418"/>
              <a:gd name="T2" fmla="*/ 94 w 345"/>
              <a:gd name="T3" fmla="*/ 54 h 418"/>
              <a:gd name="T4" fmla="*/ 33 w 345"/>
              <a:gd name="T5" fmla="*/ 57 h 418"/>
              <a:gd name="T6" fmla="*/ 57 w 345"/>
              <a:gd name="T7" fmla="*/ 352 h 418"/>
              <a:gd name="T8" fmla="*/ 133 w 345"/>
              <a:gd name="T9" fmla="*/ 392 h 418"/>
              <a:gd name="T10" fmla="*/ 289 w 345"/>
              <a:gd name="T11" fmla="*/ 398 h 418"/>
              <a:gd name="T12" fmla="*/ 286 w 345"/>
              <a:gd name="T13" fmla="*/ 296 h 418"/>
              <a:gd name="T14" fmla="*/ 53 w 345"/>
              <a:gd name="T15" fmla="*/ 190 h 418"/>
              <a:gd name="T16" fmla="*/ 216 w 345"/>
              <a:gd name="T17" fmla="*/ 203 h 418"/>
              <a:gd name="T18" fmla="*/ 205 w 345"/>
              <a:gd name="T19" fmla="*/ 354 h 418"/>
              <a:gd name="T20" fmla="*/ 251 w 345"/>
              <a:gd name="T21" fmla="*/ 329 h 418"/>
              <a:gd name="T22" fmla="*/ 268 w 345"/>
              <a:gd name="T23" fmla="*/ 325 h 418"/>
              <a:gd name="T24" fmla="*/ 208 w 345"/>
              <a:gd name="T25" fmla="*/ 89 h 418"/>
              <a:gd name="T26" fmla="*/ 205 w 345"/>
              <a:gd name="T27" fmla="*/ 159 h 418"/>
              <a:gd name="T28" fmla="*/ 239 w 345"/>
              <a:gd name="T29" fmla="*/ 143 h 418"/>
              <a:gd name="T30" fmla="*/ 204 w 345"/>
              <a:gd name="T31" fmla="*/ 134 h 418"/>
              <a:gd name="T32" fmla="*/ 258 w 345"/>
              <a:gd name="T33" fmla="*/ 249 h 418"/>
              <a:gd name="T34" fmla="*/ 202 w 345"/>
              <a:gd name="T35" fmla="*/ 271 h 418"/>
              <a:gd name="T36" fmla="*/ 210 w 345"/>
              <a:gd name="T37" fmla="*/ 317 h 418"/>
              <a:gd name="T38" fmla="*/ 252 w 345"/>
              <a:gd name="T39" fmla="*/ 289 h 418"/>
              <a:gd name="T40" fmla="*/ 213 w 345"/>
              <a:gd name="T41" fmla="*/ 216 h 418"/>
              <a:gd name="T42" fmla="*/ 278 w 345"/>
              <a:gd name="T43" fmla="*/ 171 h 418"/>
              <a:gd name="T44" fmla="*/ 265 w 345"/>
              <a:gd name="T45" fmla="*/ 123 h 418"/>
              <a:gd name="T46" fmla="*/ 226 w 345"/>
              <a:gd name="T47" fmla="*/ 67 h 418"/>
              <a:gd name="T48" fmla="*/ 203 w 345"/>
              <a:gd name="T49" fmla="*/ 113 h 418"/>
              <a:gd name="T50" fmla="*/ 201 w 345"/>
              <a:gd name="T51" fmla="*/ 229 h 418"/>
              <a:gd name="T52" fmla="*/ 196 w 345"/>
              <a:gd name="T53" fmla="*/ 101 h 418"/>
              <a:gd name="T54" fmla="*/ 164 w 345"/>
              <a:gd name="T55" fmla="*/ 363 h 418"/>
              <a:gd name="T56" fmla="*/ 142 w 345"/>
              <a:gd name="T57" fmla="*/ 135 h 418"/>
              <a:gd name="T58" fmla="*/ 143 w 345"/>
              <a:gd name="T59" fmla="*/ 355 h 418"/>
              <a:gd name="T60" fmla="*/ 166 w 345"/>
              <a:gd name="T61" fmla="*/ 59 h 418"/>
              <a:gd name="T62" fmla="*/ 159 w 345"/>
              <a:gd name="T63" fmla="*/ 46 h 418"/>
              <a:gd name="T64" fmla="*/ 190 w 345"/>
              <a:gd name="T65" fmla="*/ 83 h 418"/>
              <a:gd name="T66" fmla="*/ 138 w 345"/>
              <a:gd name="T67" fmla="*/ 203 h 418"/>
              <a:gd name="T68" fmla="*/ 138 w 345"/>
              <a:gd name="T69" fmla="*/ 53 h 418"/>
              <a:gd name="T70" fmla="*/ 135 w 345"/>
              <a:gd name="T71" fmla="*/ 76 h 418"/>
              <a:gd name="T72" fmla="*/ 135 w 345"/>
              <a:gd name="T73" fmla="*/ 203 h 418"/>
              <a:gd name="T74" fmla="*/ 123 w 345"/>
              <a:gd name="T75" fmla="*/ 328 h 418"/>
              <a:gd name="T76" fmla="*/ 91 w 345"/>
              <a:gd name="T77" fmla="*/ 106 h 418"/>
              <a:gd name="T78" fmla="*/ 67 w 345"/>
              <a:gd name="T79" fmla="*/ 181 h 418"/>
              <a:gd name="T80" fmla="*/ 65 w 345"/>
              <a:gd name="T81" fmla="*/ 212 h 418"/>
              <a:gd name="T82" fmla="*/ 65 w 345"/>
              <a:gd name="T83" fmla="*/ 205 h 418"/>
              <a:gd name="T84" fmla="*/ 64 w 345"/>
              <a:gd name="T85" fmla="*/ 281 h 418"/>
              <a:gd name="T86" fmla="*/ 72 w 345"/>
              <a:gd name="T87" fmla="*/ 240 h 418"/>
              <a:gd name="T88" fmla="*/ 129 w 345"/>
              <a:gd name="T89" fmla="*/ 164 h 418"/>
              <a:gd name="T90" fmla="*/ 90 w 345"/>
              <a:gd name="T91" fmla="*/ 134 h 418"/>
              <a:gd name="T92" fmla="*/ 64 w 345"/>
              <a:gd name="T93" fmla="*/ 301 h 418"/>
              <a:gd name="T94" fmla="*/ 92 w 345"/>
              <a:gd name="T95" fmla="*/ 331 h 418"/>
              <a:gd name="T96" fmla="*/ 93 w 345"/>
              <a:gd name="T97" fmla="*/ 96 h 418"/>
              <a:gd name="T98" fmla="*/ 55 w 345"/>
              <a:gd name="T99" fmla="*/ 56 h 418"/>
              <a:gd name="T100" fmla="*/ 74 w 345"/>
              <a:gd name="T101" fmla="*/ 359 h 418"/>
              <a:gd name="T102" fmla="*/ 126 w 345"/>
              <a:gd name="T103" fmla="*/ 353 h 418"/>
              <a:gd name="T104" fmla="*/ 116 w 345"/>
              <a:gd name="T105" fmla="*/ 376 h 418"/>
              <a:gd name="T106" fmla="*/ 139 w 345"/>
              <a:gd name="T107" fmla="*/ 310 h 418"/>
              <a:gd name="T108" fmla="*/ 163 w 345"/>
              <a:gd name="T109" fmla="*/ 382 h 418"/>
              <a:gd name="T110" fmla="*/ 197 w 345"/>
              <a:gd name="T111" fmla="*/ 110 h 418"/>
              <a:gd name="T112" fmla="*/ 280 w 345"/>
              <a:gd name="T113" fmla="*/ 275 h 418"/>
              <a:gd name="T114" fmla="*/ 269 w 345"/>
              <a:gd name="T115" fmla="*/ 112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 h="418">
                <a:moveTo>
                  <a:pt x="342" y="57"/>
                </a:moveTo>
                <a:cubicBezTo>
                  <a:pt x="322" y="58"/>
                  <a:pt x="299" y="59"/>
                  <a:pt x="277" y="57"/>
                </a:cubicBezTo>
                <a:cubicBezTo>
                  <a:pt x="275" y="51"/>
                  <a:pt x="274" y="41"/>
                  <a:pt x="274" y="33"/>
                </a:cubicBezTo>
                <a:cubicBezTo>
                  <a:pt x="274" y="31"/>
                  <a:pt x="274" y="26"/>
                  <a:pt x="271" y="27"/>
                </a:cubicBezTo>
                <a:cubicBezTo>
                  <a:pt x="267" y="28"/>
                  <a:pt x="271" y="35"/>
                  <a:pt x="271" y="36"/>
                </a:cubicBezTo>
                <a:cubicBezTo>
                  <a:pt x="272" y="39"/>
                  <a:pt x="272" y="47"/>
                  <a:pt x="273" y="51"/>
                </a:cubicBezTo>
                <a:cubicBezTo>
                  <a:pt x="273" y="53"/>
                  <a:pt x="274" y="56"/>
                  <a:pt x="273" y="57"/>
                </a:cubicBezTo>
                <a:cubicBezTo>
                  <a:pt x="271" y="59"/>
                  <a:pt x="263" y="57"/>
                  <a:pt x="261" y="56"/>
                </a:cubicBezTo>
                <a:cubicBezTo>
                  <a:pt x="244" y="54"/>
                  <a:pt x="221" y="53"/>
                  <a:pt x="206" y="48"/>
                </a:cubicBezTo>
                <a:cubicBezTo>
                  <a:pt x="204" y="47"/>
                  <a:pt x="200" y="45"/>
                  <a:pt x="200" y="43"/>
                </a:cubicBezTo>
                <a:cubicBezTo>
                  <a:pt x="200" y="41"/>
                  <a:pt x="204" y="36"/>
                  <a:pt x="201" y="33"/>
                </a:cubicBezTo>
                <a:cubicBezTo>
                  <a:pt x="197" y="29"/>
                  <a:pt x="194" y="42"/>
                  <a:pt x="195" y="44"/>
                </a:cubicBezTo>
                <a:cubicBezTo>
                  <a:pt x="184" y="48"/>
                  <a:pt x="175" y="41"/>
                  <a:pt x="163" y="41"/>
                </a:cubicBezTo>
                <a:cubicBezTo>
                  <a:pt x="160" y="41"/>
                  <a:pt x="157" y="41"/>
                  <a:pt x="155" y="42"/>
                </a:cubicBezTo>
                <a:cubicBezTo>
                  <a:pt x="152" y="42"/>
                  <a:pt x="146" y="45"/>
                  <a:pt x="144" y="44"/>
                </a:cubicBezTo>
                <a:cubicBezTo>
                  <a:pt x="140" y="43"/>
                  <a:pt x="145" y="32"/>
                  <a:pt x="138" y="34"/>
                </a:cubicBezTo>
                <a:cubicBezTo>
                  <a:pt x="134" y="35"/>
                  <a:pt x="139" y="41"/>
                  <a:pt x="138" y="43"/>
                </a:cubicBezTo>
                <a:cubicBezTo>
                  <a:pt x="138" y="44"/>
                  <a:pt x="132" y="47"/>
                  <a:pt x="130" y="47"/>
                </a:cubicBezTo>
                <a:cubicBezTo>
                  <a:pt x="123" y="49"/>
                  <a:pt x="119" y="50"/>
                  <a:pt x="114" y="53"/>
                </a:cubicBezTo>
                <a:cubicBezTo>
                  <a:pt x="114" y="53"/>
                  <a:pt x="110" y="56"/>
                  <a:pt x="109" y="54"/>
                </a:cubicBezTo>
                <a:cubicBezTo>
                  <a:pt x="107" y="51"/>
                  <a:pt x="116" y="50"/>
                  <a:pt x="116" y="47"/>
                </a:cubicBezTo>
                <a:cubicBezTo>
                  <a:pt x="115" y="43"/>
                  <a:pt x="108" y="48"/>
                  <a:pt x="107" y="49"/>
                </a:cubicBezTo>
                <a:cubicBezTo>
                  <a:pt x="106" y="50"/>
                  <a:pt x="105" y="54"/>
                  <a:pt x="104" y="54"/>
                </a:cubicBezTo>
                <a:cubicBezTo>
                  <a:pt x="101" y="55"/>
                  <a:pt x="97" y="54"/>
                  <a:pt x="94" y="54"/>
                </a:cubicBezTo>
                <a:cubicBezTo>
                  <a:pt x="83" y="55"/>
                  <a:pt x="66" y="55"/>
                  <a:pt x="54" y="54"/>
                </a:cubicBezTo>
                <a:cubicBezTo>
                  <a:pt x="54" y="42"/>
                  <a:pt x="54" y="25"/>
                  <a:pt x="53" y="13"/>
                </a:cubicBezTo>
                <a:cubicBezTo>
                  <a:pt x="53" y="10"/>
                  <a:pt x="52" y="0"/>
                  <a:pt x="49" y="1"/>
                </a:cubicBezTo>
                <a:cubicBezTo>
                  <a:pt x="46" y="1"/>
                  <a:pt x="44" y="17"/>
                  <a:pt x="50" y="13"/>
                </a:cubicBezTo>
                <a:cubicBezTo>
                  <a:pt x="51" y="22"/>
                  <a:pt x="53" y="33"/>
                  <a:pt x="52" y="41"/>
                </a:cubicBezTo>
                <a:cubicBezTo>
                  <a:pt x="52" y="43"/>
                  <a:pt x="53" y="52"/>
                  <a:pt x="52" y="53"/>
                </a:cubicBezTo>
                <a:cubicBezTo>
                  <a:pt x="50" y="55"/>
                  <a:pt x="37" y="54"/>
                  <a:pt x="33" y="54"/>
                </a:cubicBezTo>
                <a:cubicBezTo>
                  <a:pt x="25" y="54"/>
                  <a:pt x="11" y="52"/>
                  <a:pt x="4" y="55"/>
                </a:cubicBezTo>
                <a:cubicBezTo>
                  <a:pt x="0" y="56"/>
                  <a:pt x="2" y="59"/>
                  <a:pt x="2" y="60"/>
                </a:cubicBezTo>
                <a:cubicBezTo>
                  <a:pt x="5" y="61"/>
                  <a:pt x="8" y="62"/>
                  <a:pt x="11" y="62"/>
                </a:cubicBezTo>
                <a:cubicBezTo>
                  <a:pt x="12" y="62"/>
                  <a:pt x="13" y="61"/>
                  <a:pt x="14" y="60"/>
                </a:cubicBezTo>
                <a:cubicBezTo>
                  <a:pt x="21" y="59"/>
                  <a:pt x="32" y="65"/>
                  <a:pt x="33" y="57"/>
                </a:cubicBezTo>
                <a:cubicBezTo>
                  <a:pt x="39" y="56"/>
                  <a:pt x="45" y="56"/>
                  <a:pt x="52" y="57"/>
                </a:cubicBezTo>
                <a:cubicBezTo>
                  <a:pt x="52" y="77"/>
                  <a:pt x="53" y="96"/>
                  <a:pt x="53" y="116"/>
                </a:cubicBezTo>
                <a:cubicBezTo>
                  <a:pt x="53" y="123"/>
                  <a:pt x="53" y="130"/>
                  <a:pt x="53" y="137"/>
                </a:cubicBezTo>
                <a:cubicBezTo>
                  <a:pt x="52" y="149"/>
                  <a:pt x="47" y="164"/>
                  <a:pt x="47" y="178"/>
                </a:cubicBezTo>
                <a:cubicBezTo>
                  <a:pt x="47" y="184"/>
                  <a:pt x="49" y="198"/>
                  <a:pt x="51" y="201"/>
                </a:cubicBezTo>
                <a:cubicBezTo>
                  <a:pt x="52" y="202"/>
                  <a:pt x="53" y="202"/>
                  <a:pt x="54" y="203"/>
                </a:cubicBezTo>
                <a:cubicBezTo>
                  <a:pt x="54" y="204"/>
                  <a:pt x="54" y="206"/>
                  <a:pt x="54" y="207"/>
                </a:cubicBezTo>
                <a:cubicBezTo>
                  <a:pt x="53" y="221"/>
                  <a:pt x="56" y="236"/>
                  <a:pt x="54" y="250"/>
                </a:cubicBezTo>
                <a:cubicBezTo>
                  <a:pt x="53" y="250"/>
                  <a:pt x="52" y="246"/>
                  <a:pt x="52" y="247"/>
                </a:cubicBezTo>
                <a:cubicBezTo>
                  <a:pt x="56" y="260"/>
                  <a:pt x="52" y="276"/>
                  <a:pt x="54" y="290"/>
                </a:cubicBezTo>
                <a:cubicBezTo>
                  <a:pt x="54" y="294"/>
                  <a:pt x="56" y="297"/>
                  <a:pt x="57" y="300"/>
                </a:cubicBezTo>
                <a:cubicBezTo>
                  <a:pt x="59" y="317"/>
                  <a:pt x="57" y="336"/>
                  <a:pt x="57" y="352"/>
                </a:cubicBezTo>
                <a:cubicBezTo>
                  <a:pt x="58" y="357"/>
                  <a:pt x="59" y="370"/>
                  <a:pt x="57" y="374"/>
                </a:cubicBezTo>
                <a:cubicBezTo>
                  <a:pt x="56" y="375"/>
                  <a:pt x="47" y="377"/>
                  <a:pt x="44" y="377"/>
                </a:cubicBezTo>
                <a:cubicBezTo>
                  <a:pt x="37" y="378"/>
                  <a:pt x="31" y="378"/>
                  <a:pt x="24" y="378"/>
                </a:cubicBezTo>
                <a:cubicBezTo>
                  <a:pt x="16" y="377"/>
                  <a:pt x="20" y="382"/>
                  <a:pt x="25" y="383"/>
                </a:cubicBezTo>
                <a:cubicBezTo>
                  <a:pt x="35" y="384"/>
                  <a:pt x="48" y="380"/>
                  <a:pt x="57" y="382"/>
                </a:cubicBezTo>
                <a:cubicBezTo>
                  <a:pt x="57" y="385"/>
                  <a:pt x="55" y="395"/>
                  <a:pt x="58" y="394"/>
                </a:cubicBezTo>
                <a:cubicBezTo>
                  <a:pt x="59" y="394"/>
                  <a:pt x="60" y="388"/>
                  <a:pt x="60" y="387"/>
                </a:cubicBezTo>
                <a:cubicBezTo>
                  <a:pt x="61" y="380"/>
                  <a:pt x="61" y="382"/>
                  <a:pt x="68" y="381"/>
                </a:cubicBezTo>
                <a:cubicBezTo>
                  <a:pt x="77" y="381"/>
                  <a:pt x="90" y="378"/>
                  <a:pt x="98" y="379"/>
                </a:cubicBezTo>
                <a:cubicBezTo>
                  <a:pt x="106" y="381"/>
                  <a:pt x="111" y="388"/>
                  <a:pt x="118" y="387"/>
                </a:cubicBezTo>
                <a:cubicBezTo>
                  <a:pt x="119" y="387"/>
                  <a:pt x="120" y="386"/>
                  <a:pt x="121" y="386"/>
                </a:cubicBezTo>
                <a:cubicBezTo>
                  <a:pt x="125" y="386"/>
                  <a:pt x="129" y="390"/>
                  <a:pt x="133" y="392"/>
                </a:cubicBezTo>
                <a:cubicBezTo>
                  <a:pt x="138" y="393"/>
                  <a:pt x="145" y="392"/>
                  <a:pt x="150" y="393"/>
                </a:cubicBezTo>
                <a:cubicBezTo>
                  <a:pt x="165" y="394"/>
                  <a:pt x="180" y="388"/>
                  <a:pt x="192" y="386"/>
                </a:cubicBezTo>
                <a:cubicBezTo>
                  <a:pt x="195" y="388"/>
                  <a:pt x="193" y="398"/>
                  <a:pt x="197" y="397"/>
                </a:cubicBezTo>
                <a:cubicBezTo>
                  <a:pt x="200" y="396"/>
                  <a:pt x="199" y="388"/>
                  <a:pt x="199" y="385"/>
                </a:cubicBezTo>
                <a:cubicBezTo>
                  <a:pt x="203" y="383"/>
                  <a:pt x="209" y="380"/>
                  <a:pt x="214" y="380"/>
                </a:cubicBezTo>
                <a:cubicBezTo>
                  <a:pt x="211" y="383"/>
                  <a:pt x="204" y="383"/>
                  <a:pt x="204" y="388"/>
                </a:cubicBezTo>
                <a:cubicBezTo>
                  <a:pt x="213" y="387"/>
                  <a:pt x="218" y="379"/>
                  <a:pt x="228" y="380"/>
                </a:cubicBezTo>
                <a:cubicBezTo>
                  <a:pt x="245" y="381"/>
                  <a:pt x="265" y="380"/>
                  <a:pt x="282" y="382"/>
                </a:cubicBezTo>
                <a:cubicBezTo>
                  <a:pt x="281" y="389"/>
                  <a:pt x="281" y="394"/>
                  <a:pt x="281" y="402"/>
                </a:cubicBezTo>
                <a:cubicBezTo>
                  <a:pt x="280" y="406"/>
                  <a:pt x="279" y="418"/>
                  <a:pt x="284" y="417"/>
                </a:cubicBezTo>
                <a:cubicBezTo>
                  <a:pt x="286" y="417"/>
                  <a:pt x="289" y="407"/>
                  <a:pt x="289" y="404"/>
                </a:cubicBezTo>
                <a:cubicBezTo>
                  <a:pt x="289" y="402"/>
                  <a:pt x="289" y="399"/>
                  <a:pt x="289" y="398"/>
                </a:cubicBezTo>
                <a:cubicBezTo>
                  <a:pt x="288" y="397"/>
                  <a:pt x="285" y="396"/>
                  <a:pt x="285" y="396"/>
                </a:cubicBezTo>
                <a:cubicBezTo>
                  <a:pt x="283" y="392"/>
                  <a:pt x="286" y="385"/>
                  <a:pt x="286" y="382"/>
                </a:cubicBezTo>
                <a:cubicBezTo>
                  <a:pt x="290" y="382"/>
                  <a:pt x="294" y="384"/>
                  <a:pt x="298" y="384"/>
                </a:cubicBezTo>
                <a:cubicBezTo>
                  <a:pt x="300" y="383"/>
                  <a:pt x="298" y="382"/>
                  <a:pt x="299" y="381"/>
                </a:cubicBezTo>
                <a:cubicBezTo>
                  <a:pt x="302" y="381"/>
                  <a:pt x="307" y="382"/>
                  <a:pt x="312" y="382"/>
                </a:cubicBezTo>
                <a:cubicBezTo>
                  <a:pt x="316" y="382"/>
                  <a:pt x="325" y="381"/>
                  <a:pt x="323" y="377"/>
                </a:cubicBezTo>
                <a:cubicBezTo>
                  <a:pt x="312" y="376"/>
                  <a:pt x="298" y="379"/>
                  <a:pt x="286" y="378"/>
                </a:cubicBezTo>
                <a:cubicBezTo>
                  <a:pt x="284" y="361"/>
                  <a:pt x="285" y="343"/>
                  <a:pt x="284" y="326"/>
                </a:cubicBezTo>
                <a:cubicBezTo>
                  <a:pt x="290" y="325"/>
                  <a:pt x="285" y="322"/>
                  <a:pt x="284" y="321"/>
                </a:cubicBezTo>
                <a:cubicBezTo>
                  <a:pt x="284" y="319"/>
                  <a:pt x="287" y="313"/>
                  <a:pt x="287" y="310"/>
                </a:cubicBezTo>
                <a:cubicBezTo>
                  <a:pt x="287" y="307"/>
                  <a:pt x="288" y="304"/>
                  <a:pt x="288" y="302"/>
                </a:cubicBezTo>
                <a:cubicBezTo>
                  <a:pt x="287" y="300"/>
                  <a:pt x="286" y="298"/>
                  <a:pt x="286" y="296"/>
                </a:cubicBezTo>
                <a:cubicBezTo>
                  <a:pt x="285" y="292"/>
                  <a:pt x="286" y="288"/>
                  <a:pt x="287" y="284"/>
                </a:cubicBezTo>
                <a:cubicBezTo>
                  <a:pt x="289" y="259"/>
                  <a:pt x="287" y="231"/>
                  <a:pt x="286" y="204"/>
                </a:cubicBezTo>
                <a:cubicBezTo>
                  <a:pt x="286" y="193"/>
                  <a:pt x="284" y="180"/>
                  <a:pt x="286" y="168"/>
                </a:cubicBezTo>
                <a:cubicBezTo>
                  <a:pt x="287" y="160"/>
                  <a:pt x="287" y="151"/>
                  <a:pt x="287" y="142"/>
                </a:cubicBezTo>
                <a:cubicBezTo>
                  <a:pt x="287" y="135"/>
                  <a:pt x="283" y="126"/>
                  <a:pt x="282" y="119"/>
                </a:cubicBezTo>
                <a:cubicBezTo>
                  <a:pt x="281" y="112"/>
                  <a:pt x="282" y="104"/>
                  <a:pt x="281" y="97"/>
                </a:cubicBezTo>
                <a:cubicBezTo>
                  <a:pt x="280" y="84"/>
                  <a:pt x="280" y="71"/>
                  <a:pt x="278" y="61"/>
                </a:cubicBezTo>
                <a:cubicBezTo>
                  <a:pt x="293" y="60"/>
                  <a:pt x="314" y="63"/>
                  <a:pt x="332" y="62"/>
                </a:cubicBezTo>
                <a:cubicBezTo>
                  <a:pt x="336" y="62"/>
                  <a:pt x="345" y="63"/>
                  <a:pt x="342" y="57"/>
                </a:cubicBezTo>
                <a:close/>
                <a:moveTo>
                  <a:pt x="53" y="190"/>
                </a:moveTo>
                <a:cubicBezTo>
                  <a:pt x="51" y="188"/>
                  <a:pt x="51" y="183"/>
                  <a:pt x="53" y="180"/>
                </a:cubicBezTo>
                <a:cubicBezTo>
                  <a:pt x="54" y="183"/>
                  <a:pt x="53" y="187"/>
                  <a:pt x="53" y="190"/>
                </a:cubicBezTo>
                <a:close/>
                <a:moveTo>
                  <a:pt x="235" y="80"/>
                </a:moveTo>
                <a:cubicBezTo>
                  <a:pt x="228" y="83"/>
                  <a:pt x="216" y="84"/>
                  <a:pt x="209" y="81"/>
                </a:cubicBezTo>
                <a:cubicBezTo>
                  <a:pt x="216" y="78"/>
                  <a:pt x="230" y="70"/>
                  <a:pt x="235" y="80"/>
                </a:cubicBezTo>
                <a:close/>
                <a:moveTo>
                  <a:pt x="260" y="110"/>
                </a:moveTo>
                <a:cubicBezTo>
                  <a:pt x="245" y="111"/>
                  <a:pt x="228" y="110"/>
                  <a:pt x="214" y="108"/>
                </a:cubicBezTo>
                <a:cubicBezTo>
                  <a:pt x="223" y="104"/>
                  <a:pt x="238" y="100"/>
                  <a:pt x="249" y="99"/>
                </a:cubicBezTo>
                <a:cubicBezTo>
                  <a:pt x="253" y="98"/>
                  <a:pt x="257" y="107"/>
                  <a:pt x="260" y="110"/>
                </a:cubicBezTo>
                <a:close/>
                <a:moveTo>
                  <a:pt x="250" y="88"/>
                </a:moveTo>
                <a:cubicBezTo>
                  <a:pt x="252" y="89"/>
                  <a:pt x="254" y="90"/>
                  <a:pt x="255" y="92"/>
                </a:cubicBezTo>
                <a:cubicBezTo>
                  <a:pt x="252" y="93"/>
                  <a:pt x="251" y="90"/>
                  <a:pt x="250" y="88"/>
                </a:cubicBezTo>
                <a:close/>
                <a:moveTo>
                  <a:pt x="277" y="204"/>
                </a:moveTo>
                <a:cubicBezTo>
                  <a:pt x="257" y="203"/>
                  <a:pt x="236" y="206"/>
                  <a:pt x="216" y="203"/>
                </a:cubicBezTo>
                <a:cubicBezTo>
                  <a:pt x="232" y="194"/>
                  <a:pt x="255" y="190"/>
                  <a:pt x="278" y="191"/>
                </a:cubicBezTo>
                <a:cubicBezTo>
                  <a:pt x="277" y="196"/>
                  <a:pt x="279" y="200"/>
                  <a:pt x="277" y="204"/>
                </a:cubicBezTo>
                <a:close/>
                <a:moveTo>
                  <a:pt x="203" y="347"/>
                </a:moveTo>
                <a:cubicBezTo>
                  <a:pt x="202" y="347"/>
                  <a:pt x="201" y="346"/>
                  <a:pt x="199" y="346"/>
                </a:cubicBezTo>
                <a:cubicBezTo>
                  <a:pt x="201" y="343"/>
                  <a:pt x="202" y="337"/>
                  <a:pt x="203" y="333"/>
                </a:cubicBezTo>
                <a:cubicBezTo>
                  <a:pt x="206" y="334"/>
                  <a:pt x="210" y="334"/>
                  <a:pt x="214" y="335"/>
                </a:cubicBezTo>
                <a:cubicBezTo>
                  <a:pt x="210" y="338"/>
                  <a:pt x="199" y="340"/>
                  <a:pt x="203" y="347"/>
                </a:cubicBezTo>
                <a:close/>
                <a:moveTo>
                  <a:pt x="248" y="352"/>
                </a:moveTo>
                <a:cubicBezTo>
                  <a:pt x="248" y="353"/>
                  <a:pt x="246" y="354"/>
                  <a:pt x="246" y="353"/>
                </a:cubicBezTo>
                <a:cubicBezTo>
                  <a:pt x="247" y="353"/>
                  <a:pt x="247" y="352"/>
                  <a:pt x="248" y="352"/>
                </a:cubicBezTo>
                <a:close/>
                <a:moveTo>
                  <a:pt x="236" y="350"/>
                </a:moveTo>
                <a:cubicBezTo>
                  <a:pt x="227" y="352"/>
                  <a:pt x="216" y="356"/>
                  <a:pt x="205" y="354"/>
                </a:cubicBezTo>
                <a:cubicBezTo>
                  <a:pt x="206" y="345"/>
                  <a:pt x="221" y="347"/>
                  <a:pt x="230" y="346"/>
                </a:cubicBezTo>
                <a:cubicBezTo>
                  <a:pt x="237" y="345"/>
                  <a:pt x="243" y="346"/>
                  <a:pt x="248" y="345"/>
                </a:cubicBezTo>
                <a:cubicBezTo>
                  <a:pt x="246" y="350"/>
                  <a:pt x="241" y="348"/>
                  <a:pt x="236" y="350"/>
                </a:cubicBezTo>
                <a:close/>
                <a:moveTo>
                  <a:pt x="257" y="356"/>
                </a:moveTo>
                <a:cubicBezTo>
                  <a:pt x="256" y="359"/>
                  <a:pt x="252" y="362"/>
                  <a:pt x="248" y="364"/>
                </a:cubicBezTo>
                <a:cubicBezTo>
                  <a:pt x="251" y="361"/>
                  <a:pt x="254" y="359"/>
                  <a:pt x="257" y="356"/>
                </a:cubicBezTo>
                <a:close/>
                <a:moveTo>
                  <a:pt x="223" y="342"/>
                </a:moveTo>
                <a:cubicBezTo>
                  <a:pt x="216" y="343"/>
                  <a:pt x="212" y="345"/>
                  <a:pt x="207" y="343"/>
                </a:cubicBezTo>
                <a:cubicBezTo>
                  <a:pt x="218" y="331"/>
                  <a:pt x="243" y="335"/>
                  <a:pt x="260" y="335"/>
                </a:cubicBezTo>
                <a:cubicBezTo>
                  <a:pt x="257" y="344"/>
                  <a:pt x="235" y="341"/>
                  <a:pt x="223" y="342"/>
                </a:cubicBezTo>
                <a:close/>
                <a:moveTo>
                  <a:pt x="233" y="332"/>
                </a:moveTo>
                <a:cubicBezTo>
                  <a:pt x="238" y="331"/>
                  <a:pt x="245" y="330"/>
                  <a:pt x="251" y="329"/>
                </a:cubicBezTo>
                <a:cubicBezTo>
                  <a:pt x="239" y="326"/>
                  <a:pt x="228" y="334"/>
                  <a:pt x="216" y="331"/>
                </a:cubicBezTo>
                <a:cubicBezTo>
                  <a:pt x="225" y="329"/>
                  <a:pt x="236" y="328"/>
                  <a:pt x="246" y="326"/>
                </a:cubicBezTo>
                <a:cubicBezTo>
                  <a:pt x="231" y="325"/>
                  <a:pt x="217" y="328"/>
                  <a:pt x="203" y="330"/>
                </a:cubicBezTo>
                <a:cubicBezTo>
                  <a:pt x="204" y="323"/>
                  <a:pt x="201" y="317"/>
                  <a:pt x="200" y="313"/>
                </a:cubicBezTo>
                <a:cubicBezTo>
                  <a:pt x="199" y="312"/>
                  <a:pt x="199" y="307"/>
                  <a:pt x="200" y="307"/>
                </a:cubicBezTo>
                <a:cubicBezTo>
                  <a:pt x="202" y="307"/>
                  <a:pt x="203" y="308"/>
                  <a:pt x="204" y="308"/>
                </a:cubicBezTo>
                <a:cubicBezTo>
                  <a:pt x="210" y="309"/>
                  <a:pt x="216" y="307"/>
                  <a:pt x="223" y="307"/>
                </a:cubicBezTo>
                <a:cubicBezTo>
                  <a:pt x="231" y="307"/>
                  <a:pt x="240" y="308"/>
                  <a:pt x="247" y="308"/>
                </a:cubicBezTo>
                <a:cubicBezTo>
                  <a:pt x="239" y="309"/>
                  <a:pt x="231" y="310"/>
                  <a:pt x="222" y="312"/>
                </a:cubicBezTo>
                <a:cubicBezTo>
                  <a:pt x="217" y="313"/>
                  <a:pt x="210" y="312"/>
                  <a:pt x="207" y="314"/>
                </a:cubicBezTo>
                <a:cubicBezTo>
                  <a:pt x="201" y="319"/>
                  <a:pt x="211" y="320"/>
                  <a:pt x="215" y="321"/>
                </a:cubicBezTo>
                <a:cubicBezTo>
                  <a:pt x="231" y="324"/>
                  <a:pt x="249" y="322"/>
                  <a:pt x="268" y="325"/>
                </a:cubicBezTo>
                <a:cubicBezTo>
                  <a:pt x="264" y="337"/>
                  <a:pt x="244" y="331"/>
                  <a:pt x="233" y="332"/>
                </a:cubicBezTo>
                <a:close/>
                <a:moveTo>
                  <a:pt x="204" y="220"/>
                </a:moveTo>
                <a:cubicBezTo>
                  <a:pt x="220" y="223"/>
                  <a:pt x="240" y="221"/>
                  <a:pt x="256" y="226"/>
                </a:cubicBezTo>
                <a:cubicBezTo>
                  <a:pt x="238" y="228"/>
                  <a:pt x="221" y="228"/>
                  <a:pt x="203" y="230"/>
                </a:cubicBezTo>
                <a:cubicBezTo>
                  <a:pt x="204" y="227"/>
                  <a:pt x="203" y="223"/>
                  <a:pt x="204" y="220"/>
                </a:cubicBezTo>
                <a:close/>
                <a:moveTo>
                  <a:pt x="216" y="101"/>
                </a:moveTo>
                <a:cubicBezTo>
                  <a:pt x="214" y="102"/>
                  <a:pt x="212" y="103"/>
                  <a:pt x="209" y="103"/>
                </a:cubicBezTo>
                <a:cubicBezTo>
                  <a:pt x="208" y="102"/>
                  <a:pt x="208" y="101"/>
                  <a:pt x="207" y="99"/>
                </a:cubicBezTo>
                <a:cubicBezTo>
                  <a:pt x="210" y="100"/>
                  <a:pt x="213" y="100"/>
                  <a:pt x="216" y="101"/>
                </a:cubicBezTo>
                <a:close/>
                <a:moveTo>
                  <a:pt x="208" y="87"/>
                </a:moveTo>
                <a:cubicBezTo>
                  <a:pt x="209" y="87"/>
                  <a:pt x="210" y="88"/>
                  <a:pt x="211" y="88"/>
                </a:cubicBezTo>
                <a:cubicBezTo>
                  <a:pt x="210" y="88"/>
                  <a:pt x="209" y="89"/>
                  <a:pt x="208" y="89"/>
                </a:cubicBezTo>
                <a:cubicBezTo>
                  <a:pt x="208" y="88"/>
                  <a:pt x="208" y="88"/>
                  <a:pt x="208" y="87"/>
                </a:cubicBezTo>
                <a:close/>
                <a:moveTo>
                  <a:pt x="209" y="188"/>
                </a:moveTo>
                <a:cubicBezTo>
                  <a:pt x="216" y="191"/>
                  <a:pt x="227" y="189"/>
                  <a:pt x="236" y="190"/>
                </a:cubicBezTo>
                <a:cubicBezTo>
                  <a:pt x="233" y="193"/>
                  <a:pt x="227" y="194"/>
                  <a:pt x="222" y="195"/>
                </a:cubicBezTo>
                <a:cubicBezTo>
                  <a:pt x="217" y="196"/>
                  <a:pt x="206" y="198"/>
                  <a:pt x="207" y="204"/>
                </a:cubicBezTo>
                <a:cubicBezTo>
                  <a:pt x="208" y="208"/>
                  <a:pt x="215" y="208"/>
                  <a:pt x="218" y="208"/>
                </a:cubicBezTo>
                <a:cubicBezTo>
                  <a:pt x="214" y="211"/>
                  <a:pt x="208" y="212"/>
                  <a:pt x="204" y="214"/>
                </a:cubicBezTo>
                <a:cubicBezTo>
                  <a:pt x="205" y="203"/>
                  <a:pt x="206" y="190"/>
                  <a:pt x="206" y="178"/>
                </a:cubicBezTo>
                <a:cubicBezTo>
                  <a:pt x="211" y="179"/>
                  <a:pt x="218" y="177"/>
                  <a:pt x="223" y="178"/>
                </a:cubicBezTo>
                <a:cubicBezTo>
                  <a:pt x="219" y="181"/>
                  <a:pt x="208" y="180"/>
                  <a:pt x="207" y="184"/>
                </a:cubicBezTo>
                <a:cubicBezTo>
                  <a:pt x="207" y="185"/>
                  <a:pt x="208" y="187"/>
                  <a:pt x="209" y="188"/>
                </a:cubicBezTo>
                <a:close/>
                <a:moveTo>
                  <a:pt x="205" y="159"/>
                </a:moveTo>
                <a:cubicBezTo>
                  <a:pt x="210" y="160"/>
                  <a:pt x="216" y="161"/>
                  <a:pt x="221" y="161"/>
                </a:cubicBezTo>
                <a:cubicBezTo>
                  <a:pt x="217" y="164"/>
                  <a:pt x="211" y="164"/>
                  <a:pt x="206" y="166"/>
                </a:cubicBezTo>
                <a:cubicBezTo>
                  <a:pt x="205" y="164"/>
                  <a:pt x="205" y="161"/>
                  <a:pt x="205" y="159"/>
                </a:cubicBezTo>
                <a:close/>
                <a:moveTo>
                  <a:pt x="210" y="155"/>
                </a:moveTo>
                <a:cubicBezTo>
                  <a:pt x="225" y="149"/>
                  <a:pt x="244" y="147"/>
                  <a:pt x="262" y="145"/>
                </a:cubicBezTo>
                <a:cubicBezTo>
                  <a:pt x="264" y="148"/>
                  <a:pt x="272" y="157"/>
                  <a:pt x="262" y="157"/>
                </a:cubicBezTo>
                <a:cubicBezTo>
                  <a:pt x="247" y="157"/>
                  <a:pt x="224" y="158"/>
                  <a:pt x="210" y="155"/>
                </a:cubicBezTo>
                <a:close/>
                <a:moveTo>
                  <a:pt x="206" y="150"/>
                </a:moveTo>
                <a:cubicBezTo>
                  <a:pt x="204" y="148"/>
                  <a:pt x="205" y="144"/>
                  <a:pt x="205" y="141"/>
                </a:cubicBezTo>
                <a:cubicBezTo>
                  <a:pt x="206" y="141"/>
                  <a:pt x="211" y="141"/>
                  <a:pt x="212" y="142"/>
                </a:cubicBezTo>
                <a:cubicBezTo>
                  <a:pt x="213" y="142"/>
                  <a:pt x="212" y="141"/>
                  <a:pt x="213" y="141"/>
                </a:cubicBezTo>
                <a:cubicBezTo>
                  <a:pt x="221" y="142"/>
                  <a:pt x="230" y="143"/>
                  <a:pt x="239" y="143"/>
                </a:cubicBezTo>
                <a:cubicBezTo>
                  <a:pt x="228" y="146"/>
                  <a:pt x="217" y="148"/>
                  <a:pt x="206" y="150"/>
                </a:cubicBezTo>
                <a:close/>
                <a:moveTo>
                  <a:pt x="213" y="132"/>
                </a:moveTo>
                <a:cubicBezTo>
                  <a:pt x="213" y="130"/>
                  <a:pt x="213" y="127"/>
                  <a:pt x="213" y="126"/>
                </a:cubicBezTo>
                <a:cubicBezTo>
                  <a:pt x="222" y="125"/>
                  <a:pt x="236" y="125"/>
                  <a:pt x="246" y="127"/>
                </a:cubicBezTo>
                <a:cubicBezTo>
                  <a:pt x="235" y="129"/>
                  <a:pt x="223" y="131"/>
                  <a:pt x="213" y="132"/>
                </a:cubicBezTo>
                <a:close/>
                <a:moveTo>
                  <a:pt x="212" y="117"/>
                </a:moveTo>
                <a:cubicBezTo>
                  <a:pt x="212" y="116"/>
                  <a:pt x="212" y="114"/>
                  <a:pt x="211" y="113"/>
                </a:cubicBezTo>
                <a:cubicBezTo>
                  <a:pt x="216" y="114"/>
                  <a:pt x="223" y="113"/>
                  <a:pt x="226" y="115"/>
                </a:cubicBezTo>
                <a:cubicBezTo>
                  <a:pt x="221" y="116"/>
                  <a:pt x="216" y="118"/>
                  <a:pt x="212" y="117"/>
                </a:cubicBezTo>
                <a:close/>
                <a:moveTo>
                  <a:pt x="210" y="126"/>
                </a:moveTo>
                <a:cubicBezTo>
                  <a:pt x="210" y="128"/>
                  <a:pt x="211" y="131"/>
                  <a:pt x="210" y="133"/>
                </a:cubicBezTo>
                <a:cubicBezTo>
                  <a:pt x="209" y="134"/>
                  <a:pt x="207" y="134"/>
                  <a:pt x="204" y="134"/>
                </a:cubicBezTo>
                <a:cubicBezTo>
                  <a:pt x="204" y="132"/>
                  <a:pt x="204" y="128"/>
                  <a:pt x="204" y="125"/>
                </a:cubicBezTo>
                <a:cubicBezTo>
                  <a:pt x="206" y="125"/>
                  <a:pt x="208" y="125"/>
                  <a:pt x="210" y="126"/>
                </a:cubicBezTo>
                <a:close/>
                <a:moveTo>
                  <a:pt x="204" y="236"/>
                </a:moveTo>
                <a:cubicBezTo>
                  <a:pt x="211" y="237"/>
                  <a:pt x="218" y="239"/>
                  <a:pt x="226" y="238"/>
                </a:cubicBezTo>
                <a:cubicBezTo>
                  <a:pt x="219" y="241"/>
                  <a:pt x="211" y="244"/>
                  <a:pt x="203" y="246"/>
                </a:cubicBezTo>
                <a:cubicBezTo>
                  <a:pt x="202" y="242"/>
                  <a:pt x="202" y="239"/>
                  <a:pt x="204" y="236"/>
                </a:cubicBezTo>
                <a:close/>
                <a:moveTo>
                  <a:pt x="271" y="260"/>
                </a:moveTo>
                <a:cubicBezTo>
                  <a:pt x="270" y="262"/>
                  <a:pt x="264" y="262"/>
                  <a:pt x="261" y="262"/>
                </a:cubicBezTo>
                <a:cubicBezTo>
                  <a:pt x="247" y="262"/>
                  <a:pt x="231" y="260"/>
                  <a:pt x="216" y="260"/>
                </a:cubicBezTo>
                <a:cubicBezTo>
                  <a:pt x="228" y="255"/>
                  <a:pt x="243" y="254"/>
                  <a:pt x="259" y="253"/>
                </a:cubicBezTo>
                <a:cubicBezTo>
                  <a:pt x="262" y="253"/>
                  <a:pt x="271" y="254"/>
                  <a:pt x="270" y="249"/>
                </a:cubicBezTo>
                <a:cubicBezTo>
                  <a:pt x="269" y="247"/>
                  <a:pt x="261" y="249"/>
                  <a:pt x="258" y="249"/>
                </a:cubicBezTo>
                <a:cubicBezTo>
                  <a:pt x="243" y="251"/>
                  <a:pt x="225" y="251"/>
                  <a:pt x="210" y="250"/>
                </a:cubicBezTo>
                <a:cubicBezTo>
                  <a:pt x="223" y="240"/>
                  <a:pt x="252" y="239"/>
                  <a:pt x="273" y="242"/>
                </a:cubicBezTo>
                <a:cubicBezTo>
                  <a:pt x="270" y="246"/>
                  <a:pt x="275" y="257"/>
                  <a:pt x="271" y="260"/>
                </a:cubicBezTo>
                <a:close/>
                <a:moveTo>
                  <a:pt x="272" y="274"/>
                </a:moveTo>
                <a:cubicBezTo>
                  <a:pt x="253" y="277"/>
                  <a:pt x="230" y="276"/>
                  <a:pt x="211" y="275"/>
                </a:cubicBezTo>
                <a:cubicBezTo>
                  <a:pt x="229" y="269"/>
                  <a:pt x="250" y="268"/>
                  <a:pt x="272" y="266"/>
                </a:cubicBezTo>
                <a:cubicBezTo>
                  <a:pt x="272" y="268"/>
                  <a:pt x="273" y="271"/>
                  <a:pt x="272" y="274"/>
                </a:cubicBezTo>
                <a:close/>
                <a:moveTo>
                  <a:pt x="216" y="254"/>
                </a:moveTo>
                <a:cubicBezTo>
                  <a:pt x="212" y="256"/>
                  <a:pt x="207" y="257"/>
                  <a:pt x="203" y="258"/>
                </a:cubicBezTo>
                <a:cubicBezTo>
                  <a:pt x="199" y="251"/>
                  <a:pt x="212" y="256"/>
                  <a:pt x="216" y="254"/>
                </a:cubicBezTo>
                <a:close/>
                <a:moveTo>
                  <a:pt x="238" y="265"/>
                </a:moveTo>
                <a:cubicBezTo>
                  <a:pt x="227" y="268"/>
                  <a:pt x="214" y="269"/>
                  <a:pt x="202" y="271"/>
                </a:cubicBezTo>
                <a:cubicBezTo>
                  <a:pt x="201" y="269"/>
                  <a:pt x="201" y="266"/>
                  <a:pt x="202" y="264"/>
                </a:cubicBezTo>
                <a:cubicBezTo>
                  <a:pt x="215" y="264"/>
                  <a:pt x="226" y="264"/>
                  <a:pt x="238" y="265"/>
                </a:cubicBezTo>
                <a:close/>
                <a:moveTo>
                  <a:pt x="221" y="280"/>
                </a:moveTo>
                <a:cubicBezTo>
                  <a:pt x="215" y="282"/>
                  <a:pt x="208" y="283"/>
                  <a:pt x="201" y="285"/>
                </a:cubicBezTo>
                <a:cubicBezTo>
                  <a:pt x="201" y="284"/>
                  <a:pt x="201" y="281"/>
                  <a:pt x="201" y="280"/>
                </a:cubicBezTo>
                <a:cubicBezTo>
                  <a:pt x="207" y="279"/>
                  <a:pt x="214" y="280"/>
                  <a:pt x="221" y="280"/>
                </a:cubicBezTo>
                <a:close/>
                <a:moveTo>
                  <a:pt x="201" y="295"/>
                </a:moveTo>
                <a:cubicBezTo>
                  <a:pt x="206" y="295"/>
                  <a:pt x="211" y="294"/>
                  <a:pt x="214" y="295"/>
                </a:cubicBezTo>
                <a:cubicBezTo>
                  <a:pt x="211" y="297"/>
                  <a:pt x="205" y="297"/>
                  <a:pt x="201" y="299"/>
                </a:cubicBezTo>
                <a:cubicBezTo>
                  <a:pt x="200" y="298"/>
                  <a:pt x="201" y="296"/>
                  <a:pt x="201" y="295"/>
                </a:cubicBezTo>
                <a:close/>
                <a:moveTo>
                  <a:pt x="261" y="322"/>
                </a:moveTo>
                <a:cubicBezTo>
                  <a:pt x="245" y="321"/>
                  <a:pt x="225" y="321"/>
                  <a:pt x="210" y="317"/>
                </a:cubicBezTo>
                <a:cubicBezTo>
                  <a:pt x="228" y="312"/>
                  <a:pt x="248" y="309"/>
                  <a:pt x="268" y="309"/>
                </a:cubicBezTo>
                <a:cubicBezTo>
                  <a:pt x="269" y="317"/>
                  <a:pt x="270" y="322"/>
                  <a:pt x="261" y="322"/>
                </a:cubicBezTo>
                <a:close/>
                <a:moveTo>
                  <a:pt x="212" y="306"/>
                </a:moveTo>
                <a:cubicBezTo>
                  <a:pt x="209" y="306"/>
                  <a:pt x="204" y="305"/>
                  <a:pt x="202" y="304"/>
                </a:cubicBezTo>
                <a:cubicBezTo>
                  <a:pt x="214" y="296"/>
                  <a:pt x="230" y="295"/>
                  <a:pt x="247" y="294"/>
                </a:cubicBezTo>
                <a:cubicBezTo>
                  <a:pt x="254" y="294"/>
                  <a:pt x="263" y="295"/>
                  <a:pt x="271" y="294"/>
                </a:cubicBezTo>
                <a:cubicBezTo>
                  <a:pt x="273" y="293"/>
                  <a:pt x="274" y="293"/>
                  <a:pt x="274" y="292"/>
                </a:cubicBezTo>
                <a:cubicBezTo>
                  <a:pt x="276" y="295"/>
                  <a:pt x="274" y="300"/>
                  <a:pt x="274" y="304"/>
                </a:cubicBezTo>
                <a:cubicBezTo>
                  <a:pt x="253" y="305"/>
                  <a:pt x="232" y="305"/>
                  <a:pt x="212" y="306"/>
                </a:cubicBezTo>
                <a:close/>
                <a:moveTo>
                  <a:pt x="275" y="291"/>
                </a:moveTo>
                <a:cubicBezTo>
                  <a:pt x="272" y="284"/>
                  <a:pt x="266" y="288"/>
                  <a:pt x="261" y="289"/>
                </a:cubicBezTo>
                <a:cubicBezTo>
                  <a:pt x="261" y="284"/>
                  <a:pt x="256" y="289"/>
                  <a:pt x="252" y="289"/>
                </a:cubicBezTo>
                <a:cubicBezTo>
                  <a:pt x="238" y="292"/>
                  <a:pt x="218" y="290"/>
                  <a:pt x="203" y="290"/>
                </a:cubicBezTo>
                <a:cubicBezTo>
                  <a:pt x="223" y="281"/>
                  <a:pt x="249" y="279"/>
                  <a:pt x="274" y="279"/>
                </a:cubicBezTo>
                <a:cubicBezTo>
                  <a:pt x="275" y="282"/>
                  <a:pt x="275" y="287"/>
                  <a:pt x="275" y="291"/>
                </a:cubicBezTo>
                <a:close/>
                <a:moveTo>
                  <a:pt x="276" y="247"/>
                </a:moveTo>
                <a:cubicBezTo>
                  <a:pt x="277" y="251"/>
                  <a:pt x="276" y="256"/>
                  <a:pt x="276" y="260"/>
                </a:cubicBezTo>
                <a:cubicBezTo>
                  <a:pt x="274" y="257"/>
                  <a:pt x="275" y="251"/>
                  <a:pt x="276" y="247"/>
                </a:cubicBezTo>
                <a:close/>
                <a:moveTo>
                  <a:pt x="276" y="237"/>
                </a:moveTo>
                <a:cubicBezTo>
                  <a:pt x="257" y="237"/>
                  <a:pt x="234" y="234"/>
                  <a:pt x="216" y="234"/>
                </a:cubicBezTo>
                <a:cubicBezTo>
                  <a:pt x="231" y="231"/>
                  <a:pt x="252" y="230"/>
                  <a:pt x="268" y="228"/>
                </a:cubicBezTo>
                <a:cubicBezTo>
                  <a:pt x="270" y="228"/>
                  <a:pt x="273" y="229"/>
                  <a:pt x="273" y="226"/>
                </a:cubicBezTo>
                <a:cubicBezTo>
                  <a:pt x="273" y="222"/>
                  <a:pt x="259" y="221"/>
                  <a:pt x="256" y="221"/>
                </a:cubicBezTo>
                <a:cubicBezTo>
                  <a:pt x="242" y="219"/>
                  <a:pt x="226" y="218"/>
                  <a:pt x="213" y="216"/>
                </a:cubicBezTo>
                <a:cubicBezTo>
                  <a:pt x="229" y="208"/>
                  <a:pt x="257" y="210"/>
                  <a:pt x="277" y="211"/>
                </a:cubicBezTo>
                <a:cubicBezTo>
                  <a:pt x="277" y="219"/>
                  <a:pt x="277" y="229"/>
                  <a:pt x="276" y="237"/>
                </a:cubicBezTo>
                <a:close/>
                <a:moveTo>
                  <a:pt x="278" y="185"/>
                </a:moveTo>
                <a:cubicBezTo>
                  <a:pt x="259" y="186"/>
                  <a:pt x="239" y="187"/>
                  <a:pt x="221" y="185"/>
                </a:cubicBezTo>
                <a:cubicBezTo>
                  <a:pt x="238" y="179"/>
                  <a:pt x="257" y="177"/>
                  <a:pt x="278" y="177"/>
                </a:cubicBezTo>
                <a:cubicBezTo>
                  <a:pt x="278" y="179"/>
                  <a:pt x="278" y="183"/>
                  <a:pt x="278" y="185"/>
                </a:cubicBezTo>
                <a:close/>
                <a:moveTo>
                  <a:pt x="278" y="171"/>
                </a:moveTo>
                <a:cubicBezTo>
                  <a:pt x="261" y="173"/>
                  <a:pt x="243" y="174"/>
                  <a:pt x="226" y="174"/>
                </a:cubicBezTo>
                <a:cubicBezTo>
                  <a:pt x="220" y="173"/>
                  <a:pt x="211" y="175"/>
                  <a:pt x="206" y="172"/>
                </a:cubicBezTo>
                <a:cubicBezTo>
                  <a:pt x="209" y="168"/>
                  <a:pt x="214" y="169"/>
                  <a:pt x="218" y="167"/>
                </a:cubicBezTo>
                <a:cubicBezTo>
                  <a:pt x="235" y="163"/>
                  <a:pt x="257" y="160"/>
                  <a:pt x="277" y="163"/>
                </a:cubicBezTo>
                <a:cubicBezTo>
                  <a:pt x="277" y="165"/>
                  <a:pt x="278" y="169"/>
                  <a:pt x="278" y="171"/>
                </a:cubicBezTo>
                <a:close/>
                <a:moveTo>
                  <a:pt x="271" y="157"/>
                </a:moveTo>
                <a:cubicBezTo>
                  <a:pt x="271" y="152"/>
                  <a:pt x="269" y="148"/>
                  <a:pt x="266" y="145"/>
                </a:cubicBezTo>
                <a:cubicBezTo>
                  <a:pt x="268" y="145"/>
                  <a:pt x="270" y="144"/>
                  <a:pt x="271" y="145"/>
                </a:cubicBezTo>
                <a:cubicBezTo>
                  <a:pt x="272" y="149"/>
                  <a:pt x="275" y="153"/>
                  <a:pt x="275" y="157"/>
                </a:cubicBezTo>
                <a:cubicBezTo>
                  <a:pt x="274" y="157"/>
                  <a:pt x="272" y="157"/>
                  <a:pt x="271" y="157"/>
                </a:cubicBezTo>
                <a:close/>
                <a:moveTo>
                  <a:pt x="219" y="136"/>
                </a:moveTo>
                <a:cubicBezTo>
                  <a:pt x="232" y="134"/>
                  <a:pt x="251" y="130"/>
                  <a:pt x="264" y="129"/>
                </a:cubicBezTo>
                <a:cubicBezTo>
                  <a:pt x="268" y="128"/>
                  <a:pt x="270" y="136"/>
                  <a:pt x="270" y="139"/>
                </a:cubicBezTo>
                <a:cubicBezTo>
                  <a:pt x="253" y="138"/>
                  <a:pt x="234" y="141"/>
                  <a:pt x="219" y="136"/>
                </a:cubicBezTo>
                <a:close/>
                <a:moveTo>
                  <a:pt x="226" y="121"/>
                </a:moveTo>
                <a:cubicBezTo>
                  <a:pt x="237" y="118"/>
                  <a:pt x="252" y="116"/>
                  <a:pt x="264" y="115"/>
                </a:cubicBezTo>
                <a:cubicBezTo>
                  <a:pt x="265" y="117"/>
                  <a:pt x="265" y="120"/>
                  <a:pt x="265" y="123"/>
                </a:cubicBezTo>
                <a:cubicBezTo>
                  <a:pt x="253" y="123"/>
                  <a:pt x="239" y="121"/>
                  <a:pt x="226" y="121"/>
                </a:cubicBezTo>
                <a:close/>
                <a:moveTo>
                  <a:pt x="256" y="97"/>
                </a:moveTo>
                <a:cubicBezTo>
                  <a:pt x="262" y="97"/>
                  <a:pt x="262" y="103"/>
                  <a:pt x="265" y="106"/>
                </a:cubicBezTo>
                <a:cubicBezTo>
                  <a:pt x="261" y="104"/>
                  <a:pt x="258" y="101"/>
                  <a:pt x="256" y="97"/>
                </a:cubicBezTo>
                <a:close/>
                <a:moveTo>
                  <a:pt x="231" y="96"/>
                </a:moveTo>
                <a:cubicBezTo>
                  <a:pt x="224" y="97"/>
                  <a:pt x="217" y="96"/>
                  <a:pt x="212" y="95"/>
                </a:cubicBezTo>
                <a:cubicBezTo>
                  <a:pt x="218" y="90"/>
                  <a:pt x="233" y="88"/>
                  <a:pt x="241" y="86"/>
                </a:cubicBezTo>
                <a:cubicBezTo>
                  <a:pt x="242" y="86"/>
                  <a:pt x="247" y="92"/>
                  <a:pt x="247" y="93"/>
                </a:cubicBezTo>
                <a:cubicBezTo>
                  <a:pt x="246" y="95"/>
                  <a:pt x="234" y="96"/>
                  <a:pt x="231" y="96"/>
                </a:cubicBezTo>
                <a:close/>
                <a:moveTo>
                  <a:pt x="226" y="67"/>
                </a:moveTo>
                <a:cubicBezTo>
                  <a:pt x="219" y="66"/>
                  <a:pt x="208" y="65"/>
                  <a:pt x="203" y="61"/>
                </a:cubicBezTo>
                <a:cubicBezTo>
                  <a:pt x="212" y="61"/>
                  <a:pt x="221" y="63"/>
                  <a:pt x="226" y="67"/>
                </a:cubicBezTo>
                <a:close/>
                <a:moveTo>
                  <a:pt x="220" y="72"/>
                </a:moveTo>
                <a:cubicBezTo>
                  <a:pt x="216" y="74"/>
                  <a:pt x="211" y="74"/>
                  <a:pt x="207" y="76"/>
                </a:cubicBezTo>
                <a:cubicBezTo>
                  <a:pt x="205" y="73"/>
                  <a:pt x="204" y="70"/>
                  <a:pt x="203" y="67"/>
                </a:cubicBezTo>
                <a:cubicBezTo>
                  <a:pt x="208" y="68"/>
                  <a:pt x="214" y="70"/>
                  <a:pt x="220" y="72"/>
                </a:cubicBezTo>
                <a:close/>
                <a:moveTo>
                  <a:pt x="204" y="92"/>
                </a:moveTo>
                <a:cubicBezTo>
                  <a:pt x="202" y="92"/>
                  <a:pt x="201" y="86"/>
                  <a:pt x="202" y="84"/>
                </a:cubicBezTo>
                <a:cubicBezTo>
                  <a:pt x="206" y="83"/>
                  <a:pt x="206" y="92"/>
                  <a:pt x="204" y="92"/>
                </a:cubicBezTo>
                <a:close/>
                <a:moveTo>
                  <a:pt x="201" y="69"/>
                </a:moveTo>
                <a:cubicBezTo>
                  <a:pt x="203" y="70"/>
                  <a:pt x="206" y="77"/>
                  <a:pt x="201" y="78"/>
                </a:cubicBezTo>
                <a:cubicBezTo>
                  <a:pt x="201" y="75"/>
                  <a:pt x="201" y="72"/>
                  <a:pt x="201" y="69"/>
                </a:cubicBezTo>
                <a:close/>
                <a:moveTo>
                  <a:pt x="201" y="97"/>
                </a:moveTo>
                <a:cubicBezTo>
                  <a:pt x="206" y="100"/>
                  <a:pt x="200" y="108"/>
                  <a:pt x="203" y="113"/>
                </a:cubicBezTo>
                <a:cubicBezTo>
                  <a:pt x="205" y="112"/>
                  <a:pt x="204" y="110"/>
                  <a:pt x="205" y="110"/>
                </a:cubicBezTo>
                <a:cubicBezTo>
                  <a:pt x="209" y="112"/>
                  <a:pt x="210" y="120"/>
                  <a:pt x="203" y="120"/>
                </a:cubicBezTo>
                <a:cubicBezTo>
                  <a:pt x="202" y="113"/>
                  <a:pt x="200" y="105"/>
                  <a:pt x="201" y="97"/>
                </a:cubicBezTo>
                <a:close/>
                <a:moveTo>
                  <a:pt x="200" y="132"/>
                </a:moveTo>
                <a:cubicBezTo>
                  <a:pt x="200" y="137"/>
                  <a:pt x="204" y="147"/>
                  <a:pt x="200" y="152"/>
                </a:cubicBezTo>
                <a:cubicBezTo>
                  <a:pt x="199" y="146"/>
                  <a:pt x="200" y="137"/>
                  <a:pt x="200" y="132"/>
                </a:cubicBezTo>
                <a:close/>
                <a:moveTo>
                  <a:pt x="200" y="157"/>
                </a:moveTo>
                <a:cubicBezTo>
                  <a:pt x="203" y="158"/>
                  <a:pt x="204" y="168"/>
                  <a:pt x="200" y="169"/>
                </a:cubicBezTo>
                <a:cubicBezTo>
                  <a:pt x="200" y="165"/>
                  <a:pt x="200" y="160"/>
                  <a:pt x="200" y="157"/>
                </a:cubicBezTo>
                <a:close/>
                <a:moveTo>
                  <a:pt x="200" y="175"/>
                </a:moveTo>
                <a:cubicBezTo>
                  <a:pt x="204" y="176"/>
                  <a:pt x="203" y="186"/>
                  <a:pt x="203" y="192"/>
                </a:cubicBezTo>
                <a:cubicBezTo>
                  <a:pt x="202" y="204"/>
                  <a:pt x="202" y="217"/>
                  <a:pt x="201" y="229"/>
                </a:cubicBezTo>
                <a:cubicBezTo>
                  <a:pt x="201" y="230"/>
                  <a:pt x="201" y="232"/>
                  <a:pt x="199" y="232"/>
                </a:cubicBezTo>
                <a:cubicBezTo>
                  <a:pt x="200" y="212"/>
                  <a:pt x="199" y="194"/>
                  <a:pt x="200" y="175"/>
                </a:cubicBezTo>
                <a:close/>
                <a:moveTo>
                  <a:pt x="199" y="234"/>
                </a:moveTo>
                <a:cubicBezTo>
                  <a:pt x="203" y="238"/>
                  <a:pt x="199" y="245"/>
                  <a:pt x="199" y="250"/>
                </a:cubicBezTo>
                <a:cubicBezTo>
                  <a:pt x="199" y="245"/>
                  <a:pt x="198" y="239"/>
                  <a:pt x="199" y="234"/>
                </a:cubicBezTo>
                <a:close/>
                <a:moveTo>
                  <a:pt x="195" y="64"/>
                </a:moveTo>
                <a:cubicBezTo>
                  <a:pt x="197" y="64"/>
                  <a:pt x="197" y="66"/>
                  <a:pt x="197" y="69"/>
                </a:cubicBezTo>
                <a:cubicBezTo>
                  <a:pt x="195" y="69"/>
                  <a:pt x="194" y="66"/>
                  <a:pt x="195" y="64"/>
                </a:cubicBezTo>
                <a:close/>
                <a:moveTo>
                  <a:pt x="194" y="76"/>
                </a:moveTo>
                <a:cubicBezTo>
                  <a:pt x="196" y="76"/>
                  <a:pt x="196" y="79"/>
                  <a:pt x="196" y="81"/>
                </a:cubicBezTo>
                <a:cubicBezTo>
                  <a:pt x="195" y="80"/>
                  <a:pt x="193" y="78"/>
                  <a:pt x="194" y="76"/>
                </a:cubicBezTo>
                <a:close/>
                <a:moveTo>
                  <a:pt x="196" y="101"/>
                </a:moveTo>
                <a:cubicBezTo>
                  <a:pt x="196" y="103"/>
                  <a:pt x="195" y="103"/>
                  <a:pt x="195" y="105"/>
                </a:cubicBezTo>
                <a:cubicBezTo>
                  <a:pt x="193" y="104"/>
                  <a:pt x="194" y="101"/>
                  <a:pt x="196" y="101"/>
                </a:cubicBezTo>
                <a:close/>
                <a:moveTo>
                  <a:pt x="190" y="222"/>
                </a:moveTo>
                <a:cubicBezTo>
                  <a:pt x="191" y="229"/>
                  <a:pt x="191" y="233"/>
                  <a:pt x="191" y="239"/>
                </a:cubicBezTo>
                <a:cubicBezTo>
                  <a:pt x="194" y="266"/>
                  <a:pt x="192" y="291"/>
                  <a:pt x="190" y="314"/>
                </a:cubicBezTo>
                <a:cubicBezTo>
                  <a:pt x="190" y="315"/>
                  <a:pt x="190" y="315"/>
                  <a:pt x="189" y="314"/>
                </a:cubicBezTo>
                <a:cubicBezTo>
                  <a:pt x="190" y="327"/>
                  <a:pt x="183" y="345"/>
                  <a:pt x="176" y="353"/>
                </a:cubicBezTo>
                <a:cubicBezTo>
                  <a:pt x="175" y="354"/>
                  <a:pt x="172" y="357"/>
                  <a:pt x="173" y="358"/>
                </a:cubicBezTo>
                <a:cubicBezTo>
                  <a:pt x="174" y="360"/>
                  <a:pt x="179" y="356"/>
                  <a:pt x="180" y="356"/>
                </a:cubicBezTo>
                <a:cubicBezTo>
                  <a:pt x="186" y="349"/>
                  <a:pt x="190" y="336"/>
                  <a:pt x="193" y="325"/>
                </a:cubicBezTo>
                <a:cubicBezTo>
                  <a:pt x="195" y="338"/>
                  <a:pt x="192" y="352"/>
                  <a:pt x="183" y="356"/>
                </a:cubicBezTo>
                <a:cubicBezTo>
                  <a:pt x="178" y="359"/>
                  <a:pt x="171" y="364"/>
                  <a:pt x="164" y="363"/>
                </a:cubicBezTo>
                <a:cubicBezTo>
                  <a:pt x="161" y="363"/>
                  <a:pt x="154" y="359"/>
                  <a:pt x="150" y="357"/>
                </a:cubicBezTo>
                <a:cubicBezTo>
                  <a:pt x="149" y="356"/>
                  <a:pt x="146" y="352"/>
                  <a:pt x="145" y="350"/>
                </a:cubicBezTo>
                <a:cubicBezTo>
                  <a:pt x="143" y="344"/>
                  <a:pt x="145" y="335"/>
                  <a:pt x="146" y="332"/>
                </a:cubicBezTo>
                <a:cubicBezTo>
                  <a:pt x="147" y="331"/>
                  <a:pt x="150" y="329"/>
                  <a:pt x="150" y="328"/>
                </a:cubicBezTo>
                <a:cubicBezTo>
                  <a:pt x="149" y="324"/>
                  <a:pt x="144" y="328"/>
                  <a:pt x="143" y="329"/>
                </a:cubicBezTo>
                <a:cubicBezTo>
                  <a:pt x="140" y="309"/>
                  <a:pt x="170" y="301"/>
                  <a:pt x="185" y="310"/>
                </a:cubicBezTo>
                <a:cubicBezTo>
                  <a:pt x="185" y="310"/>
                  <a:pt x="185" y="310"/>
                  <a:pt x="185" y="310"/>
                </a:cubicBezTo>
                <a:cubicBezTo>
                  <a:pt x="175" y="299"/>
                  <a:pt x="150" y="304"/>
                  <a:pt x="143" y="314"/>
                </a:cubicBezTo>
                <a:cubicBezTo>
                  <a:pt x="140" y="307"/>
                  <a:pt x="147" y="304"/>
                  <a:pt x="152" y="303"/>
                </a:cubicBezTo>
                <a:cubicBezTo>
                  <a:pt x="162" y="301"/>
                  <a:pt x="174" y="302"/>
                  <a:pt x="183" y="302"/>
                </a:cubicBezTo>
                <a:cubicBezTo>
                  <a:pt x="172" y="299"/>
                  <a:pt x="155" y="299"/>
                  <a:pt x="143" y="302"/>
                </a:cubicBezTo>
                <a:cubicBezTo>
                  <a:pt x="140" y="249"/>
                  <a:pt x="142" y="191"/>
                  <a:pt x="142" y="135"/>
                </a:cubicBezTo>
                <a:cubicBezTo>
                  <a:pt x="158" y="144"/>
                  <a:pt x="181" y="135"/>
                  <a:pt x="190" y="124"/>
                </a:cubicBezTo>
                <a:cubicBezTo>
                  <a:pt x="190" y="154"/>
                  <a:pt x="191" y="181"/>
                  <a:pt x="192" y="209"/>
                </a:cubicBezTo>
                <a:cubicBezTo>
                  <a:pt x="186" y="209"/>
                  <a:pt x="190" y="216"/>
                  <a:pt x="190" y="222"/>
                </a:cubicBezTo>
                <a:close/>
                <a:moveTo>
                  <a:pt x="191" y="356"/>
                </a:moveTo>
                <a:cubicBezTo>
                  <a:pt x="189" y="358"/>
                  <a:pt x="187" y="364"/>
                  <a:pt x="184" y="363"/>
                </a:cubicBezTo>
                <a:cubicBezTo>
                  <a:pt x="180" y="363"/>
                  <a:pt x="189" y="356"/>
                  <a:pt x="191" y="356"/>
                </a:cubicBezTo>
                <a:close/>
                <a:moveTo>
                  <a:pt x="155" y="372"/>
                </a:moveTo>
                <a:cubicBezTo>
                  <a:pt x="152" y="373"/>
                  <a:pt x="146" y="372"/>
                  <a:pt x="143" y="370"/>
                </a:cubicBezTo>
                <a:cubicBezTo>
                  <a:pt x="147" y="370"/>
                  <a:pt x="152" y="371"/>
                  <a:pt x="155" y="372"/>
                </a:cubicBezTo>
                <a:close/>
                <a:moveTo>
                  <a:pt x="143" y="355"/>
                </a:moveTo>
                <a:cubicBezTo>
                  <a:pt x="144" y="356"/>
                  <a:pt x="145" y="358"/>
                  <a:pt x="146" y="359"/>
                </a:cubicBezTo>
                <a:cubicBezTo>
                  <a:pt x="143" y="360"/>
                  <a:pt x="142" y="358"/>
                  <a:pt x="143" y="355"/>
                </a:cubicBezTo>
                <a:close/>
                <a:moveTo>
                  <a:pt x="142" y="116"/>
                </a:moveTo>
                <a:cubicBezTo>
                  <a:pt x="149" y="124"/>
                  <a:pt x="160" y="130"/>
                  <a:pt x="173" y="130"/>
                </a:cubicBezTo>
                <a:cubicBezTo>
                  <a:pt x="167" y="134"/>
                  <a:pt x="146" y="139"/>
                  <a:pt x="143" y="129"/>
                </a:cubicBezTo>
                <a:cubicBezTo>
                  <a:pt x="141" y="125"/>
                  <a:pt x="143" y="120"/>
                  <a:pt x="142" y="116"/>
                </a:cubicBezTo>
                <a:close/>
                <a:moveTo>
                  <a:pt x="188" y="51"/>
                </a:moveTo>
                <a:cubicBezTo>
                  <a:pt x="186" y="52"/>
                  <a:pt x="186" y="51"/>
                  <a:pt x="184" y="51"/>
                </a:cubicBezTo>
                <a:cubicBezTo>
                  <a:pt x="185" y="50"/>
                  <a:pt x="188" y="50"/>
                  <a:pt x="188" y="51"/>
                </a:cubicBezTo>
                <a:close/>
                <a:moveTo>
                  <a:pt x="188" y="55"/>
                </a:moveTo>
                <a:cubicBezTo>
                  <a:pt x="187" y="56"/>
                  <a:pt x="185" y="55"/>
                  <a:pt x="183" y="55"/>
                </a:cubicBezTo>
                <a:cubicBezTo>
                  <a:pt x="185" y="54"/>
                  <a:pt x="187" y="54"/>
                  <a:pt x="188" y="55"/>
                </a:cubicBezTo>
                <a:close/>
                <a:moveTo>
                  <a:pt x="188" y="62"/>
                </a:moveTo>
                <a:cubicBezTo>
                  <a:pt x="181" y="61"/>
                  <a:pt x="170" y="62"/>
                  <a:pt x="166" y="59"/>
                </a:cubicBezTo>
                <a:cubicBezTo>
                  <a:pt x="174" y="59"/>
                  <a:pt x="184" y="59"/>
                  <a:pt x="188" y="62"/>
                </a:cubicBezTo>
                <a:close/>
                <a:moveTo>
                  <a:pt x="174" y="65"/>
                </a:moveTo>
                <a:cubicBezTo>
                  <a:pt x="179" y="64"/>
                  <a:pt x="184" y="65"/>
                  <a:pt x="188" y="67"/>
                </a:cubicBezTo>
                <a:cubicBezTo>
                  <a:pt x="188" y="70"/>
                  <a:pt x="188" y="70"/>
                  <a:pt x="188" y="70"/>
                </a:cubicBezTo>
                <a:cubicBezTo>
                  <a:pt x="184" y="67"/>
                  <a:pt x="176" y="69"/>
                  <a:pt x="174" y="65"/>
                </a:cubicBezTo>
                <a:close/>
                <a:moveTo>
                  <a:pt x="180" y="75"/>
                </a:moveTo>
                <a:cubicBezTo>
                  <a:pt x="176" y="76"/>
                  <a:pt x="172" y="75"/>
                  <a:pt x="169" y="74"/>
                </a:cubicBezTo>
                <a:cubicBezTo>
                  <a:pt x="171" y="72"/>
                  <a:pt x="179" y="71"/>
                  <a:pt x="180" y="75"/>
                </a:cubicBezTo>
                <a:close/>
                <a:moveTo>
                  <a:pt x="159" y="46"/>
                </a:moveTo>
                <a:cubicBezTo>
                  <a:pt x="162" y="45"/>
                  <a:pt x="166" y="46"/>
                  <a:pt x="169" y="46"/>
                </a:cubicBezTo>
                <a:cubicBezTo>
                  <a:pt x="166" y="48"/>
                  <a:pt x="162" y="48"/>
                  <a:pt x="159" y="49"/>
                </a:cubicBezTo>
                <a:cubicBezTo>
                  <a:pt x="159" y="48"/>
                  <a:pt x="159" y="47"/>
                  <a:pt x="159" y="46"/>
                </a:cubicBezTo>
                <a:close/>
                <a:moveTo>
                  <a:pt x="153" y="50"/>
                </a:moveTo>
                <a:cubicBezTo>
                  <a:pt x="150" y="52"/>
                  <a:pt x="146" y="53"/>
                  <a:pt x="142" y="54"/>
                </a:cubicBezTo>
                <a:cubicBezTo>
                  <a:pt x="142" y="53"/>
                  <a:pt x="142" y="52"/>
                  <a:pt x="142" y="50"/>
                </a:cubicBezTo>
                <a:cubicBezTo>
                  <a:pt x="145" y="50"/>
                  <a:pt x="149" y="49"/>
                  <a:pt x="153" y="50"/>
                </a:cubicBezTo>
                <a:close/>
                <a:moveTo>
                  <a:pt x="142" y="64"/>
                </a:moveTo>
                <a:cubicBezTo>
                  <a:pt x="144" y="63"/>
                  <a:pt x="145" y="63"/>
                  <a:pt x="147" y="63"/>
                </a:cubicBezTo>
                <a:cubicBezTo>
                  <a:pt x="146" y="65"/>
                  <a:pt x="145" y="67"/>
                  <a:pt x="142" y="68"/>
                </a:cubicBezTo>
                <a:cubicBezTo>
                  <a:pt x="142" y="67"/>
                  <a:pt x="142" y="65"/>
                  <a:pt x="142" y="64"/>
                </a:cubicBezTo>
                <a:close/>
                <a:moveTo>
                  <a:pt x="144" y="93"/>
                </a:moveTo>
                <a:cubicBezTo>
                  <a:pt x="154" y="94"/>
                  <a:pt x="162" y="90"/>
                  <a:pt x="167" y="85"/>
                </a:cubicBezTo>
                <a:cubicBezTo>
                  <a:pt x="159" y="84"/>
                  <a:pt x="154" y="91"/>
                  <a:pt x="146" y="89"/>
                </a:cubicBezTo>
                <a:cubicBezTo>
                  <a:pt x="150" y="73"/>
                  <a:pt x="178" y="79"/>
                  <a:pt x="190" y="83"/>
                </a:cubicBezTo>
                <a:cubicBezTo>
                  <a:pt x="189" y="87"/>
                  <a:pt x="192" y="93"/>
                  <a:pt x="190" y="96"/>
                </a:cubicBezTo>
                <a:cubicBezTo>
                  <a:pt x="190" y="97"/>
                  <a:pt x="188" y="96"/>
                  <a:pt x="188" y="97"/>
                </a:cubicBezTo>
                <a:cubicBezTo>
                  <a:pt x="187" y="99"/>
                  <a:pt x="189" y="103"/>
                  <a:pt x="190" y="105"/>
                </a:cubicBezTo>
                <a:cubicBezTo>
                  <a:pt x="192" y="124"/>
                  <a:pt x="174" y="130"/>
                  <a:pt x="158" y="124"/>
                </a:cubicBezTo>
                <a:cubicBezTo>
                  <a:pt x="148" y="121"/>
                  <a:pt x="135" y="107"/>
                  <a:pt x="144" y="93"/>
                </a:cubicBezTo>
                <a:close/>
                <a:moveTo>
                  <a:pt x="139" y="275"/>
                </a:moveTo>
                <a:cubicBezTo>
                  <a:pt x="137" y="273"/>
                  <a:pt x="138" y="268"/>
                  <a:pt x="139" y="266"/>
                </a:cubicBezTo>
                <a:cubicBezTo>
                  <a:pt x="140" y="268"/>
                  <a:pt x="140" y="273"/>
                  <a:pt x="139" y="275"/>
                </a:cubicBezTo>
                <a:close/>
                <a:moveTo>
                  <a:pt x="137" y="253"/>
                </a:moveTo>
                <a:cubicBezTo>
                  <a:pt x="136" y="237"/>
                  <a:pt x="137" y="220"/>
                  <a:pt x="138" y="205"/>
                </a:cubicBezTo>
                <a:cubicBezTo>
                  <a:pt x="139" y="220"/>
                  <a:pt x="139" y="238"/>
                  <a:pt x="137" y="253"/>
                </a:cubicBezTo>
                <a:close/>
                <a:moveTo>
                  <a:pt x="138" y="203"/>
                </a:moveTo>
                <a:cubicBezTo>
                  <a:pt x="137" y="199"/>
                  <a:pt x="138" y="194"/>
                  <a:pt x="138" y="190"/>
                </a:cubicBezTo>
                <a:cubicBezTo>
                  <a:pt x="140" y="194"/>
                  <a:pt x="139" y="199"/>
                  <a:pt x="138" y="203"/>
                </a:cubicBezTo>
                <a:close/>
                <a:moveTo>
                  <a:pt x="138" y="181"/>
                </a:moveTo>
                <a:cubicBezTo>
                  <a:pt x="136" y="170"/>
                  <a:pt x="137" y="156"/>
                  <a:pt x="136" y="144"/>
                </a:cubicBezTo>
                <a:cubicBezTo>
                  <a:pt x="137" y="143"/>
                  <a:pt x="138" y="143"/>
                  <a:pt x="139" y="142"/>
                </a:cubicBezTo>
                <a:cubicBezTo>
                  <a:pt x="139" y="155"/>
                  <a:pt x="138" y="168"/>
                  <a:pt x="138" y="181"/>
                </a:cubicBezTo>
                <a:close/>
                <a:moveTo>
                  <a:pt x="138" y="69"/>
                </a:moveTo>
                <a:cubicBezTo>
                  <a:pt x="135" y="69"/>
                  <a:pt x="133" y="70"/>
                  <a:pt x="130" y="69"/>
                </a:cubicBezTo>
                <a:cubicBezTo>
                  <a:pt x="133" y="67"/>
                  <a:pt x="135" y="66"/>
                  <a:pt x="139" y="65"/>
                </a:cubicBezTo>
                <a:cubicBezTo>
                  <a:pt x="139" y="66"/>
                  <a:pt x="139" y="68"/>
                  <a:pt x="138" y="69"/>
                </a:cubicBezTo>
                <a:close/>
                <a:moveTo>
                  <a:pt x="138" y="51"/>
                </a:moveTo>
                <a:cubicBezTo>
                  <a:pt x="138" y="52"/>
                  <a:pt x="138" y="52"/>
                  <a:pt x="138" y="53"/>
                </a:cubicBezTo>
                <a:cubicBezTo>
                  <a:pt x="136" y="54"/>
                  <a:pt x="130" y="54"/>
                  <a:pt x="127" y="54"/>
                </a:cubicBezTo>
                <a:cubicBezTo>
                  <a:pt x="129" y="52"/>
                  <a:pt x="134" y="52"/>
                  <a:pt x="138" y="51"/>
                </a:cubicBezTo>
                <a:close/>
                <a:moveTo>
                  <a:pt x="119" y="57"/>
                </a:moveTo>
                <a:cubicBezTo>
                  <a:pt x="125" y="56"/>
                  <a:pt x="132" y="57"/>
                  <a:pt x="137" y="57"/>
                </a:cubicBezTo>
                <a:cubicBezTo>
                  <a:pt x="130" y="62"/>
                  <a:pt x="117" y="61"/>
                  <a:pt x="109" y="65"/>
                </a:cubicBezTo>
                <a:cubicBezTo>
                  <a:pt x="108" y="62"/>
                  <a:pt x="115" y="58"/>
                  <a:pt x="119" y="57"/>
                </a:cubicBezTo>
                <a:close/>
                <a:moveTo>
                  <a:pt x="124" y="74"/>
                </a:moveTo>
                <a:cubicBezTo>
                  <a:pt x="120" y="77"/>
                  <a:pt x="115" y="78"/>
                  <a:pt x="109" y="79"/>
                </a:cubicBezTo>
                <a:cubicBezTo>
                  <a:pt x="113" y="76"/>
                  <a:pt x="118" y="72"/>
                  <a:pt x="124" y="74"/>
                </a:cubicBezTo>
                <a:close/>
                <a:moveTo>
                  <a:pt x="127" y="84"/>
                </a:moveTo>
                <a:cubicBezTo>
                  <a:pt x="125" y="79"/>
                  <a:pt x="113" y="86"/>
                  <a:pt x="108" y="85"/>
                </a:cubicBezTo>
                <a:cubicBezTo>
                  <a:pt x="114" y="81"/>
                  <a:pt x="128" y="79"/>
                  <a:pt x="135" y="76"/>
                </a:cubicBezTo>
                <a:cubicBezTo>
                  <a:pt x="142" y="73"/>
                  <a:pt x="134" y="89"/>
                  <a:pt x="133" y="91"/>
                </a:cubicBezTo>
                <a:cubicBezTo>
                  <a:pt x="130" y="98"/>
                  <a:pt x="131" y="106"/>
                  <a:pt x="129" y="114"/>
                </a:cubicBezTo>
                <a:cubicBezTo>
                  <a:pt x="117" y="114"/>
                  <a:pt x="101" y="117"/>
                  <a:pt x="88" y="114"/>
                </a:cubicBezTo>
                <a:cubicBezTo>
                  <a:pt x="94" y="108"/>
                  <a:pt x="110" y="107"/>
                  <a:pt x="120" y="106"/>
                </a:cubicBezTo>
                <a:cubicBezTo>
                  <a:pt x="124" y="105"/>
                  <a:pt x="129" y="106"/>
                  <a:pt x="129" y="102"/>
                </a:cubicBezTo>
                <a:cubicBezTo>
                  <a:pt x="129" y="101"/>
                  <a:pt x="127" y="100"/>
                  <a:pt x="126" y="99"/>
                </a:cubicBezTo>
                <a:cubicBezTo>
                  <a:pt x="117" y="97"/>
                  <a:pt x="105" y="103"/>
                  <a:pt x="97" y="101"/>
                </a:cubicBezTo>
                <a:cubicBezTo>
                  <a:pt x="101" y="97"/>
                  <a:pt x="112" y="94"/>
                  <a:pt x="119" y="91"/>
                </a:cubicBezTo>
                <a:cubicBezTo>
                  <a:pt x="122" y="90"/>
                  <a:pt x="128" y="88"/>
                  <a:pt x="127" y="84"/>
                </a:cubicBezTo>
                <a:close/>
                <a:moveTo>
                  <a:pt x="135" y="203"/>
                </a:moveTo>
                <a:cubicBezTo>
                  <a:pt x="133" y="202"/>
                  <a:pt x="134" y="200"/>
                  <a:pt x="134" y="198"/>
                </a:cubicBezTo>
                <a:cubicBezTo>
                  <a:pt x="135" y="199"/>
                  <a:pt x="135" y="201"/>
                  <a:pt x="135" y="203"/>
                </a:cubicBezTo>
                <a:close/>
                <a:moveTo>
                  <a:pt x="126" y="341"/>
                </a:moveTo>
                <a:cubicBezTo>
                  <a:pt x="122" y="336"/>
                  <a:pt x="129" y="329"/>
                  <a:pt x="134" y="333"/>
                </a:cubicBezTo>
                <a:cubicBezTo>
                  <a:pt x="135" y="338"/>
                  <a:pt x="129" y="344"/>
                  <a:pt x="126" y="341"/>
                </a:cubicBezTo>
                <a:close/>
                <a:moveTo>
                  <a:pt x="133" y="352"/>
                </a:moveTo>
                <a:cubicBezTo>
                  <a:pt x="130" y="351"/>
                  <a:pt x="129" y="349"/>
                  <a:pt x="128" y="346"/>
                </a:cubicBezTo>
                <a:cubicBezTo>
                  <a:pt x="129" y="345"/>
                  <a:pt x="131" y="346"/>
                  <a:pt x="132" y="346"/>
                </a:cubicBezTo>
                <a:cubicBezTo>
                  <a:pt x="133" y="347"/>
                  <a:pt x="134" y="350"/>
                  <a:pt x="133" y="352"/>
                </a:cubicBezTo>
                <a:close/>
                <a:moveTo>
                  <a:pt x="123" y="328"/>
                </a:moveTo>
                <a:cubicBezTo>
                  <a:pt x="121" y="329"/>
                  <a:pt x="116" y="328"/>
                  <a:pt x="114" y="328"/>
                </a:cubicBezTo>
                <a:cubicBezTo>
                  <a:pt x="100" y="328"/>
                  <a:pt x="84" y="325"/>
                  <a:pt x="73" y="322"/>
                </a:cubicBezTo>
                <a:cubicBezTo>
                  <a:pt x="89" y="316"/>
                  <a:pt x="111" y="316"/>
                  <a:pt x="130" y="314"/>
                </a:cubicBezTo>
                <a:cubicBezTo>
                  <a:pt x="127" y="318"/>
                  <a:pt x="127" y="326"/>
                  <a:pt x="123" y="328"/>
                </a:cubicBezTo>
                <a:close/>
                <a:moveTo>
                  <a:pt x="60" y="318"/>
                </a:moveTo>
                <a:cubicBezTo>
                  <a:pt x="60" y="316"/>
                  <a:pt x="60" y="313"/>
                  <a:pt x="60" y="311"/>
                </a:cubicBezTo>
                <a:cubicBezTo>
                  <a:pt x="63" y="318"/>
                  <a:pt x="65" y="325"/>
                  <a:pt x="67" y="332"/>
                </a:cubicBezTo>
                <a:cubicBezTo>
                  <a:pt x="57" y="335"/>
                  <a:pt x="65" y="319"/>
                  <a:pt x="60" y="318"/>
                </a:cubicBezTo>
                <a:close/>
                <a:moveTo>
                  <a:pt x="61" y="192"/>
                </a:moveTo>
                <a:cubicBezTo>
                  <a:pt x="63" y="200"/>
                  <a:pt x="63" y="211"/>
                  <a:pt x="62" y="221"/>
                </a:cubicBezTo>
                <a:cubicBezTo>
                  <a:pt x="59" y="213"/>
                  <a:pt x="62" y="200"/>
                  <a:pt x="61" y="192"/>
                </a:cubicBezTo>
                <a:close/>
                <a:moveTo>
                  <a:pt x="105" y="120"/>
                </a:moveTo>
                <a:cubicBezTo>
                  <a:pt x="97" y="122"/>
                  <a:pt x="87" y="123"/>
                  <a:pt x="79" y="125"/>
                </a:cubicBezTo>
                <a:cubicBezTo>
                  <a:pt x="79" y="122"/>
                  <a:pt x="80" y="118"/>
                  <a:pt x="82" y="115"/>
                </a:cubicBezTo>
                <a:cubicBezTo>
                  <a:pt x="87" y="120"/>
                  <a:pt x="97" y="119"/>
                  <a:pt x="105" y="120"/>
                </a:cubicBezTo>
                <a:close/>
                <a:moveTo>
                  <a:pt x="91" y="106"/>
                </a:moveTo>
                <a:cubicBezTo>
                  <a:pt x="90" y="106"/>
                  <a:pt x="88" y="107"/>
                  <a:pt x="86" y="107"/>
                </a:cubicBezTo>
                <a:cubicBezTo>
                  <a:pt x="85" y="103"/>
                  <a:pt x="89" y="103"/>
                  <a:pt x="91" y="106"/>
                </a:cubicBezTo>
                <a:close/>
                <a:moveTo>
                  <a:pt x="79" y="169"/>
                </a:moveTo>
                <a:cubicBezTo>
                  <a:pt x="77" y="172"/>
                  <a:pt x="72" y="172"/>
                  <a:pt x="69" y="173"/>
                </a:cubicBezTo>
                <a:cubicBezTo>
                  <a:pt x="66" y="165"/>
                  <a:pt x="75" y="169"/>
                  <a:pt x="79" y="169"/>
                </a:cubicBezTo>
                <a:close/>
                <a:moveTo>
                  <a:pt x="72" y="144"/>
                </a:moveTo>
                <a:cubicBezTo>
                  <a:pt x="80" y="151"/>
                  <a:pt x="97" y="149"/>
                  <a:pt x="109" y="151"/>
                </a:cubicBezTo>
                <a:cubicBezTo>
                  <a:pt x="96" y="155"/>
                  <a:pt x="81" y="156"/>
                  <a:pt x="69" y="160"/>
                </a:cubicBezTo>
                <a:cubicBezTo>
                  <a:pt x="67" y="154"/>
                  <a:pt x="70" y="148"/>
                  <a:pt x="72" y="144"/>
                </a:cubicBezTo>
                <a:close/>
                <a:moveTo>
                  <a:pt x="97" y="183"/>
                </a:moveTo>
                <a:cubicBezTo>
                  <a:pt x="86" y="186"/>
                  <a:pt x="74" y="188"/>
                  <a:pt x="65" y="192"/>
                </a:cubicBezTo>
                <a:cubicBezTo>
                  <a:pt x="63" y="188"/>
                  <a:pt x="64" y="183"/>
                  <a:pt x="67" y="181"/>
                </a:cubicBezTo>
                <a:cubicBezTo>
                  <a:pt x="74" y="185"/>
                  <a:pt x="87" y="183"/>
                  <a:pt x="97" y="183"/>
                </a:cubicBezTo>
                <a:close/>
                <a:moveTo>
                  <a:pt x="79" y="232"/>
                </a:moveTo>
                <a:cubicBezTo>
                  <a:pt x="75" y="234"/>
                  <a:pt x="70" y="235"/>
                  <a:pt x="65" y="236"/>
                </a:cubicBezTo>
                <a:cubicBezTo>
                  <a:pt x="62" y="228"/>
                  <a:pt x="75" y="232"/>
                  <a:pt x="79" y="232"/>
                </a:cubicBezTo>
                <a:close/>
                <a:moveTo>
                  <a:pt x="95" y="246"/>
                </a:moveTo>
                <a:cubicBezTo>
                  <a:pt x="86" y="249"/>
                  <a:pt x="73" y="249"/>
                  <a:pt x="64" y="253"/>
                </a:cubicBezTo>
                <a:cubicBezTo>
                  <a:pt x="64" y="250"/>
                  <a:pt x="64" y="247"/>
                  <a:pt x="64" y="244"/>
                </a:cubicBezTo>
                <a:cubicBezTo>
                  <a:pt x="73" y="246"/>
                  <a:pt x="85" y="245"/>
                  <a:pt x="95" y="246"/>
                </a:cubicBezTo>
                <a:close/>
                <a:moveTo>
                  <a:pt x="65" y="212"/>
                </a:moveTo>
                <a:cubicBezTo>
                  <a:pt x="75" y="215"/>
                  <a:pt x="88" y="214"/>
                  <a:pt x="99" y="216"/>
                </a:cubicBezTo>
                <a:cubicBezTo>
                  <a:pt x="88" y="219"/>
                  <a:pt x="77" y="222"/>
                  <a:pt x="66" y="223"/>
                </a:cubicBezTo>
                <a:cubicBezTo>
                  <a:pt x="65" y="220"/>
                  <a:pt x="65" y="215"/>
                  <a:pt x="65" y="212"/>
                </a:cubicBezTo>
                <a:close/>
                <a:moveTo>
                  <a:pt x="77" y="227"/>
                </a:moveTo>
                <a:cubicBezTo>
                  <a:pt x="87" y="223"/>
                  <a:pt x="100" y="220"/>
                  <a:pt x="112" y="219"/>
                </a:cubicBezTo>
                <a:cubicBezTo>
                  <a:pt x="115" y="218"/>
                  <a:pt x="131" y="218"/>
                  <a:pt x="127" y="213"/>
                </a:cubicBezTo>
                <a:cubicBezTo>
                  <a:pt x="126" y="212"/>
                  <a:pt x="123" y="212"/>
                  <a:pt x="120" y="212"/>
                </a:cubicBezTo>
                <a:cubicBezTo>
                  <a:pt x="109" y="211"/>
                  <a:pt x="87" y="212"/>
                  <a:pt x="75" y="209"/>
                </a:cubicBezTo>
                <a:cubicBezTo>
                  <a:pt x="91" y="204"/>
                  <a:pt x="113" y="203"/>
                  <a:pt x="131" y="199"/>
                </a:cubicBezTo>
                <a:cubicBezTo>
                  <a:pt x="132" y="206"/>
                  <a:pt x="132" y="214"/>
                  <a:pt x="132" y="221"/>
                </a:cubicBezTo>
                <a:cubicBezTo>
                  <a:pt x="114" y="224"/>
                  <a:pt x="97" y="229"/>
                  <a:pt x="77" y="227"/>
                </a:cubicBezTo>
                <a:close/>
                <a:moveTo>
                  <a:pt x="65" y="205"/>
                </a:moveTo>
                <a:cubicBezTo>
                  <a:pt x="65" y="203"/>
                  <a:pt x="65" y="200"/>
                  <a:pt x="65" y="198"/>
                </a:cubicBezTo>
                <a:cubicBezTo>
                  <a:pt x="73" y="201"/>
                  <a:pt x="83" y="201"/>
                  <a:pt x="91" y="200"/>
                </a:cubicBezTo>
                <a:cubicBezTo>
                  <a:pt x="83" y="202"/>
                  <a:pt x="74" y="204"/>
                  <a:pt x="65" y="205"/>
                </a:cubicBezTo>
                <a:close/>
                <a:moveTo>
                  <a:pt x="64" y="257"/>
                </a:moveTo>
                <a:cubicBezTo>
                  <a:pt x="68" y="261"/>
                  <a:pt x="77" y="261"/>
                  <a:pt x="85" y="261"/>
                </a:cubicBezTo>
                <a:cubicBezTo>
                  <a:pt x="79" y="265"/>
                  <a:pt x="72" y="267"/>
                  <a:pt x="64" y="268"/>
                </a:cubicBezTo>
                <a:cubicBezTo>
                  <a:pt x="64" y="265"/>
                  <a:pt x="64" y="260"/>
                  <a:pt x="64" y="257"/>
                </a:cubicBezTo>
                <a:close/>
                <a:moveTo>
                  <a:pt x="132" y="259"/>
                </a:moveTo>
                <a:cubicBezTo>
                  <a:pt x="131" y="263"/>
                  <a:pt x="132" y="273"/>
                  <a:pt x="129" y="275"/>
                </a:cubicBezTo>
                <a:cubicBezTo>
                  <a:pt x="127" y="277"/>
                  <a:pt x="117" y="276"/>
                  <a:pt x="113" y="276"/>
                </a:cubicBezTo>
                <a:cubicBezTo>
                  <a:pt x="100" y="275"/>
                  <a:pt x="84" y="273"/>
                  <a:pt x="72" y="272"/>
                </a:cubicBezTo>
                <a:cubicBezTo>
                  <a:pt x="88" y="264"/>
                  <a:pt x="110" y="261"/>
                  <a:pt x="132" y="259"/>
                </a:cubicBezTo>
                <a:close/>
                <a:moveTo>
                  <a:pt x="64" y="276"/>
                </a:moveTo>
                <a:cubicBezTo>
                  <a:pt x="71" y="277"/>
                  <a:pt x="77" y="276"/>
                  <a:pt x="83" y="278"/>
                </a:cubicBezTo>
                <a:cubicBezTo>
                  <a:pt x="77" y="279"/>
                  <a:pt x="71" y="280"/>
                  <a:pt x="64" y="281"/>
                </a:cubicBezTo>
                <a:cubicBezTo>
                  <a:pt x="64" y="279"/>
                  <a:pt x="64" y="277"/>
                  <a:pt x="64" y="276"/>
                </a:cubicBezTo>
                <a:close/>
                <a:moveTo>
                  <a:pt x="133" y="280"/>
                </a:moveTo>
                <a:cubicBezTo>
                  <a:pt x="133" y="285"/>
                  <a:pt x="134" y="290"/>
                  <a:pt x="133" y="294"/>
                </a:cubicBezTo>
                <a:cubicBezTo>
                  <a:pt x="109" y="296"/>
                  <a:pt x="88" y="290"/>
                  <a:pt x="69" y="286"/>
                </a:cubicBezTo>
                <a:cubicBezTo>
                  <a:pt x="88" y="280"/>
                  <a:pt x="112" y="281"/>
                  <a:pt x="133" y="280"/>
                </a:cubicBezTo>
                <a:close/>
                <a:moveTo>
                  <a:pt x="132" y="254"/>
                </a:moveTo>
                <a:cubicBezTo>
                  <a:pt x="132" y="254"/>
                  <a:pt x="127" y="255"/>
                  <a:pt x="125" y="255"/>
                </a:cubicBezTo>
                <a:cubicBezTo>
                  <a:pt x="110" y="256"/>
                  <a:pt x="88" y="258"/>
                  <a:pt x="73" y="256"/>
                </a:cubicBezTo>
                <a:cubicBezTo>
                  <a:pt x="88" y="252"/>
                  <a:pt x="106" y="247"/>
                  <a:pt x="121" y="244"/>
                </a:cubicBezTo>
                <a:cubicBezTo>
                  <a:pt x="123" y="244"/>
                  <a:pt x="128" y="243"/>
                  <a:pt x="125" y="240"/>
                </a:cubicBezTo>
                <a:cubicBezTo>
                  <a:pt x="124" y="238"/>
                  <a:pt x="118" y="240"/>
                  <a:pt x="115" y="240"/>
                </a:cubicBezTo>
                <a:cubicBezTo>
                  <a:pt x="102" y="241"/>
                  <a:pt x="84" y="242"/>
                  <a:pt x="72" y="240"/>
                </a:cubicBezTo>
                <a:cubicBezTo>
                  <a:pt x="88" y="231"/>
                  <a:pt x="113" y="231"/>
                  <a:pt x="131" y="226"/>
                </a:cubicBezTo>
                <a:cubicBezTo>
                  <a:pt x="132" y="227"/>
                  <a:pt x="133" y="233"/>
                  <a:pt x="133" y="236"/>
                </a:cubicBezTo>
                <a:cubicBezTo>
                  <a:pt x="133" y="241"/>
                  <a:pt x="135" y="251"/>
                  <a:pt x="132" y="254"/>
                </a:cubicBezTo>
                <a:close/>
                <a:moveTo>
                  <a:pt x="131" y="195"/>
                </a:moveTo>
                <a:cubicBezTo>
                  <a:pt x="112" y="194"/>
                  <a:pt x="91" y="198"/>
                  <a:pt x="73" y="195"/>
                </a:cubicBezTo>
                <a:cubicBezTo>
                  <a:pt x="83" y="189"/>
                  <a:pt x="99" y="187"/>
                  <a:pt x="112" y="184"/>
                </a:cubicBezTo>
                <a:cubicBezTo>
                  <a:pt x="116" y="184"/>
                  <a:pt x="128" y="181"/>
                  <a:pt x="128" y="177"/>
                </a:cubicBezTo>
                <a:cubicBezTo>
                  <a:pt x="128" y="173"/>
                  <a:pt x="123" y="175"/>
                  <a:pt x="120" y="176"/>
                </a:cubicBezTo>
                <a:cubicBezTo>
                  <a:pt x="116" y="177"/>
                  <a:pt x="112" y="177"/>
                  <a:pt x="107" y="178"/>
                </a:cubicBezTo>
                <a:cubicBezTo>
                  <a:pt x="95" y="179"/>
                  <a:pt x="81" y="180"/>
                  <a:pt x="73" y="178"/>
                </a:cubicBezTo>
                <a:cubicBezTo>
                  <a:pt x="83" y="171"/>
                  <a:pt x="100" y="171"/>
                  <a:pt x="115" y="168"/>
                </a:cubicBezTo>
                <a:cubicBezTo>
                  <a:pt x="118" y="167"/>
                  <a:pt x="129" y="166"/>
                  <a:pt x="129" y="164"/>
                </a:cubicBezTo>
                <a:cubicBezTo>
                  <a:pt x="130" y="160"/>
                  <a:pt x="117" y="161"/>
                  <a:pt x="114" y="161"/>
                </a:cubicBezTo>
                <a:cubicBezTo>
                  <a:pt x="102" y="162"/>
                  <a:pt x="88" y="167"/>
                  <a:pt x="76" y="163"/>
                </a:cubicBezTo>
                <a:cubicBezTo>
                  <a:pt x="93" y="158"/>
                  <a:pt x="113" y="156"/>
                  <a:pt x="131" y="152"/>
                </a:cubicBezTo>
                <a:cubicBezTo>
                  <a:pt x="132" y="165"/>
                  <a:pt x="132" y="181"/>
                  <a:pt x="131" y="195"/>
                </a:cubicBezTo>
                <a:close/>
                <a:moveTo>
                  <a:pt x="115" y="147"/>
                </a:moveTo>
                <a:cubicBezTo>
                  <a:pt x="103" y="147"/>
                  <a:pt x="87" y="146"/>
                  <a:pt x="79" y="141"/>
                </a:cubicBezTo>
                <a:cubicBezTo>
                  <a:pt x="93" y="137"/>
                  <a:pt x="111" y="136"/>
                  <a:pt x="128" y="134"/>
                </a:cubicBezTo>
                <a:cubicBezTo>
                  <a:pt x="128" y="139"/>
                  <a:pt x="125" y="146"/>
                  <a:pt x="130" y="144"/>
                </a:cubicBezTo>
                <a:cubicBezTo>
                  <a:pt x="130" y="148"/>
                  <a:pt x="119" y="147"/>
                  <a:pt x="115" y="147"/>
                </a:cubicBezTo>
                <a:close/>
                <a:moveTo>
                  <a:pt x="75" y="137"/>
                </a:moveTo>
                <a:cubicBezTo>
                  <a:pt x="75" y="134"/>
                  <a:pt x="76" y="131"/>
                  <a:pt x="77" y="129"/>
                </a:cubicBezTo>
                <a:cubicBezTo>
                  <a:pt x="80" y="131"/>
                  <a:pt x="87" y="131"/>
                  <a:pt x="90" y="134"/>
                </a:cubicBezTo>
                <a:cubicBezTo>
                  <a:pt x="85" y="135"/>
                  <a:pt x="80" y="136"/>
                  <a:pt x="75" y="137"/>
                </a:cubicBezTo>
                <a:close/>
                <a:moveTo>
                  <a:pt x="128" y="129"/>
                </a:moveTo>
                <a:cubicBezTo>
                  <a:pt x="127" y="130"/>
                  <a:pt x="123" y="129"/>
                  <a:pt x="120" y="129"/>
                </a:cubicBezTo>
                <a:cubicBezTo>
                  <a:pt x="111" y="130"/>
                  <a:pt x="99" y="132"/>
                  <a:pt x="92" y="128"/>
                </a:cubicBezTo>
                <a:cubicBezTo>
                  <a:pt x="104" y="124"/>
                  <a:pt x="117" y="122"/>
                  <a:pt x="129" y="119"/>
                </a:cubicBezTo>
                <a:cubicBezTo>
                  <a:pt x="130" y="121"/>
                  <a:pt x="131" y="127"/>
                  <a:pt x="128" y="129"/>
                </a:cubicBezTo>
                <a:close/>
                <a:moveTo>
                  <a:pt x="64" y="142"/>
                </a:moveTo>
                <a:cubicBezTo>
                  <a:pt x="67" y="128"/>
                  <a:pt x="73" y="115"/>
                  <a:pt x="80" y="104"/>
                </a:cubicBezTo>
                <a:cubicBezTo>
                  <a:pt x="77" y="118"/>
                  <a:pt x="69" y="129"/>
                  <a:pt x="64" y="142"/>
                </a:cubicBezTo>
                <a:close/>
                <a:moveTo>
                  <a:pt x="64" y="301"/>
                </a:moveTo>
                <a:cubicBezTo>
                  <a:pt x="63" y="300"/>
                  <a:pt x="62" y="298"/>
                  <a:pt x="63" y="297"/>
                </a:cubicBezTo>
                <a:cubicBezTo>
                  <a:pt x="64" y="298"/>
                  <a:pt x="64" y="299"/>
                  <a:pt x="64" y="301"/>
                </a:cubicBezTo>
                <a:close/>
                <a:moveTo>
                  <a:pt x="64" y="289"/>
                </a:moveTo>
                <a:cubicBezTo>
                  <a:pt x="75" y="293"/>
                  <a:pt x="87" y="293"/>
                  <a:pt x="98" y="296"/>
                </a:cubicBezTo>
                <a:cubicBezTo>
                  <a:pt x="93" y="299"/>
                  <a:pt x="86" y="299"/>
                  <a:pt x="79" y="300"/>
                </a:cubicBezTo>
                <a:cubicBezTo>
                  <a:pt x="76" y="301"/>
                  <a:pt x="71" y="304"/>
                  <a:pt x="68" y="303"/>
                </a:cubicBezTo>
                <a:cubicBezTo>
                  <a:pt x="65" y="301"/>
                  <a:pt x="67" y="292"/>
                  <a:pt x="64" y="289"/>
                </a:cubicBezTo>
                <a:close/>
                <a:moveTo>
                  <a:pt x="69" y="310"/>
                </a:moveTo>
                <a:cubicBezTo>
                  <a:pt x="79" y="310"/>
                  <a:pt x="91" y="311"/>
                  <a:pt x="100" y="313"/>
                </a:cubicBezTo>
                <a:cubicBezTo>
                  <a:pt x="94" y="314"/>
                  <a:pt x="83" y="315"/>
                  <a:pt x="75" y="316"/>
                </a:cubicBezTo>
                <a:cubicBezTo>
                  <a:pt x="71" y="316"/>
                  <a:pt x="68" y="316"/>
                  <a:pt x="69" y="310"/>
                </a:cubicBezTo>
                <a:close/>
                <a:moveTo>
                  <a:pt x="92" y="331"/>
                </a:moveTo>
                <a:cubicBezTo>
                  <a:pt x="86" y="330"/>
                  <a:pt x="73" y="336"/>
                  <a:pt x="72" y="327"/>
                </a:cubicBezTo>
                <a:cubicBezTo>
                  <a:pt x="78" y="328"/>
                  <a:pt x="86" y="329"/>
                  <a:pt x="92" y="331"/>
                </a:cubicBezTo>
                <a:close/>
                <a:moveTo>
                  <a:pt x="121" y="333"/>
                </a:moveTo>
                <a:cubicBezTo>
                  <a:pt x="124" y="332"/>
                  <a:pt x="122" y="339"/>
                  <a:pt x="122" y="340"/>
                </a:cubicBezTo>
                <a:cubicBezTo>
                  <a:pt x="107" y="341"/>
                  <a:pt x="90" y="341"/>
                  <a:pt x="77" y="337"/>
                </a:cubicBezTo>
                <a:cubicBezTo>
                  <a:pt x="89" y="334"/>
                  <a:pt x="109" y="336"/>
                  <a:pt x="121" y="333"/>
                </a:cubicBezTo>
                <a:close/>
                <a:moveTo>
                  <a:pt x="123" y="309"/>
                </a:moveTo>
                <a:cubicBezTo>
                  <a:pt x="109" y="309"/>
                  <a:pt x="93" y="308"/>
                  <a:pt x="79" y="306"/>
                </a:cubicBezTo>
                <a:cubicBezTo>
                  <a:pt x="94" y="301"/>
                  <a:pt x="114" y="297"/>
                  <a:pt x="134" y="299"/>
                </a:cubicBezTo>
                <a:cubicBezTo>
                  <a:pt x="133" y="301"/>
                  <a:pt x="135" y="306"/>
                  <a:pt x="134" y="308"/>
                </a:cubicBezTo>
                <a:cubicBezTo>
                  <a:pt x="133" y="309"/>
                  <a:pt x="126" y="309"/>
                  <a:pt x="123" y="309"/>
                </a:cubicBezTo>
                <a:close/>
                <a:moveTo>
                  <a:pt x="93" y="96"/>
                </a:moveTo>
                <a:cubicBezTo>
                  <a:pt x="93" y="92"/>
                  <a:pt x="97" y="90"/>
                  <a:pt x="103" y="92"/>
                </a:cubicBezTo>
                <a:cubicBezTo>
                  <a:pt x="100" y="94"/>
                  <a:pt x="96" y="95"/>
                  <a:pt x="93" y="96"/>
                </a:cubicBezTo>
                <a:close/>
                <a:moveTo>
                  <a:pt x="105" y="66"/>
                </a:moveTo>
                <a:cubicBezTo>
                  <a:pt x="107" y="67"/>
                  <a:pt x="100" y="71"/>
                  <a:pt x="100" y="72"/>
                </a:cubicBezTo>
                <a:cubicBezTo>
                  <a:pt x="97" y="74"/>
                  <a:pt x="96" y="76"/>
                  <a:pt x="93" y="76"/>
                </a:cubicBezTo>
                <a:cubicBezTo>
                  <a:pt x="94" y="74"/>
                  <a:pt x="101" y="65"/>
                  <a:pt x="105" y="66"/>
                </a:cubicBezTo>
                <a:close/>
                <a:moveTo>
                  <a:pt x="57" y="222"/>
                </a:moveTo>
                <a:cubicBezTo>
                  <a:pt x="56" y="220"/>
                  <a:pt x="57" y="218"/>
                  <a:pt x="56" y="215"/>
                </a:cubicBezTo>
                <a:cubicBezTo>
                  <a:pt x="57" y="216"/>
                  <a:pt x="57" y="220"/>
                  <a:pt x="57" y="222"/>
                </a:cubicBezTo>
                <a:close/>
                <a:moveTo>
                  <a:pt x="56" y="199"/>
                </a:moveTo>
                <a:cubicBezTo>
                  <a:pt x="58" y="200"/>
                  <a:pt x="57" y="204"/>
                  <a:pt x="57" y="206"/>
                </a:cubicBezTo>
                <a:cubicBezTo>
                  <a:pt x="56" y="204"/>
                  <a:pt x="56" y="201"/>
                  <a:pt x="56" y="199"/>
                </a:cubicBezTo>
                <a:close/>
                <a:moveTo>
                  <a:pt x="55" y="129"/>
                </a:moveTo>
                <a:cubicBezTo>
                  <a:pt x="54" y="104"/>
                  <a:pt x="54" y="80"/>
                  <a:pt x="55" y="56"/>
                </a:cubicBezTo>
                <a:cubicBezTo>
                  <a:pt x="71" y="57"/>
                  <a:pt x="89" y="57"/>
                  <a:pt x="104" y="57"/>
                </a:cubicBezTo>
                <a:cubicBezTo>
                  <a:pt x="101" y="63"/>
                  <a:pt x="95" y="66"/>
                  <a:pt x="91" y="70"/>
                </a:cubicBezTo>
                <a:cubicBezTo>
                  <a:pt x="87" y="74"/>
                  <a:pt x="83" y="78"/>
                  <a:pt x="79" y="82"/>
                </a:cubicBezTo>
                <a:cubicBezTo>
                  <a:pt x="77" y="84"/>
                  <a:pt x="73" y="85"/>
                  <a:pt x="73" y="88"/>
                </a:cubicBezTo>
                <a:cubicBezTo>
                  <a:pt x="73" y="89"/>
                  <a:pt x="74" y="91"/>
                  <a:pt x="74" y="92"/>
                </a:cubicBezTo>
                <a:cubicBezTo>
                  <a:pt x="74" y="93"/>
                  <a:pt x="72" y="96"/>
                  <a:pt x="71" y="98"/>
                </a:cubicBezTo>
                <a:cubicBezTo>
                  <a:pt x="65" y="109"/>
                  <a:pt x="62" y="121"/>
                  <a:pt x="55" y="129"/>
                </a:cubicBezTo>
                <a:close/>
                <a:moveTo>
                  <a:pt x="61" y="374"/>
                </a:moveTo>
                <a:cubicBezTo>
                  <a:pt x="60" y="362"/>
                  <a:pt x="59" y="351"/>
                  <a:pt x="60" y="340"/>
                </a:cubicBezTo>
                <a:cubicBezTo>
                  <a:pt x="66" y="341"/>
                  <a:pt x="67" y="345"/>
                  <a:pt x="69" y="350"/>
                </a:cubicBezTo>
                <a:cubicBezTo>
                  <a:pt x="69" y="351"/>
                  <a:pt x="72" y="352"/>
                  <a:pt x="73" y="353"/>
                </a:cubicBezTo>
                <a:cubicBezTo>
                  <a:pt x="74" y="355"/>
                  <a:pt x="74" y="357"/>
                  <a:pt x="74" y="359"/>
                </a:cubicBezTo>
                <a:cubicBezTo>
                  <a:pt x="76" y="364"/>
                  <a:pt x="80" y="368"/>
                  <a:pt x="83" y="371"/>
                </a:cubicBezTo>
                <a:cubicBezTo>
                  <a:pt x="76" y="372"/>
                  <a:pt x="69" y="374"/>
                  <a:pt x="61" y="374"/>
                </a:cubicBezTo>
                <a:close/>
                <a:moveTo>
                  <a:pt x="62" y="378"/>
                </a:moveTo>
                <a:cubicBezTo>
                  <a:pt x="72" y="377"/>
                  <a:pt x="85" y="371"/>
                  <a:pt x="92" y="377"/>
                </a:cubicBezTo>
                <a:cubicBezTo>
                  <a:pt x="82" y="377"/>
                  <a:pt x="71" y="381"/>
                  <a:pt x="62" y="378"/>
                </a:cubicBezTo>
                <a:close/>
                <a:moveTo>
                  <a:pt x="78" y="355"/>
                </a:moveTo>
                <a:cubicBezTo>
                  <a:pt x="83" y="355"/>
                  <a:pt x="85" y="358"/>
                  <a:pt x="87" y="362"/>
                </a:cubicBezTo>
                <a:cubicBezTo>
                  <a:pt x="88" y="365"/>
                  <a:pt x="94" y="366"/>
                  <a:pt x="95" y="370"/>
                </a:cubicBezTo>
                <a:cubicBezTo>
                  <a:pt x="86" y="368"/>
                  <a:pt x="80" y="363"/>
                  <a:pt x="78" y="355"/>
                </a:cubicBezTo>
                <a:close/>
                <a:moveTo>
                  <a:pt x="85" y="347"/>
                </a:moveTo>
                <a:cubicBezTo>
                  <a:pt x="97" y="346"/>
                  <a:pt x="110" y="344"/>
                  <a:pt x="123" y="346"/>
                </a:cubicBezTo>
                <a:cubicBezTo>
                  <a:pt x="124" y="348"/>
                  <a:pt x="126" y="350"/>
                  <a:pt x="126" y="353"/>
                </a:cubicBezTo>
                <a:cubicBezTo>
                  <a:pt x="122" y="354"/>
                  <a:pt x="116" y="356"/>
                  <a:pt x="110" y="355"/>
                </a:cubicBezTo>
                <a:cubicBezTo>
                  <a:pt x="100" y="355"/>
                  <a:pt x="87" y="354"/>
                  <a:pt x="85" y="347"/>
                </a:cubicBezTo>
                <a:close/>
                <a:moveTo>
                  <a:pt x="131" y="359"/>
                </a:moveTo>
                <a:cubicBezTo>
                  <a:pt x="135" y="359"/>
                  <a:pt x="136" y="360"/>
                  <a:pt x="136" y="364"/>
                </a:cubicBezTo>
                <a:cubicBezTo>
                  <a:pt x="126" y="361"/>
                  <a:pt x="112" y="365"/>
                  <a:pt x="101" y="362"/>
                </a:cubicBezTo>
                <a:cubicBezTo>
                  <a:pt x="106" y="359"/>
                  <a:pt x="122" y="360"/>
                  <a:pt x="131" y="359"/>
                </a:cubicBezTo>
                <a:close/>
                <a:moveTo>
                  <a:pt x="104" y="367"/>
                </a:moveTo>
                <a:cubicBezTo>
                  <a:pt x="107" y="367"/>
                  <a:pt x="110" y="368"/>
                  <a:pt x="114" y="368"/>
                </a:cubicBezTo>
                <a:cubicBezTo>
                  <a:pt x="115" y="375"/>
                  <a:pt x="122" y="368"/>
                  <a:pt x="125" y="368"/>
                </a:cubicBezTo>
                <a:cubicBezTo>
                  <a:pt x="129" y="368"/>
                  <a:pt x="131" y="371"/>
                  <a:pt x="135" y="373"/>
                </a:cubicBezTo>
                <a:cubicBezTo>
                  <a:pt x="123" y="373"/>
                  <a:pt x="108" y="374"/>
                  <a:pt x="104" y="367"/>
                </a:cubicBezTo>
                <a:close/>
                <a:moveTo>
                  <a:pt x="116" y="376"/>
                </a:moveTo>
                <a:cubicBezTo>
                  <a:pt x="120" y="375"/>
                  <a:pt x="123" y="376"/>
                  <a:pt x="127" y="376"/>
                </a:cubicBezTo>
                <a:cubicBezTo>
                  <a:pt x="123" y="377"/>
                  <a:pt x="118" y="377"/>
                  <a:pt x="116" y="376"/>
                </a:cubicBezTo>
                <a:close/>
                <a:moveTo>
                  <a:pt x="122" y="379"/>
                </a:moveTo>
                <a:cubicBezTo>
                  <a:pt x="127" y="378"/>
                  <a:pt x="132" y="378"/>
                  <a:pt x="137" y="378"/>
                </a:cubicBezTo>
                <a:cubicBezTo>
                  <a:pt x="136" y="386"/>
                  <a:pt x="126" y="380"/>
                  <a:pt x="122" y="379"/>
                </a:cubicBezTo>
                <a:close/>
                <a:moveTo>
                  <a:pt x="137" y="340"/>
                </a:moveTo>
                <a:cubicBezTo>
                  <a:pt x="136" y="338"/>
                  <a:pt x="137" y="336"/>
                  <a:pt x="138" y="334"/>
                </a:cubicBezTo>
                <a:cubicBezTo>
                  <a:pt x="139" y="335"/>
                  <a:pt x="139" y="340"/>
                  <a:pt x="137" y="340"/>
                </a:cubicBezTo>
                <a:close/>
                <a:moveTo>
                  <a:pt x="128" y="328"/>
                </a:moveTo>
                <a:cubicBezTo>
                  <a:pt x="129" y="323"/>
                  <a:pt x="131" y="318"/>
                  <a:pt x="134" y="315"/>
                </a:cubicBezTo>
                <a:cubicBezTo>
                  <a:pt x="135" y="315"/>
                  <a:pt x="135" y="316"/>
                  <a:pt x="136" y="316"/>
                </a:cubicBezTo>
                <a:cubicBezTo>
                  <a:pt x="138" y="315"/>
                  <a:pt x="136" y="311"/>
                  <a:pt x="139" y="310"/>
                </a:cubicBezTo>
                <a:cubicBezTo>
                  <a:pt x="140" y="319"/>
                  <a:pt x="139" y="331"/>
                  <a:pt x="128" y="328"/>
                </a:cubicBezTo>
                <a:close/>
                <a:moveTo>
                  <a:pt x="138" y="305"/>
                </a:moveTo>
                <a:cubicBezTo>
                  <a:pt x="138" y="303"/>
                  <a:pt x="137" y="298"/>
                  <a:pt x="139" y="298"/>
                </a:cubicBezTo>
                <a:cubicBezTo>
                  <a:pt x="139" y="301"/>
                  <a:pt x="140" y="304"/>
                  <a:pt x="138" y="305"/>
                </a:cubicBezTo>
                <a:close/>
                <a:moveTo>
                  <a:pt x="139" y="280"/>
                </a:moveTo>
                <a:cubicBezTo>
                  <a:pt x="140" y="280"/>
                  <a:pt x="139" y="291"/>
                  <a:pt x="140" y="294"/>
                </a:cubicBezTo>
                <a:cubicBezTo>
                  <a:pt x="136" y="295"/>
                  <a:pt x="137" y="280"/>
                  <a:pt x="139" y="280"/>
                </a:cubicBezTo>
                <a:close/>
                <a:moveTo>
                  <a:pt x="141" y="382"/>
                </a:moveTo>
                <a:cubicBezTo>
                  <a:pt x="142" y="381"/>
                  <a:pt x="141" y="379"/>
                  <a:pt x="142" y="378"/>
                </a:cubicBezTo>
                <a:cubicBezTo>
                  <a:pt x="152" y="378"/>
                  <a:pt x="161" y="378"/>
                  <a:pt x="171" y="378"/>
                </a:cubicBezTo>
                <a:cubicBezTo>
                  <a:pt x="170" y="380"/>
                  <a:pt x="168" y="378"/>
                  <a:pt x="166" y="379"/>
                </a:cubicBezTo>
                <a:cubicBezTo>
                  <a:pt x="164" y="379"/>
                  <a:pt x="165" y="381"/>
                  <a:pt x="163" y="382"/>
                </a:cubicBezTo>
                <a:cubicBezTo>
                  <a:pt x="158" y="386"/>
                  <a:pt x="147" y="383"/>
                  <a:pt x="141" y="382"/>
                </a:cubicBezTo>
                <a:close/>
                <a:moveTo>
                  <a:pt x="147" y="388"/>
                </a:moveTo>
                <a:cubicBezTo>
                  <a:pt x="160" y="386"/>
                  <a:pt x="172" y="385"/>
                  <a:pt x="184" y="385"/>
                </a:cubicBezTo>
                <a:cubicBezTo>
                  <a:pt x="173" y="386"/>
                  <a:pt x="159" y="391"/>
                  <a:pt x="147" y="388"/>
                </a:cubicBezTo>
                <a:close/>
                <a:moveTo>
                  <a:pt x="194" y="373"/>
                </a:moveTo>
                <a:cubicBezTo>
                  <a:pt x="193" y="376"/>
                  <a:pt x="186" y="373"/>
                  <a:pt x="183" y="374"/>
                </a:cubicBezTo>
                <a:cubicBezTo>
                  <a:pt x="184" y="371"/>
                  <a:pt x="195" y="370"/>
                  <a:pt x="194" y="373"/>
                </a:cubicBezTo>
                <a:close/>
                <a:moveTo>
                  <a:pt x="196" y="247"/>
                </a:moveTo>
                <a:cubicBezTo>
                  <a:pt x="194" y="233"/>
                  <a:pt x="196" y="217"/>
                  <a:pt x="195" y="200"/>
                </a:cubicBezTo>
                <a:cubicBezTo>
                  <a:pt x="195" y="189"/>
                  <a:pt x="192" y="177"/>
                  <a:pt x="192" y="166"/>
                </a:cubicBezTo>
                <a:cubicBezTo>
                  <a:pt x="192" y="150"/>
                  <a:pt x="193" y="136"/>
                  <a:pt x="193" y="122"/>
                </a:cubicBezTo>
                <a:cubicBezTo>
                  <a:pt x="193" y="116"/>
                  <a:pt x="194" y="113"/>
                  <a:pt x="197" y="110"/>
                </a:cubicBezTo>
                <a:cubicBezTo>
                  <a:pt x="199" y="152"/>
                  <a:pt x="197" y="203"/>
                  <a:pt x="196" y="247"/>
                </a:cubicBezTo>
                <a:close/>
                <a:moveTo>
                  <a:pt x="209" y="372"/>
                </a:moveTo>
                <a:cubicBezTo>
                  <a:pt x="206" y="372"/>
                  <a:pt x="198" y="371"/>
                  <a:pt x="198" y="369"/>
                </a:cubicBezTo>
                <a:cubicBezTo>
                  <a:pt x="198" y="368"/>
                  <a:pt x="200" y="367"/>
                  <a:pt x="200" y="366"/>
                </a:cubicBezTo>
                <a:cubicBezTo>
                  <a:pt x="201" y="364"/>
                  <a:pt x="201" y="361"/>
                  <a:pt x="203" y="360"/>
                </a:cubicBezTo>
                <a:cubicBezTo>
                  <a:pt x="207" y="357"/>
                  <a:pt x="218" y="363"/>
                  <a:pt x="224" y="360"/>
                </a:cubicBezTo>
                <a:cubicBezTo>
                  <a:pt x="220" y="362"/>
                  <a:pt x="215" y="371"/>
                  <a:pt x="209" y="372"/>
                </a:cubicBezTo>
                <a:close/>
                <a:moveTo>
                  <a:pt x="218" y="370"/>
                </a:moveTo>
                <a:cubicBezTo>
                  <a:pt x="223" y="364"/>
                  <a:pt x="230" y="358"/>
                  <a:pt x="241" y="358"/>
                </a:cubicBezTo>
                <a:cubicBezTo>
                  <a:pt x="234" y="363"/>
                  <a:pt x="228" y="368"/>
                  <a:pt x="218" y="370"/>
                </a:cubicBezTo>
                <a:close/>
                <a:moveTo>
                  <a:pt x="280" y="227"/>
                </a:moveTo>
                <a:cubicBezTo>
                  <a:pt x="281" y="242"/>
                  <a:pt x="282" y="260"/>
                  <a:pt x="280" y="275"/>
                </a:cubicBezTo>
                <a:cubicBezTo>
                  <a:pt x="278" y="268"/>
                  <a:pt x="280" y="258"/>
                  <a:pt x="280" y="249"/>
                </a:cubicBezTo>
                <a:cubicBezTo>
                  <a:pt x="280" y="241"/>
                  <a:pt x="279" y="233"/>
                  <a:pt x="280" y="227"/>
                </a:cubicBezTo>
                <a:close/>
                <a:moveTo>
                  <a:pt x="282" y="332"/>
                </a:moveTo>
                <a:cubicBezTo>
                  <a:pt x="283" y="347"/>
                  <a:pt x="283" y="363"/>
                  <a:pt x="282" y="378"/>
                </a:cubicBezTo>
                <a:cubicBezTo>
                  <a:pt x="266" y="379"/>
                  <a:pt x="247" y="379"/>
                  <a:pt x="231" y="376"/>
                </a:cubicBezTo>
                <a:cubicBezTo>
                  <a:pt x="239" y="372"/>
                  <a:pt x="249" y="369"/>
                  <a:pt x="256" y="364"/>
                </a:cubicBezTo>
                <a:cubicBezTo>
                  <a:pt x="254" y="365"/>
                  <a:pt x="252" y="376"/>
                  <a:pt x="257" y="368"/>
                </a:cubicBezTo>
                <a:cubicBezTo>
                  <a:pt x="261" y="363"/>
                  <a:pt x="266" y="360"/>
                  <a:pt x="270" y="354"/>
                </a:cubicBezTo>
                <a:cubicBezTo>
                  <a:pt x="275" y="347"/>
                  <a:pt x="274" y="338"/>
                  <a:pt x="279" y="333"/>
                </a:cubicBezTo>
                <a:cubicBezTo>
                  <a:pt x="280" y="332"/>
                  <a:pt x="281" y="331"/>
                  <a:pt x="282" y="332"/>
                </a:cubicBezTo>
                <a:close/>
                <a:moveTo>
                  <a:pt x="277" y="143"/>
                </a:moveTo>
                <a:cubicBezTo>
                  <a:pt x="274" y="134"/>
                  <a:pt x="269" y="124"/>
                  <a:pt x="269" y="112"/>
                </a:cubicBezTo>
                <a:cubicBezTo>
                  <a:pt x="274" y="115"/>
                  <a:pt x="276" y="125"/>
                  <a:pt x="278" y="133"/>
                </a:cubicBezTo>
                <a:cubicBezTo>
                  <a:pt x="278" y="136"/>
                  <a:pt x="281" y="143"/>
                  <a:pt x="277" y="143"/>
                </a:cubicBezTo>
                <a:close/>
                <a:moveTo>
                  <a:pt x="279" y="104"/>
                </a:moveTo>
                <a:cubicBezTo>
                  <a:pt x="273" y="101"/>
                  <a:pt x="273" y="95"/>
                  <a:pt x="269" y="91"/>
                </a:cubicBezTo>
                <a:cubicBezTo>
                  <a:pt x="267" y="90"/>
                  <a:pt x="264" y="89"/>
                  <a:pt x="261" y="87"/>
                </a:cubicBezTo>
                <a:cubicBezTo>
                  <a:pt x="260" y="86"/>
                  <a:pt x="258" y="82"/>
                  <a:pt x="256" y="79"/>
                </a:cubicBezTo>
                <a:cubicBezTo>
                  <a:pt x="250" y="69"/>
                  <a:pt x="244" y="63"/>
                  <a:pt x="233" y="56"/>
                </a:cubicBezTo>
                <a:cubicBezTo>
                  <a:pt x="248" y="57"/>
                  <a:pt x="260" y="59"/>
                  <a:pt x="274" y="60"/>
                </a:cubicBezTo>
                <a:cubicBezTo>
                  <a:pt x="277" y="74"/>
                  <a:pt x="279" y="89"/>
                  <a:pt x="279" y="104"/>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400131945"/>
      </p:ext>
    </p:extLst>
  </p:cSld>
  <p:clrMapOvr>
    <a:masterClrMapping/>
  </p:clrMapOvr>
  <p:transition spd="slow">
    <p:wip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4">
            <a:extLst>
              <a:ext uri="{28A0092B-C50C-407E-A947-70E740481C1C}">
                <a14:useLocalDpi xmlns:a14="http://schemas.microsoft.com/office/drawing/2010/main" val="0"/>
              </a:ext>
            </a:extLst>
          </a:blip>
          <a:srcRect l="19583" r="26334" b="56230"/>
          <a:stretch/>
        </p:blipFill>
        <p:spPr>
          <a:xfrm>
            <a:off x="2483768" y="723527"/>
            <a:ext cx="4945380" cy="1992238"/>
          </a:xfrm>
          <a:prstGeom prst="rect">
            <a:avLst/>
          </a:prstGeom>
        </p:spPr>
      </p:pic>
      <p:pic>
        <p:nvPicPr>
          <p:cNvPr id="3" name="图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600" y="2715765"/>
            <a:ext cx="7456054" cy="1652159"/>
          </a:xfrm>
          <a:prstGeom prst="rect">
            <a:avLst/>
          </a:prstGeom>
        </p:spPr>
      </p:pic>
    </p:spTree>
    <p:extLst>
      <p:ext uri="{BB962C8B-B14F-4D97-AF65-F5344CB8AC3E}">
        <p14:creationId xmlns:p14="http://schemas.microsoft.com/office/powerpoint/2010/main" val="1892190247"/>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8" name="组合 77"/>
          <p:cNvGrpSpPr/>
          <p:nvPr/>
        </p:nvGrpSpPr>
        <p:grpSpPr>
          <a:xfrm>
            <a:off x="3415136" y="1248076"/>
            <a:ext cx="2474054" cy="2745333"/>
            <a:chOff x="3415136" y="1087230"/>
            <a:chExt cx="2474054" cy="2745333"/>
          </a:xfrm>
        </p:grpSpPr>
        <p:grpSp>
          <p:nvGrpSpPr>
            <p:cNvPr id="2" name="组合 1"/>
            <p:cNvGrpSpPr/>
            <p:nvPr/>
          </p:nvGrpSpPr>
          <p:grpSpPr>
            <a:xfrm>
              <a:off x="3415136" y="1578463"/>
              <a:ext cx="823801" cy="764362"/>
              <a:chOff x="4441371" y="2612571"/>
              <a:chExt cx="1098401" cy="1019149"/>
            </a:xfrm>
          </p:grpSpPr>
          <p:sp>
            <p:nvSpPr>
              <p:cNvPr id="3" name="弧形 2"/>
              <p:cNvSpPr/>
              <p:nvPr/>
            </p:nvSpPr>
            <p:spPr>
              <a:xfrm>
                <a:off x="4441371" y="2612571"/>
                <a:ext cx="1019149" cy="1019149"/>
              </a:xfrm>
              <a:prstGeom prst="arc">
                <a:avLst>
                  <a:gd name="adj1" fmla="val 3424041"/>
                  <a:gd name="adj2" fmla="val 21483654"/>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bg1">
                      <a:lumMod val="85000"/>
                    </a:schemeClr>
                  </a:solidFill>
                </a:endParaRPr>
              </a:p>
            </p:txBody>
          </p:sp>
          <p:sp>
            <p:nvSpPr>
              <p:cNvPr id="4" name="任意多边形 3"/>
              <p:cNvSpPr/>
              <p:nvPr/>
            </p:nvSpPr>
            <p:spPr>
              <a:xfrm>
                <a:off x="4951562" y="3114136"/>
                <a:ext cx="267419" cy="448573"/>
              </a:xfrm>
              <a:custGeom>
                <a:avLst/>
                <a:gdLst>
                  <a:gd name="connsiteX0" fmla="*/ 267419 w 267419"/>
                  <a:gd name="connsiteY0" fmla="*/ 448573 h 448573"/>
                  <a:gd name="connsiteX1" fmla="*/ 0 w 267419"/>
                  <a:gd name="connsiteY1" fmla="*/ 0 h 448573"/>
                </a:gdLst>
                <a:ahLst/>
                <a:cxnLst>
                  <a:cxn ang="0">
                    <a:pos x="connsiteX0" y="connsiteY0"/>
                  </a:cxn>
                  <a:cxn ang="0">
                    <a:pos x="connsiteX1" y="connsiteY1"/>
                  </a:cxn>
                </a:cxnLst>
                <a:rect l="l" t="t" r="r" b="b"/>
                <a:pathLst>
                  <a:path w="267419" h="448573">
                    <a:moveTo>
                      <a:pt x="267419" y="448573"/>
                    </a:moveTo>
                    <a:lnTo>
                      <a:pt x="0"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5" name="等腰三角形 4"/>
              <p:cNvSpPr/>
              <p:nvPr/>
            </p:nvSpPr>
            <p:spPr>
              <a:xfrm rot="10800000">
                <a:off x="5381268" y="3105511"/>
                <a:ext cx="158504" cy="120770"/>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6" name="组合 5"/>
            <p:cNvGrpSpPr/>
            <p:nvPr/>
          </p:nvGrpSpPr>
          <p:grpSpPr>
            <a:xfrm rot="3600000">
              <a:off x="4260525" y="1116950"/>
              <a:ext cx="823801" cy="764362"/>
              <a:chOff x="4441371" y="2612571"/>
              <a:chExt cx="1098401" cy="1019149"/>
            </a:xfrm>
          </p:grpSpPr>
          <p:sp>
            <p:nvSpPr>
              <p:cNvPr id="7" name="弧形 6"/>
              <p:cNvSpPr/>
              <p:nvPr/>
            </p:nvSpPr>
            <p:spPr>
              <a:xfrm>
                <a:off x="4441371" y="2612571"/>
                <a:ext cx="1019149" cy="1019149"/>
              </a:xfrm>
              <a:prstGeom prst="arc">
                <a:avLst>
                  <a:gd name="adj1" fmla="val 3424041"/>
                  <a:gd name="adj2" fmla="val 21483654"/>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bg1">
                      <a:lumMod val="85000"/>
                    </a:schemeClr>
                  </a:solidFill>
                </a:endParaRPr>
              </a:p>
            </p:txBody>
          </p:sp>
          <p:sp>
            <p:nvSpPr>
              <p:cNvPr id="8" name="任意多边形 7"/>
              <p:cNvSpPr/>
              <p:nvPr/>
            </p:nvSpPr>
            <p:spPr>
              <a:xfrm>
                <a:off x="4951562" y="3114136"/>
                <a:ext cx="267419" cy="448573"/>
              </a:xfrm>
              <a:custGeom>
                <a:avLst/>
                <a:gdLst>
                  <a:gd name="connsiteX0" fmla="*/ 267419 w 267419"/>
                  <a:gd name="connsiteY0" fmla="*/ 448573 h 448573"/>
                  <a:gd name="connsiteX1" fmla="*/ 0 w 267419"/>
                  <a:gd name="connsiteY1" fmla="*/ 0 h 448573"/>
                </a:gdLst>
                <a:ahLst/>
                <a:cxnLst>
                  <a:cxn ang="0">
                    <a:pos x="connsiteX0" y="connsiteY0"/>
                  </a:cxn>
                  <a:cxn ang="0">
                    <a:pos x="connsiteX1" y="connsiteY1"/>
                  </a:cxn>
                </a:cxnLst>
                <a:rect l="l" t="t" r="r" b="b"/>
                <a:pathLst>
                  <a:path w="267419" h="448573">
                    <a:moveTo>
                      <a:pt x="267419" y="448573"/>
                    </a:moveTo>
                    <a:lnTo>
                      <a:pt x="0"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9" name="等腰三角形 8"/>
              <p:cNvSpPr/>
              <p:nvPr/>
            </p:nvSpPr>
            <p:spPr>
              <a:xfrm rot="10800000">
                <a:off x="5381268" y="3105511"/>
                <a:ext cx="158504" cy="120770"/>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10" name="组合 9"/>
            <p:cNvGrpSpPr/>
            <p:nvPr/>
          </p:nvGrpSpPr>
          <p:grpSpPr>
            <a:xfrm rot="7200000">
              <a:off x="5067545" y="1611275"/>
              <a:ext cx="823801" cy="764362"/>
              <a:chOff x="4441371" y="2612571"/>
              <a:chExt cx="1098401" cy="1019149"/>
            </a:xfrm>
          </p:grpSpPr>
          <p:sp>
            <p:nvSpPr>
              <p:cNvPr id="11" name="弧形 10"/>
              <p:cNvSpPr/>
              <p:nvPr/>
            </p:nvSpPr>
            <p:spPr>
              <a:xfrm>
                <a:off x="4441371" y="2612571"/>
                <a:ext cx="1019149" cy="1019149"/>
              </a:xfrm>
              <a:prstGeom prst="arc">
                <a:avLst>
                  <a:gd name="adj1" fmla="val 3424041"/>
                  <a:gd name="adj2" fmla="val 21483654"/>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bg1">
                      <a:lumMod val="85000"/>
                    </a:schemeClr>
                  </a:solidFill>
                </a:endParaRPr>
              </a:p>
            </p:txBody>
          </p:sp>
          <p:sp>
            <p:nvSpPr>
              <p:cNvPr id="12" name="任意多边形 11"/>
              <p:cNvSpPr/>
              <p:nvPr/>
            </p:nvSpPr>
            <p:spPr>
              <a:xfrm>
                <a:off x="4951562" y="3114136"/>
                <a:ext cx="267419" cy="448573"/>
              </a:xfrm>
              <a:custGeom>
                <a:avLst/>
                <a:gdLst>
                  <a:gd name="connsiteX0" fmla="*/ 267419 w 267419"/>
                  <a:gd name="connsiteY0" fmla="*/ 448573 h 448573"/>
                  <a:gd name="connsiteX1" fmla="*/ 0 w 267419"/>
                  <a:gd name="connsiteY1" fmla="*/ 0 h 448573"/>
                </a:gdLst>
                <a:ahLst/>
                <a:cxnLst>
                  <a:cxn ang="0">
                    <a:pos x="connsiteX0" y="connsiteY0"/>
                  </a:cxn>
                  <a:cxn ang="0">
                    <a:pos x="connsiteX1" y="connsiteY1"/>
                  </a:cxn>
                </a:cxnLst>
                <a:rect l="l" t="t" r="r" b="b"/>
                <a:pathLst>
                  <a:path w="267419" h="448573">
                    <a:moveTo>
                      <a:pt x="267419" y="448573"/>
                    </a:moveTo>
                    <a:lnTo>
                      <a:pt x="0"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3" name="等腰三角形 12"/>
              <p:cNvSpPr/>
              <p:nvPr/>
            </p:nvSpPr>
            <p:spPr>
              <a:xfrm rot="10800000">
                <a:off x="5381268" y="3105511"/>
                <a:ext cx="158504" cy="120770"/>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14" name="组合 13"/>
            <p:cNvGrpSpPr/>
            <p:nvPr/>
          </p:nvGrpSpPr>
          <p:grpSpPr>
            <a:xfrm rot="10800000">
              <a:off x="5065389" y="2566652"/>
              <a:ext cx="823801" cy="764362"/>
              <a:chOff x="4441371" y="2612571"/>
              <a:chExt cx="1098401" cy="1019149"/>
            </a:xfrm>
          </p:grpSpPr>
          <p:sp>
            <p:nvSpPr>
              <p:cNvPr id="15" name="弧形 14"/>
              <p:cNvSpPr/>
              <p:nvPr/>
            </p:nvSpPr>
            <p:spPr>
              <a:xfrm>
                <a:off x="4441371" y="2612571"/>
                <a:ext cx="1019149" cy="1019149"/>
              </a:xfrm>
              <a:prstGeom prst="arc">
                <a:avLst>
                  <a:gd name="adj1" fmla="val 3424041"/>
                  <a:gd name="adj2" fmla="val 21483654"/>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bg1">
                      <a:lumMod val="85000"/>
                    </a:schemeClr>
                  </a:solidFill>
                </a:endParaRPr>
              </a:p>
            </p:txBody>
          </p:sp>
          <p:sp>
            <p:nvSpPr>
              <p:cNvPr id="16" name="任意多边形 15"/>
              <p:cNvSpPr/>
              <p:nvPr/>
            </p:nvSpPr>
            <p:spPr>
              <a:xfrm>
                <a:off x="4951562" y="3114136"/>
                <a:ext cx="267419" cy="448573"/>
              </a:xfrm>
              <a:custGeom>
                <a:avLst/>
                <a:gdLst>
                  <a:gd name="connsiteX0" fmla="*/ 267419 w 267419"/>
                  <a:gd name="connsiteY0" fmla="*/ 448573 h 448573"/>
                  <a:gd name="connsiteX1" fmla="*/ 0 w 267419"/>
                  <a:gd name="connsiteY1" fmla="*/ 0 h 448573"/>
                </a:gdLst>
                <a:ahLst/>
                <a:cxnLst>
                  <a:cxn ang="0">
                    <a:pos x="connsiteX0" y="connsiteY0"/>
                  </a:cxn>
                  <a:cxn ang="0">
                    <a:pos x="connsiteX1" y="connsiteY1"/>
                  </a:cxn>
                </a:cxnLst>
                <a:rect l="l" t="t" r="r" b="b"/>
                <a:pathLst>
                  <a:path w="267419" h="448573">
                    <a:moveTo>
                      <a:pt x="267419" y="448573"/>
                    </a:moveTo>
                    <a:lnTo>
                      <a:pt x="0"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7" name="等腰三角形 16"/>
              <p:cNvSpPr/>
              <p:nvPr/>
            </p:nvSpPr>
            <p:spPr>
              <a:xfrm rot="10800000">
                <a:off x="5381268" y="3105511"/>
                <a:ext cx="158504" cy="120770"/>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18" name="组合 17"/>
            <p:cNvGrpSpPr/>
            <p:nvPr/>
          </p:nvGrpSpPr>
          <p:grpSpPr>
            <a:xfrm rot="14400000">
              <a:off x="4218143" y="3038482"/>
              <a:ext cx="823801" cy="764362"/>
              <a:chOff x="4441371" y="2612571"/>
              <a:chExt cx="1098401" cy="1019149"/>
            </a:xfrm>
          </p:grpSpPr>
          <p:sp>
            <p:nvSpPr>
              <p:cNvPr id="19" name="弧形 18"/>
              <p:cNvSpPr/>
              <p:nvPr/>
            </p:nvSpPr>
            <p:spPr>
              <a:xfrm>
                <a:off x="4441371" y="2612571"/>
                <a:ext cx="1019149" cy="1019149"/>
              </a:xfrm>
              <a:prstGeom prst="arc">
                <a:avLst>
                  <a:gd name="adj1" fmla="val 3424041"/>
                  <a:gd name="adj2" fmla="val 21483654"/>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bg1">
                      <a:lumMod val="85000"/>
                    </a:schemeClr>
                  </a:solidFill>
                </a:endParaRPr>
              </a:p>
            </p:txBody>
          </p:sp>
          <p:sp>
            <p:nvSpPr>
              <p:cNvPr id="20" name="任意多边形 19"/>
              <p:cNvSpPr/>
              <p:nvPr/>
            </p:nvSpPr>
            <p:spPr>
              <a:xfrm>
                <a:off x="4951562" y="3114136"/>
                <a:ext cx="267419" cy="448573"/>
              </a:xfrm>
              <a:custGeom>
                <a:avLst/>
                <a:gdLst>
                  <a:gd name="connsiteX0" fmla="*/ 267419 w 267419"/>
                  <a:gd name="connsiteY0" fmla="*/ 448573 h 448573"/>
                  <a:gd name="connsiteX1" fmla="*/ 0 w 267419"/>
                  <a:gd name="connsiteY1" fmla="*/ 0 h 448573"/>
                </a:gdLst>
                <a:ahLst/>
                <a:cxnLst>
                  <a:cxn ang="0">
                    <a:pos x="connsiteX0" y="connsiteY0"/>
                  </a:cxn>
                  <a:cxn ang="0">
                    <a:pos x="connsiteX1" y="connsiteY1"/>
                  </a:cxn>
                </a:cxnLst>
                <a:rect l="l" t="t" r="r" b="b"/>
                <a:pathLst>
                  <a:path w="267419" h="448573">
                    <a:moveTo>
                      <a:pt x="267419" y="448573"/>
                    </a:moveTo>
                    <a:lnTo>
                      <a:pt x="0"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21" name="等腰三角形 20"/>
              <p:cNvSpPr/>
              <p:nvPr/>
            </p:nvSpPr>
            <p:spPr>
              <a:xfrm rot="10800000">
                <a:off x="5381268" y="3105511"/>
                <a:ext cx="158504" cy="120770"/>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22" name="组合 21"/>
            <p:cNvGrpSpPr/>
            <p:nvPr/>
          </p:nvGrpSpPr>
          <p:grpSpPr>
            <a:xfrm rot="18000000">
              <a:off x="3395589" y="2548049"/>
              <a:ext cx="823801" cy="764362"/>
              <a:chOff x="4441371" y="2612571"/>
              <a:chExt cx="1098401" cy="1019149"/>
            </a:xfrm>
          </p:grpSpPr>
          <p:sp>
            <p:nvSpPr>
              <p:cNvPr id="23" name="弧形 22"/>
              <p:cNvSpPr/>
              <p:nvPr/>
            </p:nvSpPr>
            <p:spPr>
              <a:xfrm>
                <a:off x="4441371" y="2612571"/>
                <a:ext cx="1019149" cy="1019149"/>
              </a:xfrm>
              <a:prstGeom prst="arc">
                <a:avLst>
                  <a:gd name="adj1" fmla="val 3424041"/>
                  <a:gd name="adj2" fmla="val 21483654"/>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bg1">
                      <a:lumMod val="85000"/>
                    </a:schemeClr>
                  </a:solidFill>
                </a:endParaRPr>
              </a:p>
            </p:txBody>
          </p:sp>
          <p:sp>
            <p:nvSpPr>
              <p:cNvPr id="24" name="任意多边形 23"/>
              <p:cNvSpPr/>
              <p:nvPr/>
            </p:nvSpPr>
            <p:spPr>
              <a:xfrm>
                <a:off x="4951562" y="3114136"/>
                <a:ext cx="267419" cy="448573"/>
              </a:xfrm>
              <a:custGeom>
                <a:avLst/>
                <a:gdLst>
                  <a:gd name="connsiteX0" fmla="*/ 267419 w 267419"/>
                  <a:gd name="connsiteY0" fmla="*/ 448573 h 448573"/>
                  <a:gd name="connsiteX1" fmla="*/ 0 w 267419"/>
                  <a:gd name="connsiteY1" fmla="*/ 0 h 448573"/>
                </a:gdLst>
                <a:ahLst/>
                <a:cxnLst>
                  <a:cxn ang="0">
                    <a:pos x="connsiteX0" y="connsiteY0"/>
                  </a:cxn>
                  <a:cxn ang="0">
                    <a:pos x="connsiteX1" y="connsiteY1"/>
                  </a:cxn>
                </a:cxnLst>
                <a:rect l="l" t="t" r="r" b="b"/>
                <a:pathLst>
                  <a:path w="267419" h="448573">
                    <a:moveTo>
                      <a:pt x="267419" y="448573"/>
                    </a:moveTo>
                    <a:lnTo>
                      <a:pt x="0"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25" name="等腰三角形 24"/>
              <p:cNvSpPr/>
              <p:nvPr/>
            </p:nvSpPr>
            <p:spPr>
              <a:xfrm rot="10800000">
                <a:off x="5381268" y="3105511"/>
                <a:ext cx="158504" cy="120770"/>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sp>
          <p:nvSpPr>
            <p:cNvPr id="26" name="矩形 25"/>
            <p:cNvSpPr/>
            <p:nvPr/>
          </p:nvSpPr>
          <p:spPr>
            <a:xfrm>
              <a:off x="3652425" y="1877098"/>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01</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27" name="矩形 26"/>
            <p:cNvSpPr/>
            <p:nvPr/>
          </p:nvSpPr>
          <p:spPr>
            <a:xfrm>
              <a:off x="4325672" y="1609275"/>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02</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28" name="矩形 27"/>
            <p:cNvSpPr/>
            <p:nvPr/>
          </p:nvSpPr>
          <p:spPr>
            <a:xfrm>
              <a:off x="4957241" y="1959312"/>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03</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29" name="矩形 28"/>
            <p:cNvSpPr/>
            <p:nvPr/>
          </p:nvSpPr>
          <p:spPr>
            <a:xfrm>
              <a:off x="4953078" y="2692802"/>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04</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30" name="矩形 29"/>
            <p:cNvSpPr/>
            <p:nvPr/>
          </p:nvSpPr>
          <p:spPr>
            <a:xfrm>
              <a:off x="4218338" y="3132786"/>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05</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31" name="矩形 30"/>
            <p:cNvSpPr/>
            <p:nvPr/>
          </p:nvSpPr>
          <p:spPr>
            <a:xfrm>
              <a:off x="3609595" y="2667531"/>
              <a:ext cx="682862" cy="300083"/>
            </a:xfrm>
            <a:prstGeom prst="rect">
              <a:avLst/>
            </a:prstGeom>
          </p:spPr>
          <p:txBody>
            <a:bodyPr wrap="square" lIns="68580" tIns="34290" rIns="68580" bIns="34290">
              <a:spAutoFit/>
            </a:bodyPr>
            <a:lstStyle/>
            <a:p>
              <a:pPr algn="ctr"/>
              <a:r>
                <a:rPr lang="en-US" altLang="zh-CN" sz="1500" b="1" dirty="0">
                  <a:solidFill>
                    <a:schemeClr val="bg1">
                      <a:lumMod val="85000"/>
                    </a:schemeClr>
                  </a:solidFill>
                  <a:latin typeface="Agency FB" panose="020B0503020202020204" pitchFamily="34" charset="0"/>
                  <a:ea typeface="微软雅黑" panose="020B0503020204020204" pitchFamily="34" charset="-122"/>
                </a:rPr>
                <a:t>06</a:t>
              </a:r>
              <a:endParaRPr lang="en-US" altLang="zh-CN" sz="1500" b="1" dirty="0">
                <a:solidFill>
                  <a:schemeClr val="bg1">
                    <a:lumMod val="85000"/>
                  </a:schemeClr>
                </a:solidFill>
                <a:latin typeface="Agency FB" panose="020B0503020202020204" pitchFamily="34" charset="0"/>
                <a:ea typeface="微软雅黑" panose="020B0503020204020204" pitchFamily="34" charset="-122"/>
              </a:endParaRPr>
            </a:p>
          </p:txBody>
        </p:sp>
        <p:grpSp>
          <p:nvGrpSpPr>
            <p:cNvPr id="50" name="组合 49"/>
            <p:cNvGrpSpPr/>
            <p:nvPr/>
          </p:nvGrpSpPr>
          <p:grpSpPr>
            <a:xfrm>
              <a:off x="4350473" y="2121127"/>
              <a:ext cx="639152" cy="614664"/>
              <a:chOff x="6042547" y="4572281"/>
              <a:chExt cx="652119" cy="627134"/>
            </a:xfrm>
            <a:solidFill>
              <a:schemeClr val="bg1">
                <a:lumMod val="85000"/>
              </a:schemeClr>
            </a:solidFill>
          </p:grpSpPr>
          <p:sp>
            <p:nvSpPr>
              <p:cNvPr id="51" name="Oval 131"/>
              <p:cNvSpPr>
                <a:spLocks noChangeArrowheads="1"/>
              </p:cNvSpPr>
              <p:nvPr/>
            </p:nvSpPr>
            <p:spPr bwMode="auto">
              <a:xfrm>
                <a:off x="6221880" y="4572281"/>
                <a:ext cx="293454" cy="297208"/>
              </a:xfrm>
              <a:prstGeom prst="ellipse">
                <a:avLst/>
              </a:prstGeom>
              <a:grpFill/>
              <a:ln w="28575">
                <a:no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sp>
            <p:nvSpPr>
              <p:cNvPr id="52" name="Freeform 134"/>
              <p:cNvSpPr>
                <a:spLocks/>
              </p:cNvSpPr>
              <p:nvPr/>
            </p:nvSpPr>
            <p:spPr bwMode="auto">
              <a:xfrm>
                <a:off x="6042547" y="4915841"/>
                <a:ext cx="652119" cy="283574"/>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w="28575">
                <a:no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1">
                      <a:lumMod val="85000"/>
                    </a:schemeClr>
                  </a:solidFill>
                </a:endParaRPr>
              </a:p>
            </p:txBody>
          </p:sp>
        </p:grpSp>
        <p:grpSp>
          <p:nvGrpSpPr>
            <p:cNvPr id="53" name="组合 52"/>
            <p:cNvGrpSpPr/>
            <p:nvPr/>
          </p:nvGrpSpPr>
          <p:grpSpPr>
            <a:xfrm>
              <a:off x="5553789" y="1826416"/>
              <a:ext cx="170425" cy="217953"/>
              <a:chOff x="1605187" y="572440"/>
              <a:chExt cx="563561" cy="720725"/>
            </a:xfrm>
            <a:solidFill>
              <a:schemeClr val="bg1">
                <a:lumMod val="85000"/>
              </a:schemeClr>
            </a:solidFill>
          </p:grpSpPr>
          <p:sp>
            <p:nvSpPr>
              <p:cNvPr id="54" name="Freeform 32"/>
              <p:cNvSpPr>
                <a:spLocks/>
              </p:cNvSpPr>
              <p:nvPr/>
            </p:nvSpPr>
            <p:spPr bwMode="auto">
              <a:xfrm>
                <a:off x="1814739" y="572440"/>
                <a:ext cx="142875" cy="720725"/>
              </a:xfrm>
              <a:custGeom>
                <a:avLst/>
                <a:gdLst>
                  <a:gd name="T0" fmla="*/ 64 w 64"/>
                  <a:gd name="T1" fmla="*/ 289 h 321"/>
                  <a:gd name="T2" fmla="*/ 32 w 64"/>
                  <a:gd name="T3" fmla="*/ 321 h 321"/>
                  <a:gd name="T4" fmla="*/ 0 w 64"/>
                  <a:gd name="T5" fmla="*/ 289 h 321"/>
                  <a:gd name="T6" fmla="*/ 0 w 64"/>
                  <a:gd name="T7" fmla="*/ 32 h 321"/>
                  <a:gd name="T8" fmla="*/ 32 w 64"/>
                  <a:gd name="T9" fmla="*/ 0 h 321"/>
                  <a:gd name="T10" fmla="*/ 64 w 64"/>
                  <a:gd name="T11" fmla="*/ 32 h 321"/>
                  <a:gd name="T12" fmla="*/ 64 w 64"/>
                  <a:gd name="T13" fmla="*/ 289 h 321"/>
                </a:gdLst>
                <a:ahLst/>
                <a:cxnLst>
                  <a:cxn ang="0">
                    <a:pos x="T0" y="T1"/>
                  </a:cxn>
                  <a:cxn ang="0">
                    <a:pos x="T2" y="T3"/>
                  </a:cxn>
                  <a:cxn ang="0">
                    <a:pos x="T4" y="T5"/>
                  </a:cxn>
                  <a:cxn ang="0">
                    <a:pos x="T6" y="T7"/>
                  </a:cxn>
                  <a:cxn ang="0">
                    <a:pos x="T8" y="T9"/>
                  </a:cxn>
                  <a:cxn ang="0">
                    <a:pos x="T10" y="T11"/>
                  </a:cxn>
                  <a:cxn ang="0">
                    <a:pos x="T12" y="T13"/>
                  </a:cxn>
                </a:cxnLst>
                <a:rect l="0" t="0" r="r" b="b"/>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55" name="Freeform 33"/>
              <p:cNvSpPr>
                <a:spLocks/>
              </p:cNvSpPr>
              <p:nvPr/>
            </p:nvSpPr>
            <p:spPr bwMode="auto">
              <a:xfrm>
                <a:off x="1605187" y="1012177"/>
                <a:ext cx="141288" cy="280988"/>
              </a:xfrm>
              <a:custGeom>
                <a:avLst/>
                <a:gdLst>
                  <a:gd name="T0" fmla="*/ 63 w 63"/>
                  <a:gd name="T1" fmla="*/ 93 h 125"/>
                  <a:gd name="T2" fmla="*/ 32 w 63"/>
                  <a:gd name="T3" fmla="*/ 125 h 125"/>
                  <a:gd name="T4" fmla="*/ 0 w 63"/>
                  <a:gd name="T5" fmla="*/ 93 h 125"/>
                  <a:gd name="T6" fmla="*/ 0 w 63"/>
                  <a:gd name="T7" fmla="*/ 32 h 125"/>
                  <a:gd name="T8" fmla="*/ 32 w 63"/>
                  <a:gd name="T9" fmla="*/ 0 h 125"/>
                  <a:gd name="T10" fmla="*/ 63 w 63"/>
                  <a:gd name="T11" fmla="*/ 32 h 125"/>
                  <a:gd name="T12" fmla="*/ 63 w 63"/>
                  <a:gd name="T13" fmla="*/ 93 h 125"/>
                </a:gdLst>
                <a:ahLst/>
                <a:cxnLst>
                  <a:cxn ang="0">
                    <a:pos x="T0" y="T1"/>
                  </a:cxn>
                  <a:cxn ang="0">
                    <a:pos x="T2" y="T3"/>
                  </a:cxn>
                  <a:cxn ang="0">
                    <a:pos x="T4" y="T5"/>
                  </a:cxn>
                  <a:cxn ang="0">
                    <a:pos x="T6" y="T7"/>
                  </a:cxn>
                  <a:cxn ang="0">
                    <a:pos x="T8" y="T9"/>
                  </a:cxn>
                  <a:cxn ang="0">
                    <a:pos x="T10" y="T11"/>
                  </a:cxn>
                  <a:cxn ang="0">
                    <a:pos x="T12" y="T13"/>
                  </a:cxn>
                </a:cxnLst>
                <a:rect l="0" t="0" r="r" b="b"/>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56" name="Freeform 34"/>
              <p:cNvSpPr>
                <a:spLocks/>
              </p:cNvSpPr>
              <p:nvPr/>
            </p:nvSpPr>
            <p:spPr bwMode="auto">
              <a:xfrm>
                <a:off x="2025873" y="804215"/>
                <a:ext cx="142875" cy="488950"/>
              </a:xfrm>
              <a:custGeom>
                <a:avLst/>
                <a:gdLst>
                  <a:gd name="T0" fmla="*/ 64 w 64"/>
                  <a:gd name="T1" fmla="*/ 186 h 218"/>
                  <a:gd name="T2" fmla="*/ 32 w 64"/>
                  <a:gd name="T3" fmla="*/ 218 h 218"/>
                  <a:gd name="T4" fmla="*/ 0 w 64"/>
                  <a:gd name="T5" fmla="*/ 186 h 218"/>
                  <a:gd name="T6" fmla="*/ 0 w 64"/>
                  <a:gd name="T7" fmla="*/ 32 h 218"/>
                  <a:gd name="T8" fmla="*/ 32 w 64"/>
                  <a:gd name="T9" fmla="*/ 0 h 218"/>
                  <a:gd name="T10" fmla="*/ 64 w 64"/>
                  <a:gd name="T11" fmla="*/ 32 h 218"/>
                  <a:gd name="T12" fmla="*/ 64 w 64"/>
                  <a:gd name="T13" fmla="*/ 186 h 218"/>
                </a:gdLst>
                <a:ahLst/>
                <a:cxnLst>
                  <a:cxn ang="0">
                    <a:pos x="T0" y="T1"/>
                  </a:cxn>
                  <a:cxn ang="0">
                    <a:pos x="T2" y="T3"/>
                  </a:cxn>
                  <a:cxn ang="0">
                    <a:pos x="T4" y="T5"/>
                  </a:cxn>
                  <a:cxn ang="0">
                    <a:pos x="T6" y="T7"/>
                  </a:cxn>
                  <a:cxn ang="0">
                    <a:pos x="T8" y="T9"/>
                  </a:cxn>
                  <a:cxn ang="0">
                    <a:pos x="T10" y="T11"/>
                  </a:cxn>
                  <a:cxn ang="0">
                    <a:pos x="T12" y="T13"/>
                  </a:cxn>
                </a:cxnLst>
                <a:rect l="0" t="0" r="r" b="b"/>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sp>
          <p:nvSpPr>
            <p:cNvPr id="57" name="Freeform 223"/>
            <p:cNvSpPr>
              <a:spLocks/>
            </p:cNvSpPr>
            <p:nvPr/>
          </p:nvSpPr>
          <p:spPr bwMode="auto">
            <a:xfrm>
              <a:off x="5486327" y="3000936"/>
              <a:ext cx="194679" cy="157889"/>
            </a:xfrm>
            <a:custGeom>
              <a:avLst/>
              <a:gdLst>
                <a:gd name="T0" fmla="*/ 107 w 107"/>
                <a:gd name="T1" fmla="*/ 10 h 87"/>
                <a:gd name="T2" fmla="*/ 95 w 107"/>
                <a:gd name="T3" fmla="*/ 13 h 87"/>
                <a:gd name="T4" fmla="*/ 104 w 107"/>
                <a:gd name="T5" fmla="*/ 1 h 87"/>
                <a:gd name="T6" fmla="*/ 90 w 107"/>
                <a:gd name="T7" fmla="*/ 7 h 87"/>
                <a:gd name="T8" fmla="*/ 74 w 107"/>
                <a:gd name="T9" fmla="*/ 0 h 87"/>
                <a:gd name="T10" fmla="*/ 52 w 107"/>
                <a:gd name="T11" fmla="*/ 22 h 87"/>
                <a:gd name="T12" fmla="*/ 53 w 107"/>
                <a:gd name="T13" fmla="*/ 27 h 87"/>
                <a:gd name="T14" fmla="*/ 7 w 107"/>
                <a:gd name="T15" fmla="*/ 4 h 87"/>
                <a:gd name="T16" fmla="*/ 4 w 107"/>
                <a:gd name="T17" fmla="*/ 15 h 87"/>
                <a:gd name="T18" fmla="*/ 14 w 107"/>
                <a:gd name="T19" fmla="*/ 33 h 87"/>
                <a:gd name="T20" fmla="*/ 4 w 107"/>
                <a:gd name="T21" fmla="*/ 30 h 87"/>
                <a:gd name="T22" fmla="*/ 4 w 107"/>
                <a:gd name="T23" fmla="*/ 31 h 87"/>
                <a:gd name="T24" fmla="*/ 22 w 107"/>
                <a:gd name="T25" fmla="*/ 52 h 87"/>
                <a:gd name="T26" fmla="*/ 16 w 107"/>
                <a:gd name="T27" fmla="*/ 53 h 87"/>
                <a:gd name="T28" fmla="*/ 12 w 107"/>
                <a:gd name="T29" fmla="*/ 53 h 87"/>
                <a:gd name="T30" fmla="*/ 32 w 107"/>
                <a:gd name="T31" fmla="*/ 68 h 87"/>
                <a:gd name="T32" fmla="*/ 5 w 107"/>
                <a:gd name="T33" fmla="*/ 77 h 87"/>
                <a:gd name="T34" fmla="*/ 0 w 107"/>
                <a:gd name="T35" fmla="*/ 77 h 87"/>
                <a:gd name="T36" fmla="*/ 33 w 107"/>
                <a:gd name="T37" fmla="*/ 87 h 87"/>
                <a:gd name="T38" fmla="*/ 96 w 107"/>
                <a:gd name="T39" fmla="*/ 24 h 87"/>
                <a:gd name="T40" fmla="*/ 96 w 107"/>
                <a:gd name="T41" fmla="*/ 21 h 87"/>
                <a:gd name="T42" fmla="*/ 107 w 107"/>
                <a:gd name="T43" fmla="*/ 1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7" h="87">
                  <a:moveTo>
                    <a:pt x="107" y="10"/>
                  </a:moveTo>
                  <a:cubicBezTo>
                    <a:pt x="103" y="12"/>
                    <a:pt x="99" y="13"/>
                    <a:pt x="95" y="13"/>
                  </a:cubicBezTo>
                  <a:cubicBezTo>
                    <a:pt x="99" y="11"/>
                    <a:pt x="103" y="6"/>
                    <a:pt x="104" y="1"/>
                  </a:cubicBezTo>
                  <a:cubicBezTo>
                    <a:pt x="100" y="4"/>
                    <a:pt x="95" y="6"/>
                    <a:pt x="90" y="7"/>
                  </a:cubicBezTo>
                  <a:cubicBezTo>
                    <a:pt x="86" y="2"/>
                    <a:pt x="80" y="0"/>
                    <a:pt x="74" y="0"/>
                  </a:cubicBezTo>
                  <a:cubicBezTo>
                    <a:pt x="62" y="0"/>
                    <a:pt x="52" y="9"/>
                    <a:pt x="52" y="22"/>
                  </a:cubicBezTo>
                  <a:cubicBezTo>
                    <a:pt x="52" y="23"/>
                    <a:pt x="52" y="25"/>
                    <a:pt x="53" y="27"/>
                  </a:cubicBezTo>
                  <a:cubicBezTo>
                    <a:pt x="34" y="26"/>
                    <a:pt x="18" y="17"/>
                    <a:pt x="7" y="4"/>
                  </a:cubicBezTo>
                  <a:cubicBezTo>
                    <a:pt x="5" y="7"/>
                    <a:pt x="4" y="11"/>
                    <a:pt x="4" y="15"/>
                  </a:cubicBezTo>
                  <a:cubicBezTo>
                    <a:pt x="4" y="22"/>
                    <a:pt x="8" y="29"/>
                    <a:pt x="14" y="33"/>
                  </a:cubicBezTo>
                  <a:cubicBezTo>
                    <a:pt x="10" y="33"/>
                    <a:pt x="7" y="32"/>
                    <a:pt x="4" y="30"/>
                  </a:cubicBezTo>
                  <a:cubicBezTo>
                    <a:pt x="4" y="31"/>
                    <a:pt x="4" y="31"/>
                    <a:pt x="4" y="31"/>
                  </a:cubicBezTo>
                  <a:cubicBezTo>
                    <a:pt x="4" y="41"/>
                    <a:pt x="12" y="50"/>
                    <a:pt x="22" y="52"/>
                  </a:cubicBezTo>
                  <a:cubicBezTo>
                    <a:pt x="20" y="53"/>
                    <a:pt x="18" y="53"/>
                    <a:pt x="16" y="53"/>
                  </a:cubicBezTo>
                  <a:cubicBezTo>
                    <a:pt x="14" y="53"/>
                    <a:pt x="13" y="53"/>
                    <a:pt x="12" y="53"/>
                  </a:cubicBezTo>
                  <a:cubicBezTo>
                    <a:pt x="15" y="61"/>
                    <a:pt x="23" y="68"/>
                    <a:pt x="32" y="68"/>
                  </a:cubicBezTo>
                  <a:cubicBezTo>
                    <a:pt x="25" y="74"/>
                    <a:pt x="15" y="77"/>
                    <a:pt x="5" y="77"/>
                  </a:cubicBezTo>
                  <a:cubicBezTo>
                    <a:pt x="3" y="77"/>
                    <a:pt x="1" y="77"/>
                    <a:pt x="0" y="77"/>
                  </a:cubicBezTo>
                  <a:cubicBezTo>
                    <a:pt x="9" y="83"/>
                    <a:pt x="21" y="87"/>
                    <a:pt x="33" y="87"/>
                  </a:cubicBezTo>
                  <a:cubicBezTo>
                    <a:pt x="74" y="87"/>
                    <a:pt x="96" y="53"/>
                    <a:pt x="96" y="24"/>
                  </a:cubicBezTo>
                  <a:cubicBezTo>
                    <a:pt x="96" y="23"/>
                    <a:pt x="96" y="22"/>
                    <a:pt x="96" y="21"/>
                  </a:cubicBezTo>
                  <a:cubicBezTo>
                    <a:pt x="101" y="18"/>
                    <a:pt x="104" y="14"/>
                    <a:pt x="107" y="10"/>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solidFill>
                  <a:schemeClr val="bg1">
                    <a:lumMod val="85000"/>
                  </a:schemeClr>
                </a:solidFill>
              </a:endParaRPr>
            </a:p>
          </p:txBody>
        </p:sp>
        <p:grpSp>
          <p:nvGrpSpPr>
            <p:cNvPr id="58" name="组合 57"/>
            <p:cNvGrpSpPr/>
            <p:nvPr/>
          </p:nvGrpSpPr>
          <p:grpSpPr>
            <a:xfrm>
              <a:off x="4473857" y="3490919"/>
              <a:ext cx="199709" cy="198749"/>
              <a:chOff x="-136302" y="1682102"/>
              <a:chExt cx="660400" cy="657225"/>
            </a:xfrm>
            <a:solidFill>
              <a:schemeClr val="bg1">
                <a:lumMod val="85000"/>
              </a:schemeClr>
            </a:solidFill>
          </p:grpSpPr>
          <p:sp>
            <p:nvSpPr>
              <p:cNvPr id="59" name="Freeform 36"/>
              <p:cNvSpPr>
                <a:spLocks/>
              </p:cNvSpPr>
              <p:nvPr/>
            </p:nvSpPr>
            <p:spPr bwMode="auto">
              <a:xfrm>
                <a:off x="214536" y="1682102"/>
                <a:ext cx="309562" cy="309563"/>
              </a:xfrm>
              <a:custGeom>
                <a:avLst/>
                <a:gdLst>
                  <a:gd name="T0" fmla="*/ 0 w 138"/>
                  <a:gd name="T1" fmla="*/ 0 h 138"/>
                  <a:gd name="T2" fmla="*/ 0 w 138"/>
                  <a:gd name="T3" fmla="*/ 138 h 138"/>
                  <a:gd name="T4" fmla="*/ 138 w 138"/>
                  <a:gd name="T5" fmla="*/ 138 h 138"/>
                  <a:gd name="T6" fmla="*/ 0 w 138"/>
                  <a:gd name="T7" fmla="*/ 0 h 138"/>
                </a:gdLst>
                <a:ahLst/>
                <a:cxnLst>
                  <a:cxn ang="0">
                    <a:pos x="T0" y="T1"/>
                  </a:cxn>
                  <a:cxn ang="0">
                    <a:pos x="T2" y="T3"/>
                  </a:cxn>
                  <a:cxn ang="0">
                    <a:pos x="T4" y="T5"/>
                  </a:cxn>
                  <a:cxn ang="0">
                    <a:pos x="T6" y="T7"/>
                  </a:cxn>
                </a:cxnLst>
                <a:rect l="0" t="0" r="r" b="b"/>
                <a:pathLst>
                  <a:path w="138" h="138">
                    <a:moveTo>
                      <a:pt x="0" y="0"/>
                    </a:moveTo>
                    <a:cubicBezTo>
                      <a:pt x="0" y="138"/>
                      <a:pt x="0" y="138"/>
                      <a:pt x="0" y="138"/>
                    </a:cubicBezTo>
                    <a:cubicBezTo>
                      <a:pt x="138" y="138"/>
                      <a:pt x="138" y="138"/>
                      <a:pt x="138" y="138"/>
                    </a:cubicBezTo>
                    <a:cubicBezTo>
                      <a:pt x="134" y="63"/>
                      <a:pt x="74"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60" name="Freeform 37"/>
              <p:cNvSpPr>
                <a:spLocks/>
              </p:cNvSpPr>
              <p:nvPr/>
            </p:nvSpPr>
            <p:spPr bwMode="auto">
              <a:xfrm>
                <a:off x="-136302" y="1682102"/>
                <a:ext cx="660399" cy="657225"/>
              </a:xfrm>
              <a:custGeom>
                <a:avLst/>
                <a:gdLst>
                  <a:gd name="T0" fmla="*/ 139 w 294"/>
                  <a:gd name="T1" fmla="*/ 154 h 293"/>
                  <a:gd name="T2" fmla="*/ 139 w 294"/>
                  <a:gd name="T3" fmla="*/ 0 h 293"/>
                  <a:gd name="T4" fmla="*/ 0 w 294"/>
                  <a:gd name="T5" fmla="*/ 146 h 293"/>
                  <a:gd name="T6" fmla="*/ 147 w 294"/>
                  <a:gd name="T7" fmla="*/ 293 h 293"/>
                  <a:gd name="T8" fmla="*/ 294 w 294"/>
                  <a:gd name="T9" fmla="*/ 154 h 293"/>
                  <a:gd name="T10" fmla="*/ 139 w 294"/>
                  <a:gd name="T11" fmla="*/ 154 h 293"/>
                </a:gdLst>
                <a:ahLst/>
                <a:cxnLst>
                  <a:cxn ang="0">
                    <a:pos x="T0" y="T1"/>
                  </a:cxn>
                  <a:cxn ang="0">
                    <a:pos x="T2" y="T3"/>
                  </a:cxn>
                  <a:cxn ang="0">
                    <a:pos x="T4" y="T5"/>
                  </a:cxn>
                  <a:cxn ang="0">
                    <a:pos x="T6" y="T7"/>
                  </a:cxn>
                  <a:cxn ang="0">
                    <a:pos x="T8" y="T9"/>
                  </a:cxn>
                  <a:cxn ang="0">
                    <a:pos x="T10" y="T11"/>
                  </a:cxn>
                </a:cxnLst>
                <a:rect l="0" t="0" r="r" b="b"/>
                <a:pathLst>
                  <a:path w="294" h="293">
                    <a:moveTo>
                      <a:pt x="139" y="154"/>
                    </a:moveTo>
                    <a:cubicBezTo>
                      <a:pt x="139" y="0"/>
                      <a:pt x="139" y="0"/>
                      <a:pt x="139" y="0"/>
                    </a:cubicBezTo>
                    <a:cubicBezTo>
                      <a:pt x="61" y="4"/>
                      <a:pt x="0" y="68"/>
                      <a:pt x="0" y="146"/>
                    </a:cubicBezTo>
                    <a:cubicBezTo>
                      <a:pt x="0" y="227"/>
                      <a:pt x="66" y="293"/>
                      <a:pt x="147" y="293"/>
                    </a:cubicBezTo>
                    <a:cubicBezTo>
                      <a:pt x="226" y="293"/>
                      <a:pt x="289" y="232"/>
                      <a:pt x="294" y="154"/>
                    </a:cubicBezTo>
                    <a:lnTo>
                      <a:pt x="139" y="1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61" name="组合 60"/>
            <p:cNvGrpSpPr/>
            <p:nvPr/>
          </p:nvGrpSpPr>
          <p:grpSpPr>
            <a:xfrm>
              <a:off x="3563695" y="1780965"/>
              <a:ext cx="199454" cy="191814"/>
              <a:chOff x="9791183" y="5224427"/>
              <a:chExt cx="645684" cy="620952"/>
            </a:xfrm>
            <a:solidFill>
              <a:schemeClr val="bg1">
                <a:lumMod val="85000"/>
              </a:schemeClr>
            </a:solidFill>
          </p:grpSpPr>
          <p:sp>
            <p:nvSpPr>
              <p:cNvPr id="62" name="Oval 131"/>
              <p:cNvSpPr>
                <a:spLocks noChangeArrowheads="1"/>
              </p:cNvSpPr>
              <p:nvPr/>
            </p:nvSpPr>
            <p:spPr bwMode="auto">
              <a:xfrm>
                <a:off x="9968745" y="5224427"/>
                <a:ext cx="290558" cy="29427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63" name="Freeform 134"/>
              <p:cNvSpPr>
                <a:spLocks/>
              </p:cNvSpPr>
              <p:nvPr/>
            </p:nvSpPr>
            <p:spPr bwMode="auto">
              <a:xfrm>
                <a:off x="9791183" y="5564604"/>
                <a:ext cx="645684" cy="280775"/>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64" name="组合 63"/>
            <p:cNvGrpSpPr/>
            <p:nvPr/>
          </p:nvGrpSpPr>
          <p:grpSpPr>
            <a:xfrm>
              <a:off x="4559768" y="1197619"/>
              <a:ext cx="160154" cy="237312"/>
              <a:chOff x="1788812" y="2276750"/>
              <a:chExt cx="392114" cy="581025"/>
            </a:xfrm>
            <a:solidFill>
              <a:schemeClr val="bg1">
                <a:lumMod val="85000"/>
              </a:schemeClr>
            </a:solidFill>
          </p:grpSpPr>
          <p:sp>
            <p:nvSpPr>
              <p:cNvPr id="65" name="Freeform 9"/>
              <p:cNvSpPr>
                <a:spLocks noEditPoints="1"/>
              </p:cNvSpPr>
              <p:nvPr/>
            </p:nvSpPr>
            <p:spPr bwMode="auto">
              <a:xfrm>
                <a:off x="1788812" y="2276750"/>
                <a:ext cx="392114" cy="430215"/>
              </a:xfrm>
              <a:custGeom>
                <a:avLst/>
                <a:gdLst>
                  <a:gd name="T0" fmla="*/ 108 w 149"/>
                  <a:gd name="T1" fmla="*/ 163 h 163"/>
                  <a:gd name="T2" fmla="*/ 35 w 149"/>
                  <a:gd name="T3" fmla="*/ 163 h 163"/>
                  <a:gd name="T4" fmla="*/ 35 w 149"/>
                  <a:gd name="T5" fmla="*/ 158 h 163"/>
                  <a:gd name="T6" fmla="*/ 30 w 149"/>
                  <a:gd name="T7" fmla="*/ 142 h 163"/>
                  <a:gd name="T8" fmla="*/ 21 w 149"/>
                  <a:gd name="T9" fmla="*/ 127 h 163"/>
                  <a:gd name="T10" fmla="*/ 0 w 149"/>
                  <a:gd name="T11" fmla="*/ 74 h 163"/>
                  <a:gd name="T12" fmla="*/ 74 w 149"/>
                  <a:gd name="T13" fmla="*/ 0 h 163"/>
                  <a:gd name="T14" fmla="*/ 149 w 149"/>
                  <a:gd name="T15" fmla="*/ 74 h 163"/>
                  <a:gd name="T16" fmla="*/ 127 w 149"/>
                  <a:gd name="T17" fmla="*/ 127 h 163"/>
                  <a:gd name="T18" fmla="*/ 118 w 149"/>
                  <a:gd name="T19" fmla="*/ 142 h 163"/>
                  <a:gd name="T20" fmla="*/ 114 w 149"/>
                  <a:gd name="T21" fmla="*/ 158 h 163"/>
                  <a:gd name="T22" fmla="*/ 113 w 149"/>
                  <a:gd name="T23" fmla="*/ 163 h 163"/>
                  <a:gd name="T24" fmla="*/ 108 w 149"/>
                  <a:gd name="T25" fmla="*/ 163 h 163"/>
                  <a:gd name="T26" fmla="*/ 46 w 149"/>
                  <a:gd name="T27" fmla="*/ 151 h 163"/>
                  <a:gd name="T28" fmla="*/ 103 w 149"/>
                  <a:gd name="T29" fmla="*/ 151 h 163"/>
                  <a:gd name="T30" fmla="*/ 108 w 149"/>
                  <a:gd name="T31" fmla="*/ 136 h 163"/>
                  <a:gd name="T32" fmla="*/ 117 w 149"/>
                  <a:gd name="T33" fmla="*/ 120 h 163"/>
                  <a:gd name="T34" fmla="*/ 136 w 149"/>
                  <a:gd name="T35" fmla="*/ 74 h 163"/>
                  <a:gd name="T36" fmla="*/ 74 w 149"/>
                  <a:gd name="T37" fmla="*/ 12 h 163"/>
                  <a:gd name="T38" fmla="*/ 12 w 149"/>
                  <a:gd name="T39" fmla="*/ 74 h 163"/>
                  <a:gd name="T40" fmla="*/ 31 w 149"/>
                  <a:gd name="T41" fmla="*/ 120 h 163"/>
                  <a:gd name="T42" fmla="*/ 41 w 149"/>
                  <a:gd name="T43" fmla="*/ 136 h 163"/>
                  <a:gd name="T44" fmla="*/ 46 w 149"/>
                  <a:gd name="T45" fmla="*/ 15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9" h="163">
                    <a:moveTo>
                      <a:pt x="108" y="163"/>
                    </a:moveTo>
                    <a:cubicBezTo>
                      <a:pt x="35" y="163"/>
                      <a:pt x="35" y="163"/>
                      <a:pt x="35" y="163"/>
                    </a:cubicBezTo>
                    <a:cubicBezTo>
                      <a:pt x="35" y="158"/>
                      <a:pt x="35" y="158"/>
                      <a:pt x="35" y="158"/>
                    </a:cubicBezTo>
                    <a:cubicBezTo>
                      <a:pt x="34" y="153"/>
                      <a:pt x="32" y="144"/>
                      <a:pt x="30" y="142"/>
                    </a:cubicBezTo>
                    <a:cubicBezTo>
                      <a:pt x="28" y="137"/>
                      <a:pt x="24" y="132"/>
                      <a:pt x="21" y="127"/>
                    </a:cubicBezTo>
                    <a:cubicBezTo>
                      <a:pt x="11" y="112"/>
                      <a:pt x="0" y="95"/>
                      <a:pt x="0" y="74"/>
                    </a:cubicBezTo>
                    <a:cubicBezTo>
                      <a:pt x="0" y="33"/>
                      <a:pt x="33" y="0"/>
                      <a:pt x="74" y="0"/>
                    </a:cubicBezTo>
                    <a:cubicBezTo>
                      <a:pt x="115" y="0"/>
                      <a:pt x="149" y="33"/>
                      <a:pt x="149" y="74"/>
                    </a:cubicBezTo>
                    <a:cubicBezTo>
                      <a:pt x="149" y="95"/>
                      <a:pt x="138" y="112"/>
                      <a:pt x="127" y="127"/>
                    </a:cubicBezTo>
                    <a:cubicBezTo>
                      <a:pt x="124" y="132"/>
                      <a:pt x="121" y="137"/>
                      <a:pt x="118" y="142"/>
                    </a:cubicBezTo>
                    <a:cubicBezTo>
                      <a:pt x="117" y="144"/>
                      <a:pt x="115" y="153"/>
                      <a:pt x="114" y="158"/>
                    </a:cubicBezTo>
                    <a:cubicBezTo>
                      <a:pt x="113" y="163"/>
                      <a:pt x="113" y="163"/>
                      <a:pt x="113" y="163"/>
                    </a:cubicBezTo>
                    <a:lnTo>
                      <a:pt x="108" y="163"/>
                    </a:lnTo>
                    <a:close/>
                    <a:moveTo>
                      <a:pt x="46" y="151"/>
                    </a:moveTo>
                    <a:cubicBezTo>
                      <a:pt x="103" y="151"/>
                      <a:pt x="103" y="151"/>
                      <a:pt x="103" y="151"/>
                    </a:cubicBezTo>
                    <a:cubicBezTo>
                      <a:pt x="104" y="146"/>
                      <a:pt x="105" y="139"/>
                      <a:pt x="108" y="136"/>
                    </a:cubicBezTo>
                    <a:cubicBezTo>
                      <a:pt x="111" y="130"/>
                      <a:pt x="114" y="125"/>
                      <a:pt x="117" y="120"/>
                    </a:cubicBezTo>
                    <a:cubicBezTo>
                      <a:pt x="127" y="106"/>
                      <a:pt x="136" y="92"/>
                      <a:pt x="136" y="74"/>
                    </a:cubicBezTo>
                    <a:cubicBezTo>
                      <a:pt x="136" y="40"/>
                      <a:pt x="109" y="12"/>
                      <a:pt x="74" y="12"/>
                    </a:cubicBezTo>
                    <a:cubicBezTo>
                      <a:pt x="40" y="12"/>
                      <a:pt x="12" y="40"/>
                      <a:pt x="12" y="74"/>
                    </a:cubicBezTo>
                    <a:cubicBezTo>
                      <a:pt x="12" y="92"/>
                      <a:pt x="21" y="106"/>
                      <a:pt x="31" y="120"/>
                    </a:cubicBezTo>
                    <a:cubicBezTo>
                      <a:pt x="35" y="125"/>
                      <a:pt x="38" y="130"/>
                      <a:pt x="41" y="136"/>
                    </a:cubicBezTo>
                    <a:cubicBezTo>
                      <a:pt x="43" y="139"/>
                      <a:pt x="45" y="146"/>
                      <a:pt x="46" y="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66" name="Freeform 10"/>
              <p:cNvSpPr>
                <a:spLocks/>
              </p:cNvSpPr>
              <p:nvPr/>
            </p:nvSpPr>
            <p:spPr bwMode="auto">
              <a:xfrm>
                <a:off x="1884062" y="2729186"/>
                <a:ext cx="195263" cy="128589"/>
              </a:xfrm>
              <a:custGeom>
                <a:avLst/>
                <a:gdLst>
                  <a:gd name="T0" fmla="*/ 0 w 74"/>
                  <a:gd name="T1" fmla="*/ 0 h 49"/>
                  <a:gd name="T2" fmla="*/ 0 w 74"/>
                  <a:gd name="T3" fmla="*/ 20 h 49"/>
                  <a:gd name="T4" fmla="*/ 37 w 74"/>
                  <a:gd name="T5" fmla="*/ 49 h 49"/>
                  <a:gd name="T6" fmla="*/ 41 w 74"/>
                  <a:gd name="T7" fmla="*/ 49 h 49"/>
                  <a:gd name="T8" fmla="*/ 74 w 74"/>
                  <a:gd name="T9" fmla="*/ 20 h 49"/>
                  <a:gd name="T10" fmla="*/ 74 w 74"/>
                  <a:gd name="T11" fmla="*/ 0 h 49"/>
                  <a:gd name="T12" fmla="*/ 0 w 74"/>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74" h="49">
                    <a:moveTo>
                      <a:pt x="0" y="0"/>
                    </a:moveTo>
                    <a:cubicBezTo>
                      <a:pt x="0" y="20"/>
                      <a:pt x="0" y="20"/>
                      <a:pt x="0" y="20"/>
                    </a:cubicBezTo>
                    <a:cubicBezTo>
                      <a:pt x="0" y="36"/>
                      <a:pt x="17" y="49"/>
                      <a:pt x="37" y="49"/>
                    </a:cubicBezTo>
                    <a:cubicBezTo>
                      <a:pt x="41" y="49"/>
                      <a:pt x="41" y="49"/>
                      <a:pt x="41" y="49"/>
                    </a:cubicBezTo>
                    <a:cubicBezTo>
                      <a:pt x="61" y="49"/>
                      <a:pt x="74" y="36"/>
                      <a:pt x="74" y="20"/>
                    </a:cubicBezTo>
                    <a:cubicBezTo>
                      <a:pt x="74" y="0"/>
                      <a:pt x="74" y="0"/>
                      <a:pt x="74" y="0"/>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67" name="Freeform 11"/>
              <p:cNvSpPr>
                <a:spLocks/>
              </p:cNvSpPr>
              <p:nvPr/>
            </p:nvSpPr>
            <p:spPr bwMode="auto">
              <a:xfrm>
                <a:off x="1872946" y="2459307"/>
                <a:ext cx="223838" cy="179388"/>
              </a:xfrm>
              <a:custGeom>
                <a:avLst/>
                <a:gdLst>
                  <a:gd name="T0" fmla="*/ 83 w 85"/>
                  <a:gd name="T1" fmla="*/ 9 h 68"/>
                  <a:gd name="T2" fmla="*/ 62 w 85"/>
                  <a:gd name="T3" fmla="*/ 66 h 68"/>
                  <a:gd name="T4" fmla="*/ 62 w 85"/>
                  <a:gd name="T5" fmla="*/ 68 h 68"/>
                  <a:gd name="T6" fmla="*/ 52 w 85"/>
                  <a:gd name="T7" fmla="*/ 68 h 68"/>
                  <a:gd name="T8" fmla="*/ 53 w 85"/>
                  <a:gd name="T9" fmla="*/ 66 h 68"/>
                  <a:gd name="T10" fmla="*/ 67 w 85"/>
                  <a:gd name="T11" fmla="*/ 17 h 68"/>
                  <a:gd name="T12" fmla="*/ 67 w 85"/>
                  <a:gd name="T13" fmla="*/ 17 h 68"/>
                  <a:gd name="T14" fmla="*/ 66 w 85"/>
                  <a:gd name="T15" fmla="*/ 17 h 68"/>
                  <a:gd name="T16" fmla="*/ 55 w 85"/>
                  <a:gd name="T17" fmla="*/ 13 h 68"/>
                  <a:gd name="T18" fmla="*/ 44 w 85"/>
                  <a:gd name="T19" fmla="*/ 17 h 68"/>
                  <a:gd name="T20" fmla="*/ 30 w 85"/>
                  <a:gd name="T21" fmla="*/ 12 h 68"/>
                  <a:gd name="T22" fmla="*/ 17 w 85"/>
                  <a:gd name="T23" fmla="*/ 16 h 68"/>
                  <a:gd name="T24" fmla="*/ 30 w 85"/>
                  <a:gd name="T25" fmla="*/ 66 h 68"/>
                  <a:gd name="T26" fmla="*/ 31 w 85"/>
                  <a:gd name="T27" fmla="*/ 68 h 68"/>
                  <a:gd name="T28" fmla="*/ 21 w 85"/>
                  <a:gd name="T29" fmla="*/ 68 h 68"/>
                  <a:gd name="T30" fmla="*/ 21 w 85"/>
                  <a:gd name="T31" fmla="*/ 66 h 68"/>
                  <a:gd name="T32" fmla="*/ 2 w 85"/>
                  <a:gd name="T33" fmla="*/ 9 h 68"/>
                  <a:gd name="T34" fmla="*/ 2 w 85"/>
                  <a:gd name="T35" fmla="*/ 9 h 68"/>
                  <a:gd name="T36" fmla="*/ 1 w 85"/>
                  <a:gd name="T37" fmla="*/ 8 h 68"/>
                  <a:gd name="T38" fmla="*/ 1 w 85"/>
                  <a:gd name="T39" fmla="*/ 8 h 68"/>
                  <a:gd name="T40" fmla="*/ 1 w 85"/>
                  <a:gd name="T41" fmla="*/ 7 h 68"/>
                  <a:gd name="T42" fmla="*/ 2 w 85"/>
                  <a:gd name="T43" fmla="*/ 1 h 68"/>
                  <a:gd name="T44" fmla="*/ 9 w 85"/>
                  <a:gd name="T45" fmla="*/ 3 h 68"/>
                  <a:gd name="T46" fmla="*/ 9 w 85"/>
                  <a:gd name="T47" fmla="*/ 3 h 68"/>
                  <a:gd name="T48" fmla="*/ 16 w 85"/>
                  <a:gd name="T49" fmla="*/ 7 h 68"/>
                  <a:gd name="T50" fmla="*/ 27 w 85"/>
                  <a:gd name="T51" fmla="*/ 2 h 68"/>
                  <a:gd name="T52" fmla="*/ 31 w 85"/>
                  <a:gd name="T53" fmla="*/ 1 h 68"/>
                  <a:gd name="T54" fmla="*/ 34 w 85"/>
                  <a:gd name="T55" fmla="*/ 3 h 68"/>
                  <a:gd name="T56" fmla="*/ 43 w 85"/>
                  <a:gd name="T57" fmla="*/ 8 h 68"/>
                  <a:gd name="T58" fmla="*/ 52 w 85"/>
                  <a:gd name="T59" fmla="*/ 3 h 68"/>
                  <a:gd name="T60" fmla="*/ 55 w 85"/>
                  <a:gd name="T61" fmla="*/ 1 h 68"/>
                  <a:gd name="T62" fmla="*/ 59 w 85"/>
                  <a:gd name="T63" fmla="*/ 3 h 68"/>
                  <a:gd name="T64" fmla="*/ 66 w 85"/>
                  <a:gd name="T65" fmla="*/ 8 h 68"/>
                  <a:gd name="T66" fmla="*/ 66 w 85"/>
                  <a:gd name="T67" fmla="*/ 8 h 68"/>
                  <a:gd name="T68" fmla="*/ 76 w 85"/>
                  <a:gd name="T69" fmla="*/ 3 h 68"/>
                  <a:gd name="T70" fmla="*/ 82 w 85"/>
                  <a:gd name="T71" fmla="*/ 2 h 68"/>
                  <a:gd name="T72" fmla="*/ 83 w 85"/>
                  <a:gd name="T73" fmla="*/ 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 h="68">
                    <a:moveTo>
                      <a:pt x="83" y="9"/>
                    </a:moveTo>
                    <a:cubicBezTo>
                      <a:pt x="71" y="25"/>
                      <a:pt x="64" y="44"/>
                      <a:pt x="62" y="66"/>
                    </a:cubicBezTo>
                    <a:cubicBezTo>
                      <a:pt x="62" y="68"/>
                      <a:pt x="62" y="68"/>
                      <a:pt x="62" y="68"/>
                    </a:cubicBezTo>
                    <a:cubicBezTo>
                      <a:pt x="52" y="68"/>
                      <a:pt x="52" y="68"/>
                      <a:pt x="52" y="68"/>
                    </a:cubicBezTo>
                    <a:cubicBezTo>
                      <a:pt x="53" y="66"/>
                      <a:pt x="53" y="66"/>
                      <a:pt x="53" y="66"/>
                    </a:cubicBezTo>
                    <a:cubicBezTo>
                      <a:pt x="55" y="48"/>
                      <a:pt x="59" y="32"/>
                      <a:pt x="67" y="17"/>
                    </a:cubicBezTo>
                    <a:cubicBezTo>
                      <a:pt x="67" y="17"/>
                      <a:pt x="67" y="17"/>
                      <a:pt x="67" y="17"/>
                    </a:cubicBezTo>
                    <a:cubicBezTo>
                      <a:pt x="66" y="17"/>
                      <a:pt x="66" y="17"/>
                      <a:pt x="66" y="17"/>
                    </a:cubicBezTo>
                    <a:cubicBezTo>
                      <a:pt x="63" y="17"/>
                      <a:pt x="59" y="16"/>
                      <a:pt x="55" y="13"/>
                    </a:cubicBezTo>
                    <a:cubicBezTo>
                      <a:pt x="52" y="16"/>
                      <a:pt x="48" y="17"/>
                      <a:pt x="44" y="17"/>
                    </a:cubicBezTo>
                    <a:cubicBezTo>
                      <a:pt x="39" y="17"/>
                      <a:pt x="34" y="16"/>
                      <a:pt x="30" y="12"/>
                    </a:cubicBezTo>
                    <a:cubicBezTo>
                      <a:pt x="26" y="15"/>
                      <a:pt x="21" y="17"/>
                      <a:pt x="17" y="16"/>
                    </a:cubicBezTo>
                    <a:cubicBezTo>
                      <a:pt x="28" y="38"/>
                      <a:pt x="30" y="59"/>
                      <a:pt x="30" y="66"/>
                    </a:cubicBezTo>
                    <a:cubicBezTo>
                      <a:pt x="31" y="68"/>
                      <a:pt x="31" y="68"/>
                      <a:pt x="31" y="68"/>
                    </a:cubicBezTo>
                    <a:cubicBezTo>
                      <a:pt x="21" y="68"/>
                      <a:pt x="21" y="68"/>
                      <a:pt x="21" y="68"/>
                    </a:cubicBezTo>
                    <a:cubicBezTo>
                      <a:pt x="21" y="66"/>
                      <a:pt x="21" y="66"/>
                      <a:pt x="21" y="66"/>
                    </a:cubicBezTo>
                    <a:cubicBezTo>
                      <a:pt x="21" y="58"/>
                      <a:pt x="17" y="31"/>
                      <a:pt x="2" y="9"/>
                    </a:cubicBezTo>
                    <a:cubicBezTo>
                      <a:pt x="2" y="9"/>
                      <a:pt x="2" y="9"/>
                      <a:pt x="2" y="9"/>
                    </a:cubicBezTo>
                    <a:cubicBezTo>
                      <a:pt x="1" y="8"/>
                      <a:pt x="1" y="8"/>
                      <a:pt x="1" y="8"/>
                    </a:cubicBezTo>
                    <a:cubicBezTo>
                      <a:pt x="1" y="8"/>
                      <a:pt x="1" y="8"/>
                      <a:pt x="1" y="8"/>
                    </a:cubicBezTo>
                    <a:cubicBezTo>
                      <a:pt x="1" y="7"/>
                      <a:pt x="1" y="7"/>
                      <a:pt x="1" y="7"/>
                    </a:cubicBezTo>
                    <a:cubicBezTo>
                      <a:pt x="0" y="5"/>
                      <a:pt x="0" y="3"/>
                      <a:pt x="2" y="1"/>
                    </a:cubicBezTo>
                    <a:cubicBezTo>
                      <a:pt x="5" y="0"/>
                      <a:pt x="7" y="1"/>
                      <a:pt x="9" y="3"/>
                    </a:cubicBezTo>
                    <a:cubicBezTo>
                      <a:pt x="9" y="3"/>
                      <a:pt x="9" y="3"/>
                      <a:pt x="9" y="3"/>
                    </a:cubicBezTo>
                    <a:cubicBezTo>
                      <a:pt x="11" y="5"/>
                      <a:pt x="14" y="7"/>
                      <a:pt x="16" y="7"/>
                    </a:cubicBezTo>
                    <a:cubicBezTo>
                      <a:pt x="20" y="7"/>
                      <a:pt x="23" y="6"/>
                      <a:pt x="27" y="2"/>
                    </a:cubicBezTo>
                    <a:cubicBezTo>
                      <a:pt x="28" y="1"/>
                      <a:pt x="29" y="1"/>
                      <a:pt x="31" y="1"/>
                    </a:cubicBezTo>
                    <a:cubicBezTo>
                      <a:pt x="32" y="1"/>
                      <a:pt x="33" y="2"/>
                      <a:pt x="34" y="3"/>
                    </a:cubicBezTo>
                    <a:cubicBezTo>
                      <a:pt x="37" y="6"/>
                      <a:pt x="40" y="8"/>
                      <a:pt x="43" y="8"/>
                    </a:cubicBezTo>
                    <a:cubicBezTo>
                      <a:pt x="47" y="8"/>
                      <a:pt x="50" y="5"/>
                      <a:pt x="52" y="3"/>
                    </a:cubicBezTo>
                    <a:cubicBezTo>
                      <a:pt x="53" y="2"/>
                      <a:pt x="54" y="1"/>
                      <a:pt x="55" y="1"/>
                    </a:cubicBezTo>
                    <a:cubicBezTo>
                      <a:pt x="57" y="1"/>
                      <a:pt x="58" y="2"/>
                      <a:pt x="59" y="3"/>
                    </a:cubicBezTo>
                    <a:cubicBezTo>
                      <a:pt x="61" y="6"/>
                      <a:pt x="63" y="8"/>
                      <a:pt x="66" y="8"/>
                    </a:cubicBezTo>
                    <a:cubicBezTo>
                      <a:pt x="66" y="8"/>
                      <a:pt x="66" y="8"/>
                      <a:pt x="66" y="8"/>
                    </a:cubicBezTo>
                    <a:cubicBezTo>
                      <a:pt x="70" y="8"/>
                      <a:pt x="73" y="6"/>
                      <a:pt x="76" y="3"/>
                    </a:cubicBezTo>
                    <a:cubicBezTo>
                      <a:pt x="78" y="1"/>
                      <a:pt x="81" y="1"/>
                      <a:pt x="82" y="2"/>
                    </a:cubicBezTo>
                    <a:cubicBezTo>
                      <a:pt x="84" y="4"/>
                      <a:pt x="85" y="7"/>
                      <a:pt x="83" y="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68" name="组合 67"/>
            <p:cNvGrpSpPr/>
            <p:nvPr/>
          </p:nvGrpSpPr>
          <p:grpSpPr>
            <a:xfrm>
              <a:off x="3539074" y="2893939"/>
              <a:ext cx="248693" cy="260710"/>
              <a:chOff x="7002627" y="828237"/>
              <a:chExt cx="444697" cy="466185"/>
            </a:xfrm>
            <a:solidFill>
              <a:schemeClr val="bg1">
                <a:lumMod val="85000"/>
              </a:schemeClr>
            </a:solidFill>
          </p:grpSpPr>
          <p:sp>
            <p:nvSpPr>
              <p:cNvPr id="69" name="Freeform 11"/>
              <p:cNvSpPr>
                <a:spLocks/>
              </p:cNvSpPr>
              <p:nvPr/>
            </p:nvSpPr>
            <p:spPr bwMode="auto">
              <a:xfrm>
                <a:off x="7133420" y="1073942"/>
                <a:ext cx="88753" cy="87818"/>
              </a:xfrm>
              <a:custGeom>
                <a:avLst/>
                <a:gdLst>
                  <a:gd name="T0" fmla="*/ 24 w 40"/>
                  <a:gd name="T1" fmla="*/ 1 h 40"/>
                  <a:gd name="T2" fmla="*/ 20 w 40"/>
                  <a:gd name="T3" fmla="*/ 0 h 40"/>
                  <a:gd name="T4" fmla="*/ 0 w 40"/>
                  <a:gd name="T5" fmla="*/ 20 h 40"/>
                  <a:gd name="T6" fmla="*/ 20 w 40"/>
                  <a:gd name="T7" fmla="*/ 40 h 40"/>
                  <a:gd name="T8" fmla="*/ 40 w 40"/>
                  <a:gd name="T9" fmla="*/ 20 h 40"/>
                  <a:gd name="T10" fmla="*/ 39 w 40"/>
                  <a:gd name="T11" fmla="*/ 15 h 40"/>
                  <a:gd name="T12" fmla="*/ 15 w 40"/>
                  <a:gd name="T13" fmla="*/ 26 h 40"/>
                  <a:gd name="T14" fmla="*/ 24 w 40"/>
                  <a:gd name="T15" fmla="*/ 1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40">
                    <a:moveTo>
                      <a:pt x="24" y="1"/>
                    </a:moveTo>
                    <a:cubicBezTo>
                      <a:pt x="23" y="1"/>
                      <a:pt x="21" y="0"/>
                      <a:pt x="20" y="0"/>
                    </a:cubicBezTo>
                    <a:cubicBezTo>
                      <a:pt x="9" y="0"/>
                      <a:pt x="0" y="9"/>
                      <a:pt x="0" y="20"/>
                    </a:cubicBezTo>
                    <a:cubicBezTo>
                      <a:pt x="0" y="31"/>
                      <a:pt x="9" y="40"/>
                      <a:pt x="20" y="40"/>
                    </a:cubicBezTo>
                    <a:cubicBezTo>
                      <a:pt x="31" y="40"/>
                      <a:pt x="40" y="31"/>
                      <a:pt x="40" y="20"/>
                    </a:cubicBezTo>
                    <a:cubicBezTo>
                      <a:pt x="40" y="18"/>
                      <a:pt x="40" y="17"/>
                      <a:pt x="39" y="15"/>
                    </a:cubicBezTo>
                    <a:cubicBezTo>
                      <a:pt x="15" y="26"/>
                      <a:pt x="15" y="26"/>
                      <a:pt x="15" y="26"/>
                    </a:cubicBezTo>
                    <a:lnTo>
                      <a:pt x="2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70" name="Freeform 12"/>
              <p:cNvSpPr>
                <a:spLocks/>
              </p:cNvSpPr>
              <p:nvPr/>
            </p:nvSpPr>
            <p:spPr bwMode="auto">
              <a:xfrm>
                <a:off x="7002627" y="943149"/>
                <a:ext cx="351273" cy="351273"/>
              </a:xfrm>
              <a:custGeom>
                <a:avLst/>
                <a:gdLst>
                  <a:gd name="T0" fmla="*/ 131 w 159"/>
                  <a:gd name="T1" fmla="*/ 41 h 159"/>
                  <a:gd name="T2" fmla="*/ 144 w 159"/>
                  <a:gd name="T3" fmla="*/ 79 h 159"/>
                  <a:gd name="T4" fmla="*/ 79 w 159"/>
                  <a:gd name="T5" fmla="*/ 144 h 159"/>
                  <a:gd name="T6" fmla="*/ 15 w 159"/>
                  <a:gd name="T7" fmla="*/ 79 h 159"/>
                  <a:gd name="T8" fmla="*/ 79 w 159"/>
                  <a:gd name="T9" fmla="*/ 15 h 159"/>
                  <a:gd name="T10" fmla="*/ 112 w 159"/>
                  <a:gd name="T11" fmla="*/ 24 h 159"/>
                  <a:gd name="T12" fmla="*/ 122 w 159"/>
                  <a:gd name="T13" fmla="*/ 13 h 159"/>
                  <a:gd name="T14" fmla="*/ 79 w 159"/>
                  <a:gd name="T15" fmla="*/ 0 h 159"/>
                  <a:gd name="T16" fmla="*/ 0 w 159"/>
                  <a:gd name="T17" fmla="*/ 79 h 159"/>
                  <a:gd name="T18" fmla="*/ 79 w 159"/>
                  <a:gd name="T19" fmla="*/ 159 h 159"/>
                  <a:gd name="T20" fmla="*/ 159 w 159"/>
                  <a:gd name="T21" fmla="*/ 79 h 159"/>
                  <a:gd name="T22" fmla="*/ 141 w 159"/>
                  <a:gd name="T23" fmla="*/ 30 h 159"/>
                  <a:gd name="T24" fmla="*/ 131 w 159"/>
                  <a:gd name="T25" fmla="*/ 4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9" h="159">
                    <a:moveTo>
                      <a:pt x="131" y="41"/>
                    </a:moveTo>
                    <a:cubicBezTo>
                      <a:pt x="139" y="52"/>
                      <a:pt x="144" y="65"/>
                      <a:pt x="144" y="79"/>
                    </a:cubicBezTo>
                    <a:cubicBezTo>
                      <a:pt x="144" y="115"/>
                      <a:pt x="115" y="144"/>
                      <a:pt x="79" y="144"/>
                    </a:cubicBezTo>
                    <a:cubicBezTo>
                      <a:pt x="44" y="144"/>
                      <a:pt x="15" y="115"/>
                      <a:pt x="15" y="79"/>
                    </a:cubicBezTo>
                    <a:cubicBezTo>
                      <a:pt x="15" y="44"/>
                      <a:pt x="44" y="15"/>
                      <a:pt x="79" y="15"/>
                    </a:cubicBezTo>
                    <a:cubicBezTo>
                      <a:pt x="91" y="15"/>
                      <a:pt x="103" y="18"/>
                      <a:pt x="112" y="24"/>
                    </a:cubicBezTo>
                    <a:cubicBezTo>
                      <a:pt x="122" y="13"/>
                      <a:pt x="122" y="13"/>
                      <a:pt x="122" y="13"/>
                    </a:cubicBezTo>
                    <a:cubicBezTo>
                      <a:pt x="110" y="5"/>
                      <a:pt x="95" y="0"/>
                      <a:pt x="79" y="0"/>
                    </a:cubicBezTo>
                    <a:cubicBezTo>
                      <a:pt x="35" y="0"/>
                      <a:pt x="0" y="35"/>
                      <a:pt x="0" y="79"/>
                    </a:cubicBezTo>
                    <a:cubicBezTo>
                      <a:pt x="0" y="123"/>
                      <a:pt x="35" y="159"/>
                      <a:pt x="79" y="159"/>
                    </a:cubicBezTo>
                    <a:cubicBezTo>
                      <a:pt x="123" y="159"/>
                      <a:pt x="159" y="123"/>
                      <a:pt x="159" y="79"/>
                    </a:cubicBezTo>
                    <a:cubicBezTo>
                      <a:pt x="159" y="61"/>
                      <a:pt x="152" y="43"/>
                      <a:pt x="141" y="30"/>
                    </a:cubicBezTo>
                    <a:lnTo>
                      <a:pt x="131"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71" name="Freeform 13"/>
              <p:cNvSpPr>
                <a:spLocks/>
              </p:cNvSpPr>
              <p:nvPr/>
            </p:nvSpPr>
            <p:spPr bwMode="auto">
              <a:xfrm>
                <a:off x="7177329" y="1049652"/>
                <a:ext cx="66331" cy="68199"/>
              </a:xfrm>
              <a:custGeom>
                <a:avLst/>
                <a:gdLst>
                  <a:gd name="T0" fmla="*/ 71 w 71"/>
                  <a:gd name="T1" fmla="*/ 30 h 73"/>
                  <a:gd name="T2" fmla="*/ 38 w 71"/>
                  <a:gd name="T3" fmla="*/ 0 h 73"/>
                  <a:gd name="T4" fmla="*/ 19 w 71"/>
                  <a:gd name="T5" fmla="*/ 19 h 73"/>
                  <a:gd name="T6" fmla="*/ 0 w 71"/>
                  <a:gd name="T7" fmla="*/ 73 h 73"/>
                  <a:gd name="T8" fmla="*/ 55 w 71"/>
                  <a:gd name="T9" fmla="*/ 49 h 73"/>
                  <a:gd name="T10" fmla="*/ 71 w 71"/>
                  <a:gd name="T11" fmla="*/ 30 h 73"/>
                </a:gdLst>
                <a:ahLst/>
                <a:cxnLst>
                  <a:cxn ang="0">
                    <a:pos x="T0" y="T1"/>
                  </a:cxn>
                  <a:cxn ang="0">
                    <a:pos x="T2" y="T3"/>
                  </a:cxn>
                  <a:cxn ang="0">
                    <a:pos x="T4" y="T5"/>
                  </a:cxn>
                  <a:cxn ang="0">
                    <a:pos x="T6" y="T7"/>
                  </a:cxn>
                  <a:cxn ang="0">
                    <a:pos x="T8" y="T9"/>
                  </a:cxn>
                  <a:cxn ang="0">
                    <a:pos x="T10" y="T11"/>
                  </a:cxn>
                </a:cxnLst>
                <a:rect l="0" t="0" r="r" b="b"/>
                <a:pathLst>
                  <a:path w="71" h="73">
                    <a:moveTo>
                      <a:pt x="71" y="30"/>
                    </a:moveTo>
                    <a:lnTo>
                      <a:pt x="38" y="0"/>
                    </a:lnTo>
                    <a:lnTo>
                      <a:pt x="19" y="19"/>
                    </a:lnTo>
                    <a:lnTo>
                      <a:pt x="0" y="73"/>
                    </a:lnTo>
                    <a:lnTo>
                      <a:pt x="55" y="49"/>
                    </a:lnTo>
                    <a:lnTo>
                      <a:pt x="7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72" name="Freeform 14"/>
              <p:cNvSpPr>
                <a:spLocks/>
              </p:cNvSpPr>
              <p:nvPr/>
            </p:nvSpPr>
            <p:spPr bwMode="auto">
              <a:xfrm>
                <a:off x="7219370" y="916990"/>
                <a:ext cx="143873" cy="152281"/>
              </a:xfrm>
              <a:custGeom>
                <a:avLst/>
                <a:gdLst>
                  <a:gd name="T0" fmla="*/ 121 w 154"/>
                  <a:gd name="T1" fmla="*/ 0 h 163"/>
                  <a:gd name="T2" fmla="*/ 0 w 154"/>
                  <a:gd name="T3" fmla="*/ 132 h 163"/>
                  <a:gd name="T4" fmla="*/ 33 w 154"/>
                  <a:gd name="T5" fmla="*/ 163 h 163"/>
                  <a:gd name="T6" fmla="*/ 154 w 154"/>
                  <a:gd name="T7" fmla="*/ 31 h 163"/>
                  <a:gd name="T8" fmla="*/ 121 w 154"/>
                  <a:gd name="T9" fmla="*/ 35 h 163"/>
                  <a:gd name="T10" fmla="*/ 121 w 154"/>
                  <a:gd name="T11" fmla="*/ 0 h 163"/>
                </a:gdLst>
                <a:ahLst/>
                <a:cxnLst>
                  <a:cxn ang="0">
                    <a:pos x="T0" y="T1"/>
                  </a:cxn>
                  <a:cxn ang="0">
                    <a:pos x="T2" y="T3"/>
                  </a:cxn>
                  <a:cxn ang="0">
                    <a:pos x="T4" y="T5"/>
                  </a:cxn>
                  <a:cxn ang="0">
                    <a:pos x="T6" y="T7"/>
                  </a:cxn>
                  <a:cxn ang="0">
                    <a:pos x="T8" y="T9"/>
                  </a:cxn>
                  <a:cxn ang="0">
                    <a:pos x="T10" y="T11"/>
                  </a:cxn>
                </a:cxnLst>
                <a:rect l="0" t="0" r="r" b="b"/>
                <a:pathLst>
                  <a:path w="154" h="163">
                    <a:moveTo>
                      <a:pt x="121" y="0"/>
                    </a:moveTo>
                    <a:lnTo>
                      <a:pt x="0" y="132"/>
                    </a:lnTo>
                    <a:lnTo>
                      <a:pt x="33" y="163"/>
                    </a:lnTo>
                    <a:lnTo>
                      <a:pt x="154" y="31"/>
                    </a:lnTo>
                    <a:lnTo>
                      <a:pt x="121" y="35"/>
                    </a:lnTo>
                    <a:lnTo>
                      <a:pt x="1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73" name="Freeform 15"/>
              <p:cNvSpPr>
                <a:spLocks/>
              </p:cNvSpPr>
              <p:nvPr/>
            </p:nvSpPr>
            <p:spPr bwMode="auto">
              <a:xfrm>
                <a:off x="7338952" y="883357"/>
                <a:ext cx="56988" cy="59791"/>
              </a:xfrm>
              <a:custGeom>
                <a:avLst/>
                <a:gdLst>
                  <a:gd name="T0" fmla="*/ 14 w 61"/>
                  <a:gd name="T1" fmla="*/ 48 h 64"/>
                  <a:gd name="T2" fmla="*/ 14 w 61"/>
                  <a:gd name="T3" fmla="*/ 12 h 64"/>
                  <a:gd name="T4" fmla="*/ 0 w 61"/>
                  <a:gd name="T5" fmla="*/ 0 h 64"/>
                  <a:gd name="T6" fmla="*/ 0 w 61"/>
                  <a:gd name="T7" fmla="*/ 0 h 64"/>
                  <a:gd name="T8" fmla="*/ 0 w 61"/>
                  <a:gd name="T9" fmla="*/ 64 h 64"/>
                  <a:gd name="T10" fmla="*/ 61 w 61"/>
                  <a:gd name="T11" fmla="*/ 55 h 64"/>
                  <a:gd name="T12" fmla="*/ 61 w 61"/>
                  <a:gd name="T13" fmla="*/ 55 h 64"/>
                  <a:gd name="T14" fmla="*/ 50 w 61"/>
                  <a:gd name="T15" fmla="*/ 43 h 64"/>
                  <a:gd name="T16" fmla="*/ 14 w 61"/>
                  <a:gd name="T17"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4">
                    <a:moveTo>
                      <a:pt x="14" y="48"/>
                    </a:moveTo>
                    <a:lnTo>
                      <a:pt x="14" y="12"/>
                    </a:lnTo>
                    <a:lnTo>
                      <a:pt x="0" y="0"/>
                    </a:lnTo>
                    <a:lnTo>
                      <a:pt x="0" y="0"/>
                    </a:lnTo>
                    <a:lnTo>
                      <a:pt x="0" y="64"/>
                    </a:lnTo>
                    <a:lnTo>
                      <a:pt x="61" y="55"/>
                    </a:lnTo>
                    <a:lnTo>
                      <a:pt x="61" y="55"/>
                    </a:lnTo>
                    <a:lnTo>
                      <a:pt x="50" y="43"/>
                    </a:lnTo>
                    <a:lnTo>
                      <a:pt x="14"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74" name="Freeform 16"/>
              <p:cNvSpPr>
                <a:spLocks/>
              </p:cNvSpPr>
              <p:nvPr/>
            </p:nvSpPr>
            <p:spPr bwMode="auto">
              <a:xfrm>
                <a:off x="7363242" y="855330"/>
                <a:ext cx="59791" cy="61660"/>
              </a:xfrm>
              <a:custGeom>
                <a:avLst/>
                <a:gdLst>
                  <a:gd name="T0" fmla="*/ 14 w 64"/>
                  <a:gd name="T1" fmla="*/ 49 h 66"/>
                  <a:gd name="T2" fmla="*/ 14 w 64"/>
                  <a:gd name="T3" fmla="*/ 11 h 66"/>
                  <a:gd name="T4" fmla="*/ 2 w 64"/>
                  <a:gd name="T5" fmla="*/ 0 h 66"/>
                  <a:gd name="T6" fmla="*/ 2 w 64"/>
                  <a:gd name="T7" fmla="*/ 0 h 66"/>
                  <a:gd name="T8" fmla="*/ 0 w 64"/>
                  <a:gd name="T9" fmla="*/ 66 h 66"/>
                  <a:gd name="T10" fmla="*/ 64 w 64"/>
                  <a:gd name="T11" fmla="*/ 56 h 66"/>
                  <a:gd name="T12" fmla="*/ 64 w 64"/>
                  <a:gd name="T13" fmla="*/ 56 h 66"/>
                  <a:gd name="T14" fmla="*/ 50 w 64"/>
                  <a:gd name="T15" fmla="*/ 44 h 66"/>
                  <a:gd name="T16" fmla="*/ 14 w 64"/>
                  <a:gd name="T17" fmla="*/ 4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6">
                    <a:moveTo>
                      <a:pt x="14" y="49"/>
                    </a:moveTo>
                    <a:lnTo>
                      <a:pt x="14" y="11"/>
                    </a:lnTo>
                    <a:lnTo>
                      <a:pt x="2" y="0"/>
                    </a:lnTo>
                    <a:lnTo>
                      <a:pt x="2" y="0"/>
                    </a:lnTo>
                    <a:lnTo>
                      <a:pt x="0" y="66"/>
                    </a:lnTo>
                    <a:lnTo>
                      <a:pt x="64" y="56"/>
                    </a:lnTo>
                    <a:lnTo>
                      <a:pt x="64" y="56"/>
                    </a:lnTo>
                    <a:lnTo>
                      <a:pt x="50" y="44"/>
                    </a:lnTo>
                    <a:lnTo>
                      <a:pt x="14"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75" name="Freeform 17"/>
              <p:cNvSpPr>
                <a:spLocks/>
              </p:cNvSpPr>
              <p:nvPr/>
            </p:nvSpPr>
            <p:spPr bwMode="auto">
              <a:xfrm>
                <a:off x="7067089" y="1009479"/>
                <a:ext cx="220480" cy="218612"/>
              </a:xfrm>
              <a:custGeom>
                <a:avLst/>
                <a:gdLst>
                  <a:gd name="T0" fmla="*/ 50 w 100"/>
                  <a:gd name="T1" fmla="*/ 0 h 99"/>
                  <a:gd name="T2" fmla="*/ 0 w 100"/>
                  <a:gd name="T3" fmla="*/ 49 h 99"/>
                  <a:gd name="T4" fmla="*/ 50 w 100"/>
                  <a:gd name="T5" fmla="*/ 99 h 99"/>
                  <a:gd name="T6" fmla="*/ 100 w 100"/>
                  <a:gd name="T7" fmla="*/ 49 h 99"/>
                  <a:gd name="T8" fmla="*/ 92 w 100"/>
                  <a:gd name="T9" fmla="*/ 22 h 99"/>
                  <a:gd name="T10" fmla="*/ 83 w 100"/>
                  <a:gd name="T11" fmla="*/ 32 h 99"/>
                  <a:gd name="T12" fmla="*/ 81 w 100"/>
                  <a:gd name="T13" fmla="*/ 34 h 99"/>
                  <a:gd name="T14" fmla="*/ 85 w 100"/>
                  <a:gd name="T15" fmla="*/ 49 h 99"/>
                  <a:gd name="T16" fmla="*/ 50 w 100"/>
                  <a:gd name="T17" fmla="*/ 84 h 99"/>
                  <a:gd name="T18" fmla="*/ 15 w 100"/>
                  <a:gd name="T19" fmla="*/ 49 h 99"/>
                  <a:gd name="T20" fmla="*/ 50 w 100"/>
                  <a:gd name="T21" fmla="*/ 15 h 99"/>
                  <a:gd name="T22" fmla="*/ 62 w 100"/>
                  <a:gd name="T23" fmla="*/ 17 h 99"/>
                  <a:gd name="T24" fmla="*/ 64 w 100"/>
                  <a:gd name="T25" fmla="*/ 14 h 99"/>
                  <a:gd name="T26" fmla="*/ 73 w 100"/>
                  <a:gd name="T27" fmla="*/ 5 h 99"/>
                  <a:gd name="T28" fmla="*/ 50 w 100"/>
                  <a:gd name="T2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0" h="99">
                    <a:moveTo>
                      <a:pt x="50" y="0"/>
                    </a:moveTo>
                    <a:cubicBezTo>
                      <a:pt x="23" y="0"/>
                      <a:pt x="0" y="22"/>
                      <a:pt x="0" y="49"/>
                    </a:cubicBezTo>
                    <a:cubicBezTo>
                      <a:pt x="0" y="77"/>
                      <a:pt x="23" y="99"/>
                      <a:pt x="50" y="99"/>
                    </a:cubicBezTo>
                    <a:cubicBezTo>
                      <a:pt x="78" y="99"/>
                      <a:pt x="100" y="77"/>
                      <a:pt x="100" y="49"/>
                    </a:cubicBezTo>
                    <a:cubicBezTo>
                      <a:pt x="100" y="39"/>
                      <a:pt x="97" y="30"/>
                      <a:pt x="92" y="22"/>
                    </a:cubicBezTo>
                    <a:cubicBezTo>
                      <a:pt x="83" y="32"/>
                      <a:pt x="83" y="32"/>
                      <a:pt x="83" y="32"/>
                    </a:cubicBezTo>
                    <a:cubicBezTo>
                      <a:pt x="81" y="34"/>
                      <a:pt x="81" y="34"/>
                      <a:pt x="81" y="34"/>
                    </a:cubicBezTo>
                    <a:cubicBezTo>
                      <a:pt x="84" y="39"/>
                      <a:pt x="85" y="44"/>
                      <a:pt x="85" y="49"/>
                    </a:cubicBezTo>
                    <a:cubicBezTo>
                      <a:pt x="85" y="69"/>
                      <a:pt x="69" y="84"/>
                      <a:pt x="50" y="84"/>
                    </a:cubicBezTo>
                    <a:cubicBezTo>
                      <a:pt x="31" y="84"/>
                      <a:pt x="15" y="69"/>
                      <a:pt x="15" y="49"/>
                    </a:cubicBezTo>
                    <a:cubicBezTo>
                      <a:pt x="15" y="30"/>
                      <a:pt x="31" y="15"/>
                      <a:pt x="50" y="15"/>
                    </a:cubicBezTo>
                    <a:cubicBezTo>
                      <a:pt x="54" y="15"/>
                      <a:pt x="59" y="15"/>
                      <a:pt x="62" y="17"/>
                    </a:cubicBezTo>
                    <a:cubicBezTo>
                      <a:pt x="64" y="14"/>
                      <a:pt x="64" y="14"/>
                      <a:pt x="64" y="14"/>
                    </a:cubicBezTo>
                    <a:cubicBezTo>
                      <a:pt x="73" y="5"/>
                      <a:pt x="73" y="5"/>
                      <a:pt x="73" y="5"/>
                    </a:cubicBezTo>
                    <a:cubicBezTo>
                      <a:pt x="66" y="2"/>
                      <a:pt x="58" y="0"/>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76" name="Freeform 18"/>
              <p:cNvSpPr>
                <a:spLocks/>
              </p:cNvSpPr>
              <p:nvPr/>
            </p:nvSpPr>
            <p:spPr bwMode="auto">
              <a:xfrm>
                <a:off x="7389401" y="828237"/>
                <a:ext cx="57923" cy="59791"/>
              </a:xfrm>
              <a:custGeom>
                <a:avLst/>
                <a:gdLst>
                  <a:gd name="T0" fmla="*/ 50 w 62"/>
                  <a:gd name="T1" fmla="*/ 43 h 64"/>
                  <a:gd name="T2" fmla="*/ 15 w 62"/>
                  <a:gd name="T3" fmla="*/ 47 h 64"/>
                  <a:gd name="T4" fmla="*/ 15 w 62"/>
                  <a:gd name="T5" fmla="*/ 12 h 64"/>
                  <a:gd name="T6" fmla="*/ 0 w 62"/>
                  <a:gd name="T7" fmla="*/ 0 h 64"/>
                  <a:gd name="T8" fmla="*/ 0 w 62"/>
                  <a:gd name="T9" fmla="*/ 0 h 64"/>
                  <a:gd name="T10" fmla="*/ 0 w 62"/>
                  <a:gd name="T11" fmla="*/ 64 h 64"/>
                  <a:gd name="T12" fmla="*/ 62 w 62"/>
                  <a:gd name="T13" fmla="*/ 55 h 64"/>
                  <a:gd name="T14" fmla="*/ 62 w 62"/>
                  <a:gd name="T15" fmla="*/ 55 h 64"/>
                  <a:gd name="T16" fmla="*/ 50 w 62"/>
                  <a:gd name="T17"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64">
                    <a:moveTo>
                      <a:pt x="50" y="43"/>
                    </a:moveTo>
                    <a:lnTo>
                      <a:pt x="15" y="47"/>
                    </a:lnTo>
                    <a:lnTo>
                      <a:pt x="15" y="12"/>
                    </a:lnTo>
                    <a:lnTo>
                      <a:pt x="0" y="0"/>
                    </a:lnTo>
                    <a:lnTo>
                      <a:pt x="0" y="0"/>
                    </a:lnTo>
                    <a:lnTo>
                      <a:pt x="0" y="64"/>
                    </a:lnTo>
                    <a:lnTo>
                      <a:pt x="62" y="55"/>
                    </a:lnTo>
                    <a:lnTo>
                      <a:pt x="62" y="55"/>
                    </a:lnTo>
                    <a:lnTo>
                      <a:pt x="5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sp>
        <p:nvSpPr>
          <p:cNvPr id="79" name="Content Placeholder 2"/>
          <p:cNvSpPr txBox="1">
            <a:spLocks/>
          </p:cNvSpPr>
          <p:nvPr/>
        </p:nvSpPr>
        <p:spPr bwMode="auto">
          <a:xfrm>
            <a:off x="1056274" y="1659182"/>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0" name="Content Placeholder 2"/>
          <p:cNvSpPr txBox="1">
            <a:spLocks/>
          </p:cNvSpPr>
          <p:nvPr/>
        </p:nvSpPr>
        <p:spPr bwMode="auto">
          <a:xfrm>
            <a:off x="1042420" y="2677492"/>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1" name="Content Placeholder 2"/>
          <p:cNvSpPr txBox="1">
            <a:spLocks/>
          </p:cNvSpPr>
          <p:nvPr/>
        </p:nvSpPr>
        <p:spPr bwMode="auto">
          <a:xfrm>
            <a:off x="1839056" y="3578037"/>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2" name="Content Placeholder 2"/>
          <p:cNvSpPr txBox="1">
            <a:spLocks/>
          </p:cNvSpPr>
          <p:nvPr/>
        </p:nvSpPr>
        <p:spPr bwMode="auto">
          <a:xfrm>
            <a:off x="5107637" y="915566"/>
            <a:ext cx="2358296" cy="74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3" name="Content Placeholder 2"/>
          <p:cNvSpPr txBox="1">
            <a:spLocks/>
          </p:cNvSpPr>
          <p:nvPr/>
        </p:nvSpPr>
        <p:spPr bwMode="auto">
          <a:xfrm>
            <a:off x="5918460" y="2681954"/>
            <a:ext cx="2358296" cy="74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4" name="Content Placeholder 2"/>
          <p:cNvSpPr txBox="1">
            <a:spLocks/>
          </p:cNvSpPr>
          <p:nvPr/>
        </p:nvSpPr>
        <p:spPr bwMode="auto">
          <a:xfrm>
            <a:off x="5209358" y="3609851"/>
            <a:ext cx="2358296" cy="74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5" name="Content Placeholder 2"/>
          <p:cNvSpPr txBox="1">
            <a:spLocks/>
          </p:cNvSpPr>
          <p:nvPr/>
        </p:nvSpPr>
        <p:spPr bwMode="auto">
          <a:xfrm>
            <a:off x="5925055" y="1663712"/>
            <a:ext cx="2358296" cy="74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200" b="1" kern="0" dirty="0">
                <a:solidFill>
                  <a:schemeClr val="bg1">
                    <a:lumMod val="85000"/>
                  </a:schemeClr>
                </a:solidFill>
                <a:latin typeface="微软雅黑" pitchFamily="34" charset="-122"/>
                <a:ea typeface="微软雅黑" pitchFamily="34" charset="-122"/>
                <a:cs typeface="Raleway"/>
              </a:rPr>
              <a:t>输入你的</a:t>
            </a:r>
            <a:r>
              <a:rPr lang="zh-CN" altLang="en-US" sz="1200" b="1" kern="0" dirty="0" smtClean="0">
                <a:solidFill>
                  <a:schemeClr val="bg1">
                    <a:lumMod val="85000"/>
                  </a:schemeClr>
                </a:solidFill>
                <a:latin typeface="微软雅黑" pitchFamily="34" charset="-122"/>
                <a:ea typeface="微软雅黑" pitchFamily="34" charset="-122"/>
                <a:cs typeface="Raleway"/>
              </a:rPr>
              <a:t>标题</a:t>
            </a:r>
            <a:endParaRPr lang="en-US" altLang="zh-CN" sz="12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6" name="矩形 85"/>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87" name="Group 371"/>
          <p:cNvGrpSpPr>
            <a:grpSpLocks noChangeAspect="1"/>
          </p:cNvGrpSpPr>
          <p:nvPr/>
        </p:nvGrpSpPr>
        <p:grpSpPr bwMode="auto">
          <a:xfrm>
            <a:off x="1115616" y="549930"/>
            <a:ext cx="6912769" cy="59962"/>
            <a:chOff x="936" y="3880"/>
            <a:chExt cx="5806" cy="168"/>
          </a:xfrm>
          <a:solidFill>
            <a:schemeClr val="bg1"/>
          </a:solidFill>
        </p:grpSpPr>
        <p:sp>
          <p:nvSpPr>
            <p:cNvPr id="88"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31963383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p:cTn id="7" dur="500" fill="hold"/>
                                        <p:tgtEl>
                                          <p:spTgt spid="78"/>
                                        </p:tgtEl>
                                        <p:attrNameLst>
                                          <p:attrName>ppt_w</p:attrName>
                                        </p:attrNameLst>
                                      </p:cBhvr>
                                      <p:tavLst>
                                        <p:tav tm="0">
                                          <p:val>
                                            <p:fltVal val="0"/>
                                          </p:val>
                                        </p:tav>
                                        <p:tav tm="100000">
                                          <p:val>
                                            <p:strVal val="#ppt_w"/>
                                          </p:val>
                                        </p:tav>
                                      </p:tavLst>
                                    </p:anim>
                                    <p:anim calcmode="lin" valueType="num">
                                      <p:cBhvr>
                                        <p:cTn id="8" dur="500" fill="hold"/>
                                        <p:tgtEl>
                                          <p:spTgt spid="78"/>
                                        </p:tgtEl>
                                        <p:attrNameLst>
                                          <p:attrName>ppt_h</p:attrName>
                                        </p:attrNameLst>
                                      </p:cBhvr>
                                      <p:tavLst>
                                        <p:tav tm="0">
                                          <p:val>
                                            <p:fltVal val="0"/>
                                          </p:val>
                                        </p:tav>
                                        <p:tav tm="100000">
                                          <p:val>
                                            <p:strVal val="#ppt_h"/>
                                          </p:val>
                                        </p:tav>
                                      </p:tavLst>
                                    </p:anim>
                                    <p:animEffect transition="in" filter="fade">
                                      <p:cBhvr>
                                        <p:cTn id="9" dur="500"/>
                                        <p:tgtEl>
                                          <p:spTgt spid="78"/>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79"/>
                                        </p:tgtEl>
                                        <p:attrNameLst>
                                          <p:attrName>style.visibility</p:attrName>
                                        </p:attrNameLst>
                                      </p:cBhvr>
                                      <p:to>
                                        <p:strVal val="visible"/>
                                      </p:to>
                                    </p:set>
                                    <p:anim calcmode="lin" valueType="num">
                                      <p:cBhvr>
                                        <p:cTn id="13" dur="500" fill="hold"/>
                                        <p:tgtEl>
                                          <p:spTgt spid="79"/>
                                        </p:tgtEl>
                                        <p:attrNameLst>
                                          <p:attrName>ppt_w</p:attrName>
                                        </p:attrNameLst>
                                      </p:cBhvr>
                                      <p:tavLst>
                                        <p:tav tm="0">
                                          <p:val>
                                            <p:fltVal val="0"/>
                                          </p:val>
                                        </p:tav>
                                        <p:tav tm="100000">
                                          <p:val>
                                            <p:strVal val="#ppt_w"/>
                                          </p:val>
                                        </p:tav>
                                      </p:tavLst>
                                    </p:anim>
                                    <p:anim calcmode="lin" valueType="num">
                                      <p:cBhvr>
                                        <p:cTn id="14" dur="500" fill="hold"/>
                                        <p:tgtEl>
                                          <p:spTgt spid="79"/>
                                        </p:tgtEl>
                                        <p:attrNameLst>
                                          <p:attrName>ppt_h</p:attrName>
                                        </p:attrNameLst>
                                      </p:cBhvr>
                                      <p:tavLst>
                                        <p:tav tm="0">
                                          <p:val>
                                            <p:fltVal val="0"/>
                                          </p:val>
                                        </p:tav>
                                        <p:tav tm="100000">
                                          <p:val>
                                            <p:strVal val="#ppt_h"/>
                                          </p:val>
                                        </p:tav>
                                      </p:tavLst>
                                    </p:anim>
                                    <p:animEffect transition="in" filter="fade">
                                      <p:cBhvr>
                                        <p:cTn id="15" dur="500"/>
                                        <p:tgtEl>
                                          <p:spTgt spid="79"/>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80"/>
                                        </p:tgtEl>
                                        <p:attrNameLst>
                                          <p:attrName>style.visibility</p:attrName>
                                        </p:attrNameLst>
                                      </p:cBhvr>
                                      <p:to>
                                        <p:strVal val="visible"/>
                                      </p:to>
                                    </p:set>
                                    <p:anim calcmode="lin" valueType="num">
                                      <p:cBhvr>
                                        <p:cTn id="19" dur="500" fill="hold"/>
                                        <p:tgtEl>
                                          <p:spTgt spid="80"/>
                                        </p:tgtEl>
                                        <p:attrNameLst>
                                          <p:attrName>ppt_w</p:attrName>
                                        </p:attrNameLst>
                                      </p:cBhvr>
                                      <p:tavLst>
                                        <p:tav tm="0">
                                          <p:val>
                                            <p:fltVal val="0"/>
                                          </p:val>
                                        </p:tav>
                                        <p:tav tm="100000">
                                          <p:val>
                                            <p:strVal val="#ppt_w"/>
                                          </p:val>
                                        </p:tav>
                                      </p:tavLst>
                                    </p:anim>
                                    <p:anim calcmode="lin" valueType="num">
                                      <p:cBhvr>
                                        <p:cTn id="20" dur="500" fill="hold"/>
                                        <p:tgtEl>
                                          <p:spTgt spid="80"/>
                                        </p:tgtEl>
                                        <p:attrNameLst>
                                          <p:attrName>ppt_h</p:attrName>
                                        </p:attrNameLst>
                                      </p:cBhvr>
                                      <p:tavLst>
                                        <p:tav tm="0">
                                          <p:val>
                                            <p:fltVal val="0"/>
                                          </p:val>
                                        </p:tav>
                                        <p:tav tm="100000">
                                          <p:val>
                                            <p:strVal val="#ppt_h"/>
                                          </p:val>
                                        </p:tav>
                                      </p:tavLst>
                                    </p:anim>
                                    <p:animEffect transition="in" filter="fade">
                                      <p:cBhvr>
                                        <p:cTn id="21" dur="500"/>
                                        <p:tgtEl>
                                          <p:spTgt spid="80"/>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81"/>
                                        </p:tgtEl>
                                        <p:attrNameLst>
                                          <p:attrName>style.visibility</p:attrName>
                                        </p:attrNameLst>
                                      </p:cBhvr>
                                      <p:to>
                                        <p:strVal val="visible"/>
                                      </p:to>
                                    </p:set>
                                    <p:anim calcmode="lin" valueType="num">
                                      <p:cBhvr>
                                        <p:cTn id="25" dur="500" fill="hold"/>
                                        <p:tgtEl>
                                          <p:spTgt spid="81"/>
                                        </p:tgtEl>
                                        <p:attrNameLst>
                                          <p:attrName>ppt_w</p:attrName>
                                        </p:attrNameLst>
                                      </p:cBhvr>
                                      <p:tavLst>
                                        <p:tav tm="0">
                                          <p:val>
                                            <p:fltVal val="0"/>
                                          </p:val>
                                        </p:tav>
                                        <p:tav tm="100000">
                                          <p:val>
                                            <p:strVal val="#ppt_w"/>
                                          </p:val>
                                        </p:tav>
                                      </p:tavLst>
                                    </p:anim>
                                    <p:anim calcmode="lin" valueType="num">
                                      <p:cBhvr>
                                        <p:cTn id="26" dur="500" fill="hold"/>
                                        <p:tgtEl>
                                          <p:spTgt spid="81"/>
                                        </p:tgtEl>
                                        <p:attrNameLst>
                                          <p:attrName>ppt_h</p:attrName>
                                        </p:attrNameLst>
                                      </p:cBhvr>
                                      <p:tavLst>
                                        <p:tav tm="0">
                                          <p:val>
                                            <p:fltVal val="0"/>
                                          </p:val>
                                        </p:tav>
                                        <p:tav tm="100000">
                                          <p:val>
                                            <p:strVal val="#ppt_h"/>
                                          </p:val>
                                        </p:tav>
                                      </p:tavLst>
                                    </p:anim>
                                    <p:animEffect transition="in" filter="fade">
                                      <p:cBhvr>
                                        <p:cTn id="27" dur="500"/>
                                        <p:tgtEl>
                                          <p:spTgt spid="81"/>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82"/>
                                        </p:tgtEl>
                                        <p:attrNameLst>
                                          <p:attrName>style.visibility</p:attrName>
                                        </p:attrNameLst>
                                      </p:cBhvr>
                                      <p:to>
                                        <p:strVal val="visible"/>
                                      </p:to>
                                    </p:set>
                                    <p:anim calcmode="lin" valueType="num">
                                      <p:cBhvr>
                                        <p:cTn id="31" dur="500" fill="hold"/>
                                        <p:tgtEl>
                                          <p:spTgt spid="82"/>
                                        </p:tgtEl>
                                        <p:attrNameLst>
                                          <p:attrName>ppt_w</p:attrName>
                                        </p:attrNameLst>
                                      </p:cBhvr>
                                      <p:tavLst>
                                        <p:tav tm="0">
                                          <p:val>
                                            <p:fltVal val="0"/>
                                          </p:val>
                                        </p:tav>
                                        <p:tav tm="100000">
                                          <p:val>
                                            <p:strVal val="#ppt_w"/>
                                          </p:val>
                                        </p:tav>
                                      </p:tavLst>
                                    </p:anim>
                                    <p:anim calcmode="lin" valueType="num">
                                      <p:cBhvr>
                                        <p:cTn id="32" dur="500" fill="hold"/>
                                        <p:tgtEl>
                                          <p:spTgt spid="82"/>
                                        </p:tgtEl>
                                        <p:attrNameLst>
                                          <p:attrName>ppt_h</p:attrName>
                                        </p:attrNameLst>
                                      </p:cBhvr>
                                      <p:tavLst>
                                        <p:tav tm="0">
                                          <p:val>
                                            <p:fltVal val="0"/>
                                          </p:val>
                                        </p:tav>
                                        <p:tav tm="100000">
                                          <p:val>
                                            <p:strVal val="#ppt_h"/>
                                          </p:val>
                                        </p:tav>
                                      </p:tavLst>
                                    </p:anim>
                                    <p:animEffect transition="in" filter="fade">
                                      <p:cBhvr>
                                        <p:cTn id="33" dur="500"/>
                                        <p:tgtEl>
                                          <p:spTgt spid="82"/>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83"/>
                                        </p:tgtEl>
                                        <p:attrNameLst>
                                          <p:attrName>style.visibility</p:attrName>
                                        </p:attrNameLst>
                                      </p:cBhvr>
                                      <p:to>
                                        <p:strVal val="visible"/>
                                      </p:to>
                                    </p:set>
                                    <p:anim calcmode="lin" valueType="num">
                                      <p:cBhvr>
                                        <p:cTn id="37" dur="500" fill="hold"/>
                                        <p:tgtEl>
                                          <p:spTgt spid="83"/>
                                        </p:tgtEl>
                                        <p:attrNameLst>
                                          <p:attrName>ppt_w</p:attrName>
                                        </p:attrNameLst>
                                      </p:cBhvr>
                                      <p:tavLst>
                                        <p:tav tm="0">
                                          <p:val>
                                            <p:fltVal val="0"/>
                                          </p:val>
                                        </p:tav>
                                        <p:tav tm="100000">
                                          <p:val>
                                            <p:strVal val="#ppt_w"/>
                                          </p:val>
                                        </p:tav>
                                      </p:tavLst>
                                    </p:anim>
                                    <p:anim calcmode="lin" valueType="num">
                                      <p:cBhvr>
                                        <p:cTn id="38" dur="500" fill="hold"/>
                                        <p:tgtEl>
                                          <p:spTgt spid="83"/>
                                        </p:tgtEl>
                                        <p:attrNameLst>
                                          <p:attrName>ppt_h</p:attrName>
                                        </p:attrNameLst>
                                      </p:cBhvr>
                                      <p:tavLst>
                                        <p:tav tm="0">
                                          <p:val>
                                            <p:fltVal val="0"/>
                                          </p:val>
                                        </p:tav>
                                        <p:tav tm="100000">
                                          <p:val>
                                            <p:strVal val="#ppt_h"/>
                                          </p:val>
                                        </p:tav>
                                      </p:tavLst>
                                    </p:anim>
                                    <p:animEffect transition="in" filter="fade">
                                      <p:cBhvr>
                                        <p:cTn id="39" dur="500"/>
                                        <p:tgtEl>
                                          <p:spTgt spid="83"/>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84"/>
                                        </p:tgtEl>
                                        <p:attrNameLst>
                                          <p:attrName>style.visibility</p:attrName>
                                        </p:attrNameLst>
                                      </p:cBhvr>
                                      <p:to>
                                        <p:strVal val="visible"/>
                                      </p:to>
                                    </p:set>
                                    <p:anim calcmode="lin" valueType="num">
                                      <p:cBhvr>
                                        <p:cTn id="43" dur="500" fill="hold"/>
                                        <p:tgtEl>
                                          <p:spTgt spid="84"/>
                                        </p:tgtEl>
                                        <p:attrNameLst>
                                          <p:attrName>ppt_w</p:attrName>
                                        </p:attrNameLst>
                                      </p:cBhvr>
                                      <p:tavLst>
                                        <p:tav tm="0">
                                          <p:val>
                                            <p:fltVal val="0"/>
                                          </p:val>
                                        </p:tav>
                                        <p:tav tm="100000">
                                          <p:val>
                                            <p:strVal val="#ppt_w"/>
                                          </p:val>
                                        </p:tav>
                                      </p:tavLst>
                                    </p:anim>
                                    <p:anim calcmode="lin" valueType="num">
                                      <p:cBhvr>
                                        <p:cTn id="44" dur="500" fill="hold"/>
                                        <p:tgtEl>
                                          <p:spTgt spid="84"/>
                                        </p:tgtEl>
                                        <p:attrNameLst>
                                          <p:attrName>ppt_h</p:attrName>
                                        </p:attrNameLst>
                                      </p:cBhvr>
                                      <p:tavLst>
                                        <p:tav tm="0">
                                          <p:val>
                                            <p:fltVal val="0"/>
                                          </p:val>
                                        </p:tav>
                                        <p:tav tm="100000">
                                          <p:val>
                                            <p:strVal val="#ppt_h"/>
                                          </p:val>
                                        </p:tav>
                                      </p:tavLst>
                                    </p:anim>
                                    <p:animEffect transition="in" filter="fade">
                                      <p:cBhvr>
                                        <p:cTn id="45" dur="500"/>
                                        <p:tgtEl>
                                          <p:spTgt spid="84"/>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85"/>
                                        </p:tgtEl>
                                        <p:attrNameLst>
                                          <p:attrName>style.visibility</p:attrName>
                                        </p:attrNameLst>
                                      </p:cBhvr>
                                      <p:to>
                                        <p:strVal val="visible"/>
                                      </p:to>
                                    </p:set>
                                    <p:anim calcmode="lin" valueType="num">
                                      <p:cBhvr>
                                        <p:cTn id="49" dur="500" fill="hold"/>
                                        <p:tgtEl>
                                          <p:spTgt spid="85"/>
                                        </p:tgtEl>
                                        <p:attrNameLst>
                                          <p:attrName>ppt_w</p:attrName>
                                        </p:attrNameLst>
                                      </p:cBhvr>
                                      <p:tavLst>
                                        <p:tav tm="0">
                                          <p:val>
                                            <p:fltVal val="0"/>
                                          </p:val>
                                        </p:tav>
                                        <p:tav tm="100000">
                                          <p:val>
                                            <p:strVal val="#ppt_w"/>
                                          </p:val>
                                        </p:tav>
                                      </p:tavLst>
                                    </p:anim>
                                    <p:anim calcmode="lin" valueType="num">
                                      <p:cBhvr>
                                        <p:cTn id="50" dur="500" fill="hold"/>
                                        <p:tgtEl>
                                          <p:spTgt spid="85"/>
                                        </p:tgtEl>
                                        <p:attrNameLst>
                                          <p:attrName>ppt_h</p:attrName>
                                        </p:attrNameLst>
                                      </p:cBhvr>
                                      <p:tavLst>
                                        <p:tav tm="0">
                                          <p:val>
                                            <p:fltVal val="0"/>
                                          </p:val>
                                        </p:tav>
                                        <p:tav tm="100000">
                                          <p:val>
                                            <p:strVal val="#ppt_h"/>
                                          </p:val>
                                        </p:tav>
                                      </p:tavLst>
                                    </p:anim>
                                    <p:animEffect transition="in" filter="fade">
                                      <p:cBhvr>
                                        <p:cTn id="51"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80" grpId="0"/>
      <p:bldP spid="81" grpId="0"/>
      <p:bldP spid="82" grpId="0"/>
      <p:bldP spid="83" grpId="0"/>
      <p:bldP spid="84" grpId="0"/>
      <p:bldP spid="8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436325" y="1805940"/>
            <a:ext cx="2382678" cy="2733877"/>
            <a:chOff x="3276598" y="1196750"/>
            <a:chExt cx="2897187" cy="3324224"/>
          </a:xfrm>
        </p:grpSpPr>
        <p:sp>
          <p:nvSpPr>
            <p:cNvPr id="3" name="Freeform 27"/>
            <p:cNvSpPr>
              <a:spLocks/>
            </p:cNvSpPr>
            <p:nvPr/>
          </p:nvSpPr>
          <p:spPr bwMode="auto">
            <a:xfrm>
              <a:off x="3276598" y="1251519"/>
              <a:ext cx="922337" cy="1531938"/>
            </a:xfrm>
            <a:custGeom>
              <a:avLst/>
              <a:gdLst>
                <a:gd name="T0" fmla="*/ 234 w 374"/>
                <a:gd name="T1" fmla="*/ 86 h 621"/>
                <a:gd name="T2" fmla="*/ 134 w 374"/>
                <a:gd name="T3" fmla="*/ 33 h 621"/>
                <a:gd name="T4" fmla="*/ 34 w 374"/>
                <a:gd name="T5" fmla="*/ 156 h 621"/>
                <a:gd name="T6" fmla="*/ 67 w 374"/>
                <a:gd name="T7" fmla="*/ 288 h 621"/>
                <a:gd name="T8" fmla="*/ 157 w 374"/>
                <a:gd name="T9" fmla="*/ 381 h 621"/>
                <a:gd name="T10" fmla="*/ 314 w 374"/>
                <a:gd name="T11" fmla="*/ 499 h 621"/>
                <a:gd name="T12" fmla="*/ 350 w 374"/>
                <a:gd name="T13" fmla="*/ 599 h 621"/>
                <a:gd name="T14" fmla="*/ 294 w 374"/>
                <a:gd name="T15" fmla="*/ 603 h 621"/>
                <a:gd name="T16" fmla="*/ 302 w 374"/>
                <a:gd name="T17" fmla="*/ 535 h 621"/>
                <a:gd name="T18" fmla="*/ 172 w 374"/>
                <a:gd name="T19" fmla="*/ 432 h 621"/>
                <a:gd name="T20" fmla="*/ 4 w 374"/>
                <a:gd name="T21" fmla="*/ 173 h 621"/>
                <a:gd name="T22" fmla="*/ 137 w 374"/>
                <a:gd name="T23" fmla="*/ 3 h 621"/>
                <a:gd name="T24" fmla="*/ 280 w 374"/>
                <a:gd name="T25" fmla="*/ 140 h 621"/>
                <a:gd name="T26" fmla="*/ 234 w 374"/>
                <a:gd name="T27" fmla="*/ 186 h 621"/>
                <a:gd name="T28" fmla="*/ 181 w 374"/>
                <a:gd name="T29" fmla="*/ 140 h 621"/>
                <a:gd name="T30" fmla="*/ 234 w 374"/>
                <a:gd name="T31" fmla="*/ 86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4" h="621">
                  <a:moveTo>
                    <a:pt x="234" y="86"/>
                  </a:moveTo>
                  <a:cubicBezTo>
                    <a:pt x="234" y="86"/>
                    <a:pt x="209" y="33"/>
                    <a:pt x="134" y="33"/>
                  </a:cubicBezTo>
                  <a:cubicBezTo>
                    <a:pt x="108" y="33"/>
                    <a:pt x="41" y="42"/>
                    <a:pt x="34" y="156"/>
                  </a:cubicBezTo>
                  <a:cubicBezTo>
                    <a:pt x="34" y="181"/>
                    <a:pt x="43" y="257"/>
                    <a:pt x="67" y="288"/>
                  </a:cubicBezTo>
                  <a:cubicBezTo>
                    <a:pt x="83" y="314"/>
                    <a:pt x="88" y="329"/>
                    <a:pt x="157" y="381"/>
                  </a:cubicBezTo>
                  <a:cubicBezTo>
                    <a:pt x="227" y="429"/>
                    <a:pt x="279" y="468"/>
                    <a:pt x="314" y="499"/>
                  </a:cubicBezTo>
                  <a:cubicBezTo>
                    <a:pt x="348" y="529"/>
                    <a:pt x="374" y="579"/>
                    <a:pt x="350" y="599"/>
                  </a:cubicBezTo>
                  <a:cubicBezTo>
                    <a:pt x="334" y="612"/>
                    <a:pt x="313" y="621"/>
                    <a:pt x="294" y="603"/>
                  </a:cubicBezTo>
                  <a:cubicBezTo>
                    <a:pt x="282" y="591"/>
                    <a:pt x="268" y="547"/>
                    <a:pt x="302" y="535"/>
                  </a:cubicBezTo>
                  <a:cubicBezTo>
                    <a:pt x="269" y="503"/>
                    <a:pt x="245" y="482"/>
                    <a:pt x="172" y="432"/>
                  </a:cubicBezTo>
                  <a:cubicBezTo>
                    <a:pt x="98" y="378"/>
                    <a:pt x="22" y="334"/>
                    <a:pt x="4" y="173"/>
                  </a:cubicBezTo>
                  <a:cubicBezTo>
                    <a:pt x="0" y="104"/>
                    <a:pt x="25" y="0"/>
                    <a:pt x="137" y="3"/>
                  </a:cubicBezTo>
                  <a:cubicBezTo>
                    <a:pt x="163" y="5"/>
                    <a:pt x="265" y="5"/>
                    <a:pt x="280" y="140"/>
                  </a:cubicBezTo>
                  <a:cubicBezTo>
                    <a:pt x="282" y="172"/>
                    <a:pt x="238" y="183"/>
                    <a:pt x="234" y="186"/>
                  </a:cubicBezTo>
                  <a:cubicBezTo>
                    <a:pt x="221" y="189"/>
                    <a:pt x="183" y="165"/>
                    <a:pt x="181" y="140"/>
                  </a:cubicBezTo>
                  <a:cubicBezTo>
                    <a:pt x="180" y="115"/>
                    <a:pt x="193" y="89"/>
                    <a:pt x="234" y="86"/>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 name="Freeform 26"/>
            <p:cNvSpPr>
              <a:spLocks/>
            </p:cNvSpPr>
            <p:nvPr/>
          </p:nvSpPr>
          <p:spPr bwMode="auto">
            <a:xfrm>
              <a:off x="5248273" y="1196750"/>
              <a:ext cx="925512" cy="1531938"/>
            </a:xfrm>
            <a:custGeom>
              <a:avLst/>
              <a:gdLst>
                <a:gd name="T0" fmla="*/ 141 w 375"/>
                <a:gd name="T1" fmla="*/ 86 h 621"/>
                <a:gd name="T2" fmla="*/ 241 w 375"/>
                <a:gd name="T3" fmla="*/ 33 h 621"/>
                <a:gd name="T4" fmla="*/ 340 w 375"/>
                <a:gd name="T5" fmla="*/ 156 h 621"/>
                <a:gd name="T6" fmla="*/ 308 w 375"/>
                <a:gd name="T7" fmla="*/ 288 h 621"/>
                <a:gd name="T8" fmla="*/ 217 w 375"/>
                <a:gd name="T9" fmla="*/ 381 h 621"/>
                <a:gd name="T10" fmla="*/ 61 w 375"/>
                <a:gd name="T11" fmla="*/ 499 h 621"/>
                <a:gd name="T12" fmla="*/ 25 w 375"/>
                <a:gd name="T13" fmla="*/ 599 h 621"/>
                <a:gd name="T14" fmla="*/ 81 w 375"/>
                <a:gd name="T15" fmla="*/ 603 h 621"/>
                <a:gd name="T16" fmla="*/ 73 w 375"/>
                <a:gd name="T17" fmla="*/ 535 h 621"/>
                <a:gd name="T18" fmla="*/ 203 w 375"/>
                <a:gd name="T19" fmla="*/ 432 h 621"/>
                <a:gd name="T20" fmla="*/ 371 w 375"/>
                <a:gd name="T21" fmla="*/ 173 h 621"/>
                <a:gd name="T22" fmla="*/ 238 w 375"/>
                <a:gd name="T23" fmla="*/ 3 h 621"/>
                <a:gd name="T24" fmla="*/ 95 w 375"/>
                <a:gd name="T25" fmla="*/ 140 h 621"/>
                <a:gd name="T26" fmla="*/ 141 w 375"/>
                <a:gd name="T27" fmla="*/ 186 h 621"/>
                <a:gd name="T28" fmla="*/ 193 w 375"/>
                <a:gd name="T29" fmla="*/ 140 h 621"/>
                <a:gd name="T30" fmla="*/ 141 w 375"/>
                <a:gd name="T31" fmla="*/ 86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5" h="621">
                  <a:moveTo>
                    <a:pt x="141" y="86"/>
                  </a:moveTo>
                  <a:cubicBezTo>
                    <a:pt x="141" y="86"/>
                    <a:pt x="166" y="33"/>
                    <a:pt x="241" y="33"/>
                  </a:cubicBezTo>
                  <a:cubicBezTo>
                    <a:pt x="267" y="33"/>
                    <a:pt x="334" y="42"/>
                    <a:pt x="340" y="156"/>
                  </a:cubicBezTo>
                  <a:cubicBezTo>
                    <a:pt x="340" y="181"/>
                    <a:pt x="332" y="257"/>
                    <a:pt x="308" y="288"/>
                  </a:cubicBezTo>
                  <a:cubicBezTo>
                    <a:pt x="292" y="314"/>
                    <a:pt x="287" y="329"/>
                    <a:pt x="217" y="381"/>
                  </a:cubicBezTo>
                  <a:cubicBezTo>
                    <a:pt x="148" y="429"/>
                    <a:pt x="95" y="468"/>
                    <a:pt x="61" y="499"/>
                  </a:cubicBezTo>
                  <a:cubicBezTo>
                    <a:pt x="27" y="529"/>
                    <a:pt x="0" y="579"/>
                    <a:pt x="25" y="599"/>
                  </a:cubicBezTo>
                  <a:cubicBezTo>
                    <a:pt x="41" y="612"/>
                    <a:pt x="62" y="621"/>
                    <a:pt x="81" y="603"/>
                  </a:cubicBezTo>
                  <a:cubicBezTo>
                    <a:pt x="93" y="591"/>
                    <a:pt x="107" y="547"/>
                    <a:pt x="73" y="535"/>
                  </a:cubicBezTo>
                  <a:cubicBezTo>
                    <a:pt x="106" y="503"/>
                    <a:pt x="130" y="482"/>
                    <a:pt x="203" y="432"/>
                  </a:cubicBezTo>
                  <a:cubicBezTo>
                    <a:pt x="277" y="378"/>
                    <a:pt x="353" y="334"/>
                    <a:pt x="371" y="173"/>
                  </a:cubicBezTo>
                  <a:cubicBezTo>
                    <a:pt x="375" y="104"/>
                    <a:pt x="349" y="0"/>
                    <a:pt x="238" y="3"/>
                  </a:cubicBezTo>
                  <a:cubicBezTo>
                    <a:pt x="212" y="5"/>
                    <a:pt x="110" y="5"/>
                    <a:pt x="95" y="140"/>
                  </a:cubicBezTo>
                  <a:cubicBezTo>
                    <a:pt x="93" y="172"/>
                    <a:pt x="137" y="183"/>
                    <a:pt x="141" y="186"/>
                  </a:cubicBezTo>
                  <a:cubicBezTo>
                    <a:pt x="154" y="189"/>
                    <a:pt x="192" y="165"/>
                    <a:pt x="193" y="140"/>
                  </a:cubicBezTo>
                  <a:cubicBezTo>
                    <a:pt x="195" y="115"/>
                    <a:pt x="181" y="89"/>
                    <a:pt x="141" y="86"/>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 name="Rectangle 29"/>
            <p:cNvSpPr>
              <a:spLocks noChangeArrowheads="1"/>
            </p:cNvSpPr>
            <p:nvPr/>
          </p:nvSpPr>
          <p:spPr bwMode="auto">
            <a:xfrm>
              <a:off x="4718048" y="2962049"/>
              <a:ext cx="30163" cy="49213"/>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 name="Freeform 31"/>
            <p:cNvSpPr>
              <a:spLocks/>
            </p:cNvSpPr>
            <p:nvPr/>
          </p:nvSpPr>
          <p:spPr bwMode="auto">
            <a:xfrm>
              <a:off x="4284661" y="1325338"/>
              <a:ext cx="39688" cy="30163"/>
            </a:xfrm>
            <a:custGeom>
              <a:avLst/>
              <a:gdLst>
                <a:gd name="T0" fmla="*/ 16 w 16"/>
                <a:gd name="T1" fmla="*/ 10 h 12"/>
                <a:gd name="T2" fmla="*/ 16 w 16"/>
                <a:gd name="T3" fmla="*/ 0 h 12"/>
                <a:gd name="T4" fmla="*/ 0 w 16"/>
                <a:gd name="T5" fmla="*/ 0 h 12"/>
                <a:gd name="T6" fmla="*/ 0 w 16"/>
                <a:gd name="T7" fmla="*/ 12 h 12"/>
                <a:gd name="T8" fmla="*/ 16 w 16"/>
                <a:gd name="T9" fmla="*/ 10 h 12"/>
              </a:gdLst>
              <a:ahLst/>
              <a:cxnLst>
                <a:cxn ang="0">
                  <a:pos x="T0" y="T1"/>
                </a:cxn>
                <a:cxn ang="0">
                  <a:pos x="T2" y="T3"/>
                </a:cxn>
                <a:cxn ang="0">
                  <a:pos x="T4" y="T5"/>
                </a:cxn>
                <a:cxn ang="0">
                  <a:pos x="T6" y="T7"/>
                </a:cxn>
                <a:cxn ang="0">
                  <a:pos x="T8" y="T9"/>
                </a:cxn>
              </a:cxnLst>
              <a:rect l="0" t="0" r="r" b="b"/>
              <a:pathLst>
                <a:path w="16" h="12">
                  <a:moveTo>
                    <a:pt x="16" y="10"/>
                  </a:moveTo>
                  <a:cubicBezTo>
                    <a:pt x="16" y="0"/>
                    <a:pt x="16" y="0"/>
                    <a:pt x="16" y="0"/>
                  </a:cubicBezTo>
                  <a:cubicBezTo>
                    <a:pt x="0" y="0"/>
                    <a:pt x="0" y="0"/>
                    <a:pt x="0" y="0"/>
                  </a:cubicBezTo>
                  <a:cubicBezTo>
                    <a:pt x="0" y="12"/>
                    <a:pt x="0" y="12"/>
                    <a:pt x="0" y="12"/>
                  </a:cubicBezTo>
                  <a:cubicBezTo>
                    <a:pt x="5" y="12"/>
                    <a:pt x="11" y="11"/>
                    <a:pt x="16" y="10"/>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7" name="Freeform 32"/>
            <p:cNvSpPr>
              <a:spLocks/>
            </p:cNvSpPr>
            <p:nvPr/>
          </p:nvSpPr>
          <p:spPr bwMode="auto">
            <a:xfrm>
              <a:off x="5122861" y="1325338"/>
              <a:ext cx="30163" cy="26988"/>
            </a:xfrm>
            <a:custGeom>
              <a:avLst/>
              <a:gdLst>
                <a:gd name="T0" fmla="*/ 12 w 12"/>
                <a:gd name="T1" fmla="*/ 11 h 11"/>
                <a:gd name="T2" fmla="*/ 12 w 12"/>
                <a:gd name="T3" fmla="*/ 0 h 11"/>
                <a:gd name="T4" fmla="*/ 0 w 12"/>
                <a:gd name="T5" fmla="*/ 0 h 11"/>
                <a:gd name="T6" fmla="*/ 0 w 12"/>
                <a:gd name="T7" fmla="*/ 9 h 11"/>
                <a:gd name="T8" fmla="*/ 12 w 12"/>
                <a:gd name="T9" fmla="*/ 11 h 11"/>
              </a:gdLst>
              <a:ahLst/>
              <a:cxnLst>
                <a:cxn ang="0">
                  <a:pos x="T0" y="T1"/>
                </a:cxn>
                <a:cxn ang="0">
                  <a:pos x="T2" y="T3"/>
                </a:cxn>
                <a:cxn ang="0">
                  <a:pos x="T4" y="T5"/>
                </a:cxn>
                <a:cxn ang="0">
                  <a:pos x="T6" y="T7"/>
                </a:cxn>
                <a:cxn ang="0">
                  <a:pos x="T8" y="T9"/>
                </a:cxn>
              </a:cxnLst>
              <a:rect l="0" t="0" r="r" b="b"/>
              <a:pathLst>
                <a:path w="12" h="11">
                  <a:moveTo>
                    <a:pt x="12" y="11"/>
                  </a:moveTo>
                  <a:cubicBezTo>
                    <a:pt x="12" y="0"/>
                    <a:pt x="12" y="0"/>
                    <a:pt x="12" y="0"/>
                  </a:cubicBezTo>
                  <a:cubicBezTo>
                    <a:pt x="0" y="0"/>
                    <a:pt x="0" y="0"/>
                    <a:pt x="0" y="0"/>
                  </a:cubicBezTo>
                  <a:cubicBezTo>
                    <a:pt x="0" y="9"/>
                    <a:pt x="0" y="9"/>
                    <a:pt x="0" y="9"/>
                  </a:cubicBezTo>
                  <a:cubicBezTo>
                    <a:pt x="4" y="10"/>
                    <a:pt x="8" y="10"/>
                    <a:pt x="12" y="11"/>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8" name="Freeform 34"/>
            <p:cNvSpPr>
              <a:spLocks noEditPoints="1"/>
            </p:cNvSpPr>
            <p:nvPr/>
          </p:nvSpPr>
          <p:spPr bwMode="auto">
            <a:xfrm>
              <a:off x="4070348" y="1347562"/>
              <a:ext cx="1306513" cy="1614488"/>
            </a:xfrm>
            <a:custGeom>
              <a:avLst/>
              <a:gdLst>
                <a:gd name="T0" fmla="*/ 458 w 530"/>
                <a:gd name="T1" fmla="*/ 31 h 655"/>
                <a:gd name="T2" fmla="*/ 488 w 530"/>
                <a:gd name="T3" fmla="*/ 39 h 655"/>
                <a:gd name="T4" fmla="*/ 458 w 530"/>
                <a:gd name="T5" fmla="*/ 47 h 655"/>
                <a:gd name="T6" fmla="*/ 427 w 530"/>
                <a:gd name="T7" fmla="*/ 227 h 655"/>
                <a:gd name="T8" fmla="*/ 275 w 530"/>
                <a:gd name="T9" fmla="*/ 209 h 655"/>
                <a:gd name="T10" fmla="*/ 265 w 530"/>
                <a:gd name="T11" fmla="*/ 173 h 655"/>
                <a:gd name="T12" fmla="*/ 251 w 530"/>
                <a:gd name="T13" fmla="*/ 208 h 655"/>
                <a:gd name="T14" fmla="*/ 103 w 530"/>
                <a:gd name="T15" fmla="*/ 227 h 655"/>
                <a:gd name="T16" fmla="*/ 68 w 530"/>
                <a:gd name="T17" fmla="*/ 47 h 655"/>
                <a:gd name="T18" fmla="*/ 39 w 530"/>
                <a:gd name="T19" fmla="*/ 39 h 655"/>
                <a:gd name="T20" fmla="*/ 69 w 530"/>
                <a:gd name="T21" fmla="*/ 31 h 655"/>
                <a:gd name="T22" fmla="*/ 103 w 530"/>
                <a:gd name="T23" fmla="*/ 1 h 655"/>
                <a:gd name="T24" fmla="*/ 87 w 530"/>
                <a:gd name="T25" fmla="*/ 27 h 655"/>
                <a:gd name="T26" fmla="*/ 54 w 530"/>
                <a:gd name="T27" fmla="*/ 15 h 655"/>
                <a:gd name="T28" fmla="*/ 54 w 530"/>
                <a:gd name="T29" fmla="*/ 66 h 655"/>
                <a:gd name="T30" fmla="*/ 87 w 530"/>
                <a:gd name="T31" fmla="*/ 51 h 655"/>
                <a:gd name="T32" fmla="*/ 59 w 530"/>
                <a:gd name="T33" fmla="*/ 451 h 655"/>
                <a:gd name="T34" fmla="*/ 74 w 530"/>
                <a:gd name="T35" fmla="*/ 417 h 655"/>
                <a:gd name="T36" fmla="*/ 23 w 530"/>
                <a:gd name="T37" fmla="*/ 417 h 655"/>
                <a:gd name="T38" fmla="*/ 35 w 530"/>
                <a:gd name="T39" fmla="*/ 451 h 655"/>
                <a:gd name="T40" fmla="*/ 4 w 530"/>
                <a:gd name="T41" fmla="*/ 463 h 655"/>
                <a:gd name="T42" fmla="*/ 39 w 530"/>
                <a:gd name="T43" fmla="*/ 429 h 655"/>
                <a:gd name="T44" fmla="*/ 48 w 530"/>
                <a:gd name="T45" fmla="*/ 401 h 655"/>
                <a:gd name="T46" fmla="*/ 55 w 530"/>
                <a:gd name="T47" fmla="*/ 430 h 655"/>
                <a:gd name="T48" fmla="*/ 183 w 530"/>
                <a:gd name="T49" fmla="*/ 463 h 655"/>
                <a:gd name="T50" fmla="*/ 167 w 530"/>
                <a:gd name="T51" fmla="*/ 496 h 655"/>
                <a:gd name="T52" fmla="*/ 219 w 530"/>
                <a:gd name="T53" fmla="*/ 496 h 655"/>
                <a:gd name="T54" fmla="*/ 207 w 530"/>
                <a:gd name="T55" fmla="*/ 463 h 655"/>
                <a:gd name="T56" fmla="*/ 263 w 530"/>
                <a:gd name="T57" fmla="*/ 655 h 655"/>
                <a:gd name="T58" fmla="*/ 275 w 530"/>
                <a:gd name="T59" fmla="*/ 463 h 655"/>
                <a:gd name="T60" fmla="*/ 331 w 530"/>
                <a:gd name="T61" fmla="*/ 479 h 655"/>
                <a:gd name="T62" fmla="*/ 340 w 530"/>
                <a:gd name="T63" fmla="*/ 515 h 655"/>
                <a:gd name="T64" fmla="*/ 355 w 530"/>
                <a:gd name="T65" fmla="*/ 479 h 655"/>
                <a:gd name="T66" fmla="*/ 463 w 530"/>
                <a:gd name="T67" fmla="*/ 463 h 655"/>
                <a:gd name="T68" fmla="*/ 450 w 530"/>
                <a:gd name="T69" fmla="*/ 416 h 655"/>
                <a:gd name="T70" fmla="*/ 493 w 530"/>
                <a:gd name="T71" fmla="*/ 416 h 655"/>
                <a:gd name="T72" fmla="*/ 479 w 530"/>
                <a:gd name="T73" fmla="*/ 463 h 655"/>
                <a:gd name="T74" fmla="*/ 530 w 530"/>
                <a:gd name="T75" fmla="*/ 451 h 655"/>
                <a:gd name="T76" fmla="*/ 483 w 530"/>
                <a:gd name="T77" fmla="*/ 434 h 655"/>
                <a:gd name="T78" fmla="*/ 473 w 530"/>
                <a:gd name="T79" fmla="*/ 398 h 655"/>
                <a:gd name="T80" fmla="*/ 459 w 530"/>
                <a:gd name="T81" fmla="*/ 433 h 655"/>
                <a:gd name="T82" fmla="*/ 439 w 530"/>
                <a:gd name="T83" fmla="*/ 451 h 655"/>
                <a:gd name="T84" fmla="*/ 456 w 530"/>
                <a:gd name="T85" fmla="*/ 51 h 655"/>
                <a:gd name="T86" fmla="*/ 492 w 530"/>
                <a:gd name="T87" fmla="*/ 41 h 655"/>
                <a:gd name="T88" fmla="*/ 456 w 530"/>
                <a:gd name="T89" fmla="*/ 27 h 655"/>
                <a:gd name="T90" fmla="*/ 439 w 530"/>
                <a:gd name="T91" fmla="*/ 2 h 655"/>
                <a:gd name="T92" fmla="*/ 427 w 530"/>
                <a:gd name="T93" fmla="*/ 31 h 655"/>
                <a:gd name="T94" fmla="*/ 351 w 530"/>
                <a:gd name="T95" fmla="*/ 451 h 655"/>
                <a:gd name="T96" fmla="*/ 364 w 530"/>
                <a:gd name="T97" fmla="*/ 496 h 655"/>
                <a:gd name="T98" fmla="*/ 321 w 530"/>
                <a:gd name="T99" fmla="*/ 496 h 655"/>
                <a:gd name="T100" fmla="*/ 335 w 530"/>
                <a:gd name="T101" fmla="*/ 451 h 655"/>
                <a:gd name="T102" fmla="*/ 203 w 530"/>
                <a:gd name="T103" fmla="*/ 482 h 655"/>
                <a:gd name="T104" fmla="*/ 195 w 530"/>
                <a:gd name="T105" fmla="*/ 511 h 655"/>
                <a:gd name="T106" fmla="*/ 187 w 530"/>
                <a:gd name="T107" fmla="*/ 482 h 655"/>
                <a:gd name="T108" fmla="*/ 103 w 530"/>
                <a:gd name="T109" fmla="*/ 451 h 655"/>
                <a:gd name="T110" fmla="*/ 255 w 530"/>
                <a:gd name="T111" fmla="*/ 239 h 655"/>
                <a:gd name="T112" fmla="*/ 242 w 530"/>
                <a:gd name="T113" fmla="*/ 192 h 655"/>
                <a:gd name="T114" fmla="*/ 285 w 530"/>
                <a:gd name="T115" fmla="*/ 192 h 655"/>
                <a:gd name="T116" fmla="*/ 271 w 530"/>
                <a:gd name="T117" fmla="*/ 239 h 655"/>
                <a:gd name="T118" fmla="*/ 427 w 530"/>
                <a:gd name="T119" fmla="*/ 451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0" h="655">
                  <a:moveTo>
                    <a:pt x="427" y="31"/>
                  </a:moveTo>
                  <a:cubicBezTo>
                    <a:pt x="458" y="31"/>
                    <a:pt x="458" y="31"/>
                    <a:pt x="458" y="31"/>
                  </a:cubicBezTo>
                  <a:cubicBezTo>
                    <a:pt x="460" y="23"/>
                    <a:pt x="466" y="17"/>
                    <a:pt x="473" y="17"/>
                  </a:cubicBezTo>
                  <a:cubicBezTo>
                    <a:pt x="481" y="17"/>
                    <a:pt x="488" y="28"/>
                    <a:pt x="488" y="39"/>
                  </a:cubicBezTo>
                  <a:cubicBezTo>
                    <a:pt x="488" y="51"/>
                    <a:pt x="481" y="60"/>
                    <a:pt x="473" y="60"/>
                  </a:cubicBezTo>
                  <a:cubicBezTo>
                    <a:pt x="466" y="60"/>
                    <a:pt x="461" y="55"/>
                    <a:pt x="458" y="47"/>
                  </a:cubicBezTo>
                  <a:cubicBezTo>
                    <a:pt x="427" y="47"/>
                    <a:pt x="427" y="47"/>
                    <a:pt x="427" y="47"/>
                  </a:cubicBezTo>
                  <a:cubicBezTo>
                    <a:pt x="427" y="227"/>
                    <a:pt x="427" y="227"/>
                    <a:pt x="427" y="227"/>
                  </a:cubicBezTo>
                  <a:cubicBezTo>
                    <a:pt x="275" y="227"/>
                    <a:pt x="275" y="227"/>
                    <a:pt x="275" y="227"/>
                  </a:cubicBezTo>
                  <a:cubicBezTo>
                    <a:pt x="275" y="209"/>
                    <a:pt x="275" y="209"/>
                    <a:pt x="275" y="209"/>
                  </a:cubicBezTo>
                  <a:cubicBezTo>
                    <a:pt x="283" y="206"/>
                    <a:pt x="290" y="199"/>
                    <a:pt x="290" y="192"/>
                  </a:cubicBezTo>
                  <a:cubicBezTo>
                    <a:pt x="290" y="181"/>
                    <a:pt x="279" y="173"/>
                    <a:pt x="265" y="173"/>
                  </a:cubicBezTo>
                  <a:cubicBezTo>
                    <a:pt x="251" y="173"/>
                    <a:pt x="239" y="181"/>
                    <a:pt x="239" y="192"/>
                  </a:cubicBezTo>
                  <a:cubicBezTo>
                    <a:pt x="239" y="199"/>
                    <a:pt x="243" y="205"/>
                    <a:pt x="251" y="208"/>
                  </a:cubicBezTo>
                  <a:cubicBezTo>
                    <a:pt x="251" y="227"/>
                    <a:pt x="251" y="227"/>
                    <a:pt x="251" y="227"/>
                  </a:cubicBezTo>
                  <a:cubicBezTo>
                    <a:pt x="103" y="227"/>
                    <a:pt x="103" y="227"/>
                    <a:pt x="103" y="227"/>
                  </a:cubicBezTo>
                  <a:cubicBezTo>
                    <a:pt x="103" y="47"/>
                    <a:pt x="103" y="47"/>
                    <a:pt x="103" y="47"/>
                  </a:cubicBezTo>
                  <a:cubicBezTo>
                    <a:pt x="68" y="47"/>
                    <a:pt x="68" y="47"/>
                    <a:pt x="68" y="47"/>
                  </a:cubicBezTo>
                  <a:cubicBezTo>
                    <a:pt x="66" y="55"/>
                    <a:pt x="60" y="60"/>
                    <a:pt x="54" y="60"/>
                  </a:cubicBezTo>
                  <a:cubicBezTo>
                    <a:pt x="46" y="60"/>
                    <a:pt x="39" y="51"/>
                    <a:pt x="39" y="39"/>
                  </a:cubicBezTo>
                  <a:cubicBezTo>
                    <a:pt x="39" y="28"/>
                    <a:pt x="46" y="17"/>
                    <a:pt x="54" y="17"/>
                  </a:cubicBezTo>
                  <a:cubicBezTo>
                    <a:pt x="61" y="17"/>
                    <a:pt x="66" y="23"/>
                    <a:pt x="69" y="31"/>
                  </a:cubicBezTo>
                  <a:cubicBezTo>
                    <a:pt x="103" y="31"/>
                    <a:pt x="103" y="31"/>
                    <a:pt x="103" y="31"/>
                  </a:cubicBezTo>
                  <a:cubicBezTo>
                    <a:pt x="103" y="1"/>
                    <a:pt x="103" y="1"/>
                    <a:pt x="103" y="1"/>
                  </a:cubicBezTo>
                  <a:cubicBezTo>
                    <a:pt x="98" y="2"/>
                    <a:pt x="92" y="3"/>
                    <a:pt x="87" y="3"/>
                  </a:cubicBezTo>
                  <a:cubicBezTo>
                    <a:pt x="87" y="27"/>
                    <a:pt x="87" y="27"/>
                    <a:pt x="87" y="27"/>
                  </a:cubicBezTo>
                  <a:cubicBezTo>
                    <a:pt x="71" y="27"/>
                    <a:pt x="71" y="27"/>
                    <a:pt x="71" y="27"/>
                  </a:cubicBezTo>
                  <a:cubicBezTo>
                    <a:pt x="67" y="19"/>
                    <a:pt x="61" y="15"/>
                    <a:pt x="54" y="15"/>
                  </a:cubicBezTo>
                  <a:cubicBezTo>
                    <a:pt x="43" y="15"/>
                    <a:pt x="35" y="26"/>
                    <a:pt x="35" y="41"/>
                  </a:cubicBezTo>
                  <a:cubicBezTo>
                    <a:pt x="35" y="55"/>
                    <a:pt x="43" y="66"/>
                    <a:pt x="54" y="66"/>
                  </a:cubicBezTo>
                  <a:cubicBezTo>
                    <a:pt x="61" y="66"/>
                    <a:pt x="68" y="59"/>
                    <a:pt x="71" y="51"/>
                  </a:cubicBezTo>
                  <a:cubicBezTo>
                    <a:pt x="87" y="51"/>
                    <a:pt x="87" y="51"/>
                    <a:pt x="87" y="51"/>
                  </a:cubicBezTo>
                  <a:cubicBezTo>
                    <a:pt x="87" y="451"/>
                    <a:pt x="87" y="451"/>
                    <a:pt x="87" y="451"/>
                  </a:cubicBezTo>
                  <a:cubicBezTo>
                    <a:pt x="59" y="451"/>
                    <a:pt x="59" y="451"/>
                    <a:pt x="59" y="451"/>
                  </a:cubicBezTo>
                  <a:cubicBezTo>
                    <a:pt x="59" y="434"/>
                    <a:pt x="59" y="434"/>
                    <a:pt x="59" y="434"/>
                  </a:cubicBezTo>
                  <a:cubicBezTo>
                    <a:pt x="67" y="431"/>
                    <a:pt x="74" y="424"/>
                    <a:pt x="74" y="417"/>
                  </a:cubicBezTo>
                  <a:cubicBezTo>
                    <a:pt x="74" y="406"/>
                    <a:pt x="64" y="398"/>
                    <a:pt x="49" y="398"/>
                  </a:cubicBezTo>
                  <a:cubicBezTo>
                    <a:pt x="35" y="398"/>
                    <a:pt x="23" y="406"/>
                    <a:pt x="23" y="417"/>
                  </a:cubicBezTo>
                  <a:cubicBezTo>
                    <a:pt x="23" y="424"/>
                    <a:pt x="27" y="430"/>
                    <a:pt x="35" y="433"/>
                  </a:cubicBezTo>
                  <a:cubicBezTo>
                    <a:pt x="35" y="451"/>
                    <a:pt x="35" y="451"/>
                    <a:pt x="35" y="451"/>
                  </a:cubicBezTo>
                  <a:cubicBezTo>
                    <a:pt x="0" y="451"/>
                    <a:pt x="0" y="451"/>
                    <a:pt x="0" y="451"/>
                  </a:cubicBezTo>
                  <a:cubicBezTo>
                    <a:pt x="1" y="455"/>
                    <a:pt x="2" y="459"/>
                    <a:pt x="4" y="463"/>
                  </a:cubicBezTo>
                  <a:cubicBezTo>
                    <a:pt x="39" y="463"/>
                    <a:pt x="39" y="463"/>
                    <a:pt x="39" y="463"/>
                  </a:cubicBezTo>
                  <a:cubicBezTo>
                    <a:pt x="39" y="429"/>
                    <a:pt x="39" y="429"/>
                    <a:pt x="39" y="429"/>
                  </a:cubicBezTo>
                  <a:cubicBezTo>
                    <a:pt x="31" y="427"/>
                    <a:pt x="26" y="422"/>
                    <a:pt x="26" y="416"/>
                  </a:cubicBezTo>
                  <a:cubicBezTo>
                    <a:pt x="26" y="407"/>
                    <a:pt x="36" y="401"/>
                    <a:pt x="48" y="401"/>
                  </a:cubicBezTo>
                  <a:cubicBezTo>
                    <a:pt x="60" y="401"/>
                    <a:pt x="69" y="407"/>
                    <a:pt x="69" y="416"/>
                  </a:cubicBezTo>
                  <a:cubicBezTo>
                    <a:pt x="69" y="422"/>
                    <a:pt x="63" y="428"/>
                    <a:pt x="55" y="430"/>
                  </a:cubicBezTo>
                  <a:cubicBezTo>
                    <a:pt x="55" y="463"/>
                    <a:pt x="55" y="463"/>
                    <a:pt x="55" y="463"/>
                  </a:cubicBezTo>
                  <a:cubicBezTo>
                    <a:pt x="183" y="463"/>
                    <a:pt x="183" y="463"/>
                    <a:pt x="183" y="463"/>
                  </a:cubicBezTo>
                  <a:cubicBezTo>
                    <a:pt x="183" y="479"/>
                    <a:pt x="183" y="479"/>
                    <a:pt x="183" y="479"/>
                  </a:cubicBezTo>
                  <a:cubicBezTo>
                    <a:pt x="175" y="482"/>
                    <a:pt x="167" y="489"/>
                    <a:pt x="167" y="496"/>
                  </a:cubicBezTo>
                  <a:cubicBezTo>
                    <a:pt x="167" y="507"/>
                    <a:pt x="178" y="515"/>
                    <a:pt x="192" y="515"/>
                  </a:cubicBezTo>
                  <a:cubicBezTo>
                    <a:pt x="206" y="515"/>
                    <a:pt x="219" y="507"/>
                    <a:pt x="219" y="496"/>
                  </a:cubicBezTo>
                  <a:cubicBezTo>
                    <a:pt x="219" y="489"/>
                    <a:pt x="215" y="483"/>
                    <a:pt x="207" y="479"/>
                  </a:cubicBezTo>
                  <a:cubicBezTo>
                    <a:pt x="207" y="463"/>
                    <a:pt x="207" y="463"/>
                    <a:pt x="207" y="463"/>
                  </a:cubicBezTo>
                  <a:cubicBezTo>
                    <a:pt x="263" y="463"/>
                    <a:pt x="263" y="463"/>
                    <a:pt x="263" y="463"/>
                  </a:cubicBezTo>
                  <a:cubicBezTo>
                    <a:pt x="263" y="655"/>
                    <a:pt x="263" y="655"/>
                    <a:pt x="263" y="655"/>
                  </a:cubicBezTo>
                  <a:cubicBezTo>
                    <a:pt x="275" y="655"/>
                    <a:pt x="275" y="655"/>
                    <a:pt x="275" y="655"/>
                  </a:cubicBezTo>
                  <a:cubicBezTo>
                    <a:pt x="275" y="463"/>
                    <a:pt x="275" y="463"/>
                    <a:pt x="275" y="463"/>
                  </a:cubicBezTo>
                  <a:cubicBezTo>
                    <a:pt x="331" y="463"/>
                    <a:pt x="331" y="463"/>
                    <a:pt x="331" y="463"/>
                  </a:cubicBezTo>
                  <a:cubicBezTo>
                    <a:pt x="331" y="479"/>
                    <a:pt x="331" y="479"/>
                    <a:pt x="331" y="479"/>
                  </a:cubicBezTo>
                  <a:cubicBezTo>
                    <a:pt x="323" y="482"/>
                    <a:pt x="315" y="489"/>
                    <a:pt x="315" y="496"/>
                  </a:cubicBezTo>
                  <a:cubicBezTo>
                    <a:pt x="315" y="507"/>
                    <a:pt x="326" y="515"/>
                    <a:pt x="340" y="515"/>
                  </a:cubicBezTo>
                  <a:cubicBezTo>
                    <a:pt x="354" y="515"/>
                    <a:pt x="367" y="507"/>
                    <a:pt x="367" y="496"/>
                  </a:cubicBezTo>
                  <a:cubicBezTo>
                    <a:pt x="367" y="489"/>
                    <a:pt x="363" y="483"/>
                    <a:pt x="355" y="479"/>
                  </a:cubicBezTo>
                  <a:cubicBezTo>
                    <a:pt x="355" y="463"/>
                    <a:pt x="355" y="463"/>
                    <a:pt x="355" y="463"/>
                  </a:cubicBezTo>
                  <a:cubicBezTo>
                    <a:pt x="463" y="463"/>
                    <a:pt x="463" y="463"/>
                    <a:pt x="463" y="463"/>
                  </a:cubicBezTo>
                  <a:cubicBezTo>
                    <a:pt x="463" y="429"/>
                    <a:pt x="463" y="429"/>
                    <a:pt x="463" y="429"/>
                  </a:cubicBezTo>
                  <a:cubicBezTo>
                    <a:pt x="455" y="427"/>
                    <a:pt x="450" y="422"/>
                    <a:pt x="450" y="416"/>
                  </a:cubicBezTo>
                  <a:cubicBezTo>
                    <a:pt x="450" y="407"/>
                    <a:pt x="460" y="401"/>
                    <a:pt x="472" y="401"/>
                  </a:cubicBezTo>
                  <a:cubicBezTo>
                    <a:pt x="484" y="401"/>
                    <a:pt x="493" y="407"/>
                    <a:pt x="493" y="416"/>
                  </a:cubicBezTo>
                  <a:cubicBezTo>
                    <a:pt x="493" y="422"/>
                    <a:pt x="487" y="428"/>
                    <a:pt x="479" y="430"/>
                  </a:cubicBezTo>
                  <a:cubicBezTo>
                    <a:pt x="479" y="463"/>
                    <a:pt x="479" y="463"/>
                    <a:pt x="479" y="463"/>
                  </a:cubicBezTo>
                  <a:cubicBezTo>
                    <a:pt x="526" y="463"/>
                    <a:pt x="526" y="463"/>
                    <a:pt x="526" y="463"/>
                  </a:cubicBezTo>
                  <a:cubicBezTo>
                    <a:pt x="527" y="459"/>
                    <a:pt x="529" y="455"/>
                    <a:pt x="530" y="451"/>
                  </a:cubicBezTo>
                  <a:cubicBezTo>
                    <a:pt x="483" y="451"/>
                    <a:pt x="483" y="451"/>
                    <a:pt x="483" y="451"/>
                  </a:cubicBezTo>
                  <a:cubicBezTo>
                    <a:pt x="483" y="434"/>
                    <a:pt x="483" y="434"/>
                    <a:pt x="483" y="434"/>
                  </a:cubicBezTo>
                  <a:cubicBezTo>
                    <a:pt x="491" y="431"/>
                    <a:pt x="498" y="424"/>
                    <a:pt x="498" y="417"/>
                  </a:cubicBezTo>
                  <a:cubicBezTo>
                    <a:pt x="498" y="406"/>
                    <a:pt x="488" y="398"/>
                    <a:pt x="473" y="398"/>
                  </a:cubicBezTo>
                  <a:cubicBezTo>
                    <a:pt x="459" y="398"/>
                    <a:pt x="447" y="406"/>
                    <a:pt x="447" y="417"/>
                  </a:cubicBezTo>
                  <a:cubicBezTo>
                    <a:pt x="447" y="424"/>
                    <a:pt x="451" y="430"/>
                    <a:pt x="459" y="433"/>
                  </a:cubicBezTo>
                  <a:cubicBezTo>
                    <a:pt x="459" y="451"/>
                    <a:pt x="459" y="451"/>
                    <a:pt x="459" y="451"/>
                  </a:cubicBezTo>
                  <a:cubicBezTo>
                    <a:pt x="439" y="451"/>
                    <a:pt x="439" y="451"/>
                    <a:pt x="439" y="451"/>
                  </a:cubicBezTo>
                  <a:cubicBezTo>
                    <a:pt x="439" y="51"/>
                    <a:pt x="439" y="51"/>
                    <a:pt x="439" y="51"/>
                  </a:cubicBezTo>
                  <a:cubicBezTo>
                    <a:pt x="456" y="51"/>
                    <a:pt x="456" y="51"/>
                    <a:pt x="456" y="51"/>
                  </a:cubicBezTo>
                  <a:cubicBezTo>
                    <a:pt x="459" y="59"/>
                    <a:pt x="465" y="66"/>
                    <a:pt x="473" y="66"/>
                  </a:cubicBezTo>
                  <a:cubicBezTo>
                    <a:pt x="483" y="66"/>
                    <a:pt x="492" y="55"/>
                    <a:pt x="492" y="41"/>
                  </a:cubicBezTo>
                  <a:cubicBezTo>
                    <a:pt x="492" y="26"/>
                    <a:pt x="483" y="15"/>
                    <a:pt x="473" y="15"/>
                  </a:cubicBezTo>
                  <a:cubicBezTo>
                    <a:pt x="466" y="15"/>
                    <a:pt x="459" y="19"/>
                    <a:pt x="456" y="27"/>
                  </a:cubicBezTo>
                  <a:cubicBezTo>
                    <a:pt x="439" y="27"/>
                    <a:pt x="439" y="27"/>
                    <a:pt x="439" y="27"/>
                  </a:cubicBezTo>
                  <a:cubicBezTo>
                    <a:pt x="439" y="2"/>
                    <a:pt x="439" y="2"/>
                    <a:pt x="439" y="2"/>
                  </a:cubicBezTo>
                  <a:cubicBezTo>
                    <a:pt x="435" y="1"/>
                    <a:pt x="431" y="1"/>
                    <a:pt x="427" y="0"/>
                  </a:cubicBezTo>
                  <a:lnTo>
                    <a:pt x="427" y="31"/>
                  </a:lnTo>
                  <a:close/>
                  <a:moveTo>
                    <a:pt x="427" y="451"/>
                  </a:moveTo>
                  <a:cubicBezTo>
                    <a:pt x="351" y="451"/>
                    <a:pt x="351" y="451"/>
                    <a:pt x="351" y="451"/>
                  </a:cubicBezTo>
                  <a:cubicBezTo>
                    <a:pt x="351" y="482"/>
                    <a:pt x="351" y="482"/>
                    <a:pt x="351" y="482"/>
                  </a:cubicBezTo>
                  <a:cubicBezTo>
                    <a:pt x="359" y="485"/>
                    <a:pt x="364" y="490"/>
                    <a:pt x="364" y="496"/>
                  </a:cubicBezTo>
                  <a:cubicBezTo>
                    <a:pt x="364" y="504"/>
                    <a:pt x="355" y="511"/>
                    <a:pt x="343" y="511"/>
                  </a:cubicBezTo>
                  <a:cubicBezTo>
                    <a:pt x="331" y="511"/>
                    <a:pt x="321" y="504"/>
                    <a:pt x="321" y="496"/>
                  </a:cubicBezTo>
                  <a:cubicBezTo>
                    <a:pt x="321" y="489"/>
                    <a:pt x="327" y="484"/>
                    <a:pt x="335" y="482"/>
                  </a:cubicBezTo>
                  <a:cubicBezTo>
                    <a:pt x="335" y="451"/>
                    <a:pt x="335" y="451"/>
                    <a:pt x="335" y="451"/>
                  </a:cubicBezTo>
                  <a:cubicBezTo>
                    <a:pt x="203" y="451"/>
                    <a:pt x="203" y="451"/>
                    <a:pt x="203" y="451"/>
                  </a:cubicBezTo>
                  <a:cubicBezTo>
                    <a:pt x="203" y="482"/>
                    <a:pt x="203" y="482"/>
                    <a:pt x="203" y="482"/>
                  </a:cubicBezTo>
                  <a:cubicBezTo>
                    <a:pt x="211" y="485"/>
                    <a:pt x="216" y="490"/>
                    <a:pt x="216" y="496"/>
                  </a:cubicBezTo>
                  <a:cubicBezTo>
                    <a:pt x="216" y="504"/>
                    <a:pt x="207" y="511"/>
                    <a:pt x="195" y="511"/>
                  </a:cubicBezTo>
                  <a:cubicBezTo>
                    <a:pt x="183" y="511"/>
                    <a:pt x="173" y="504"/>
                    <a:pt x="173" y="496"/>
                  </a:cubicBezTo>
                  <a:cubicBezTo>
                    <a:pt x="173" y="489"/>
                    <a:pt x="179" y="484"/>
                    <a:pt x="187" y="482"/>
                  </a:cubicBezTo>
                  <a:cubicBezTo>
                    <a:pt x="187" y="451"/>
                    <a:pt x="187" y="451"/>
                    <a:pt x="187" y="451"/>
                  </a:cubicBezTo>
                  <a:cubicBezTo>
                    <a:pt x="103" y="451"/>
                    <a:pt x="103" y="451"/>
                    <a:pt x="103" y="451"/>
                  </a:cubicBezTo>
                  <a:cubicBezTo>
                    <a:pt x="103" y="239"/>
                    <a:pt x="103" y="239"/>
                    <a:pt x="103" y="239"/>
                  </a:cubicBezTo>
                  <a:cubicBezTo>
                    <a:pt x="255" y="239"/>
                    <a:pt x="255" y="239"/>
                    <a:pt x="255" y="239"/>
                  </a:cubicBezTo>
                  <a:cubicBezTo>
                    <a:pt x="255" y="205"/>
                    <a:pt x="255" y="205"/>
                    <a:pt x="255" y="205"/>
                  </a:cubicBezTo>
                  <a:cubicBezTo>
                    <a:pt x="247" y="203"/>
                    <a:pt x="242" y="198"/>
                    <a:pt x="242" y="192"/>
                  </a:cubicBezTo>
                  <a:cubicBezTo>
                    <a:pt x="242" y="183"/>
                    <a:pt x="252" y="177"/>
                    <a:pt x="264" y="177"/>
                  </a:cubicBezTo>
                  <a:cubicBezTo>
                    <a:pt x="276" y="177"/>
                    <a:pt x="285" y="183"/>
                    <a:pt x="285" y="192"/>
                  </a:cubicBezTo>
                  <a:cubicBezTo>
                    <a:pt x="285" y="198"/>
                    <a:pt x="279" y="204"/>
                    <a:pt x="271" y="206"/>
                  </a:cubicBezTo>
                  <a:cubicBezTo>
                    <a:pt x="271" y="239"/>
                    <a:pt x="271" y="239"/>
                    <a:pt x="271" y="239"/>
                  </a:cubicBezTo>
                  <a:cubicBezTo>
                    <a:pt x="427" y="239"/>
                    <a:pt x="427" y="239"/>
                    <a:pt x="427" y="239"/>
                  </a:cubicBezTo>
                  <a:lnTo>
                    <a:pt x="427" y="451"/>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9" name="Freeform 35"/>
            <p:cNvSpPr>
              <a:spLocks/>
            </p:cNvSpPr>
            <p:nvPr/>
          </p:nvSpPr>
          <p:spPr bwMode="auto">
            <a:xfrm>
              <a:off x="4324348" y="1330099"/>
              <a:ext cx="798512" cy="577850"/>
            </a:xfrm>
            <a:custGeom>
              <a:avLst/>
              <a:gdLst>
                <a:gd name="T0" fmla="*/ 0 w 324"/>
                <a:gd name="T1" fmla="*/ 54 h 234"/>
                <a:gd name="T2" fmla="*/ 0 w 324"/>
                <a:gd name="T3" fmla="*/ 234 h 234"/>
                <a:gd name="T4" fmla="*/ 148 w 324"/>
                <a:gd name="T5" fmla="*/ 234 h 234"/>
                <a:gd name="T6" fmla="*/ 148 w 324"/>
                <a:gd name="T7" fmla="*/ 215 h 234"/>
                <a:gd name="T8" fmla="*/ 136 w 324"/>
                <a:gd name="T9" fmla="*/ 199 h 234"/>
                <a:gd name="T10" fmla="*/ 162 w 324"/>
                <a:gd name="T11" fmla="*/ 180 h 234"/>
                <a:gd name="T12" fmla="*/ 187 w 324"/>
                <a:gd name="T13" fmla="*/ 199 h 234"/>
                <a:gd name="T14" fmla="*/ 172 w 324"/>
                <a:gd name="T15" fmla="*/ 216 h 234"/>
                <a:gd name="T16" fmla="*/ 172 w 324"/>
                <a:gd name="T17" fmla="*/ 234 h 234"/>
                <a:gd name="T18" fmla="*/ 324 w 324"/>
                <a:gd name="T19" fmla="*/ 234 h 234"/>
                <a:gd name="T20" fmla="*/ 324 w 324"/>
                <a:gd name="T21" fmla="*/ 54 h 234"/>
                <a:gd name="T22" fmla="*/ 320 w 324"/>
                <a:gd name="T23" fmla="*/ 54 h 234"/>
                <a:gd name="T24" fmla="*/ 320 w 324"/>
                <a:gd name="T25" fmla="*/ 38 h 234"/>
                <a:gd name="T26" fmla="*/ 324 w 324"/>
                <a:gd name="T27" fmla="*/ 38 h 234"/>
                <a:gd name="T28" fmla="*/ 324 w 324"/>
                <a:gd name="T29" fmla="*/ 7 h 234"/>
                <a:gd name="T30" fmla="*/ 168 w 324"/>
                <a:gd name="T31" fmla="*/ 0 h 234"/>
                <a:gd name="T32" fmla="*/ 0 w 324"/>
                <a:gd name="T33" fmla="*/ 8 h 234"/>
                <a:gd name="T34" fmla="*/ 0 w 324"/>
                <a:gd name="T35" fmla="*/ 38 h 234"/>
                <a:gd name="T36" fmla="*/ 0 w 324"/>
                <a:gd name="T37" fmla="*/ 5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4" h="234">
                  <a:moveTo>
                    <a:pt x="0" y="54"/>
                  </a:moveTo>
                  <a:cubicBezTo>
                    <a:pt x="0" y="234"/>
                    <a:pt x="0" y="234"/>
                    <a:pt x="0" y="234"/>
                  </a:cubicBezTo>
                  <a:cubicBezTo>
                    <a:pt x="148" y="234"/>
                    <a:pt x="148" y="234"/>
                    <a:pt x="148" y="234"/>
                  </a:cubicBezTo>
                  <a:cubicBezTo>
                    <a:pt x="148" y="215"/>
                    <a:pt x="148" y="215"/>
                    <a:pt x="148" y="215"/>
                  </a:cubicBezTo>
                  <a:cubicBezTo>
                    <a:pt x="140" y="212"/>
                    <a:pt x="136" y="206"/>
                    <a:pt x="136" y="199"/>
                  </a:cubicBezTo>
                  <a:cubicBezTo>
                    <a:pt x="136" y="188"/>
                    <a:pt x="148" y="180"/>
                    <a:pt x="162" y="180"/>
                  </a:cubicBezTo>
                  <a:cubicBezTo>
                    <a:pt x="176" y="180"/>
                    <a:pt x="187" y="188"/>
                    <a:pt x="187" y="199"/>
                  </a:cubicBezTo>
                  <a:cubicBezTo>
                    <a:pt x="187" y="206"/>
                    <a:pt x="180" y="213"/>
                    <a:pt x="172" y="216"/>
                  </a:cubicBezTo>
                  <a:cubicBezTo>
                    <a:pt x="172" y="234"/>
                    <a:pt x="172" y="234"/>
                    <a:pt x="172" y="234"/>
                  </a:cubicBezTo>
                  <a:cubicBezTo>
                    <a:pt x="324" y="234"/>
                    <a:pt x="324" y="234"/>
                    <a:pt x="324" y="234"/>
                  </a:cubicBezTo>
                  <a:cubicBezTo>
                    <a:pt x="324" y="54"/>
                    <a:pt x="324" y="54"/>
                    <a:pt x="324" y="54"/>
                  </a:cubicBezTo>
                  <a:cubicBezTo>
                    <a:pt x="320" y="54"/>
                    <a:pt x="320" y="54"/>
                    <a:pt x="320" y="54"/>
                  </a:cubicBezTo>
                  <a:cubicBezTo>
                    <a:pt x="320" y="38"/>
                    <a:pt x="320" y="38"/>
                    <a:pt x="320" y="38"/>
                  </a:cubicBezTo>
                  <a:cubicBezTo>
                    <a:pt x="324" y="38"/>
                    <a:pt x="324" y="38"/>
                    <a:pt x="324" y="38"/>
                  </a:cubicBezTo>
                  <a:cubicBezTo>
                    <a:pt x="324" y="7"/>
                    <a:pt x="324" y="7"/>
                    <a:pt x="324" y="7"/>
                  </a:cubicBezTo>
                  <a:cubicBezTo>
                    <a:pt x="284" y="3"/>
                    <a:pt x="233" y="0"/>
                    <a:pt x="168" y="0"/>
                  </a:cubicBezTo>
                  <a:cubicBezTo>
                    <a:pt x="130" y="0"/>
                    <a:pt x="64" y="1"/>
                    <a:pt x="0" y="8"/>
                  </a:cubicBezTo>
                  <a:cubicBezTo>
                    <a:pt x="0" y="38"/>
                    <a:pt x="0" y="38"/>
                    <a:pt x="0" y="38"/>
                  </a:cubicBezTo>
                  <a:lnTo>
                    <a:pt x="0" y="54"/>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0" name="Freeform 36"/>
            <p:cNvSpPr>
              <a:spLocks/>
            </p:cNvSpPr>
            <p:nvPr/>
          </p:nvSpPr>
          <p:spPr bwMode="auto">
            <a:xfrm>
              <a:off x="4324348" y="1936524"/>
              <a:ext cx="798512" cy="523875"/>
            </a:xfrm>
            <a:custGeom>
              <a:avLst/>
              <a:gdLst>
                <a:gd name="T0" fmla="*/ 236 w 503"/>
                <a:gd name="T1" fmla="*/ 0 h 330"/>
                <a:gd name="T2" fmla="*/ 0 w 503"/>
                <a:gd name="T3" fmla="*/ 0 h 330"/>
                <a:gd name="T4" fmla="*/ 0 w 503"/>
                <a:gd name="T5" fmla="*/ 330 h 330"/>
                <a:gd name="T6" fmla="*/ 130 w 503"/>
                <a:gd name="T7" fmla="*/ 330 h 330"/>
                <a:gd name="T8" fmla="*/ 130 w 503"/>
                <a:gd name="T9" fmla="*/ 323 h 330"/>
                <a:gd name="T10" fmla="*/ 155 w 503"/>
                <a:gd name="T11" fmla="*/ 323 h 330"/>
                <a:gd name="T12" fmla="*/ 155 w 503"/>
                <a:gd name="T13" fmla="*/ 330 h 330"/>
                <a:gd name="T14" fmla="*/ 360 w 503"/>
                <a:gd name="T15" fmla="*/ 330 h 330"/>
                <a:gd name="T16" fmla="*/ 360 w 503"/>
                <a:gd name="T17" fmla="*/ 323 h 330"/>
                <a:gd name="T18" fmla="*/ 385 w 503"/>
                <a:gd name="T19" fmla="*/ 323 h 330"/>
                <a:gd name="T20" fmla="*/ 385 w 503"/>
                <a:gd name="T21" fmla="*/ 330 h 330"/>
                <a:gd name="T22" fmla="*/ 503 w 503"/>
                <a:gd name="T23" fmla="*/ 330 h 330"/>
                <a:gd name="T24" fmla="*/ 503 w 503"/>
                <a:gd name="T25" fmla="*/ 0 h 330"/>
                <a:gd name="T26" fmla="*/ 261 w 503"/>
                <a:gd name="T27" fmla="*/ 0 h 330"/>
                <a:gd name="T28" fmla="*/ 236 w 503"/>
                <a:gd name="T2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3" h="330">
                  <a:moveTo>
                    <a:pt x="236" y="0"/>
                  </a:moveTo>
                  <a:lnTo>
                    <a:pt x="0" y="0"/>
                  </a:lnTo>
                  <a:lnTo>
                    <a:pt x="0" y="330"/>
                  </a:lnTo>
                  <a:lnTo>
                    <a:pt x="130" y="330"/>
                  </a:lnTo>
                  <a:lnTo>
                    <a:pt x="130" y="323"/>
                  </a:lnTo>
                  <a:lnTo>
                    <a:pt x="155" y="323"/>
                  </a:lnTo>
                  <a:lnTo>
                    <a:pt x="155" y="330"/>
                  </a:lnTo>
                  <a:lnTo>
                    <a:pt x="360" y="330"/>
                  </a:lnTo>
                  <a:lnTo>
                    <a:pt x="360" y="323"/>
                  </a:lnTo>
                  <a:lnTo>
                    <a:pt x="385" y="323"/>
                  </a:lnTo>
                  <a:lnTo>
                    <a:pt x="385" y="330"/>
                  </a:lnTo>
                  <a:lnTo>
                    <a:pt x="503" y="330"/>
                  </a:lnTo>
                  <a:lnTo>
                    <a:pt x="503" y="0"/>
                  </a:lnTo>
                  <a:lnTo>
                    <a:pt x="261" y="0"/>
                  </a:lnTo>
                  <a:lnTo>
                    <a:pt x="236" y="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Freeform 37"/>
            <p:cNvSpPr>
              <a:spLocks/>
            </p:cNvSpPr>
            <p:nvPr/>
          </p:nvSpPr>
          <p:spPr bwMode="auto">
            <a:xfrm>
              <a:off x="5153023" y="1352324"/>
              <a:ext cx="361950" cy="1108075"/>
            </a:xfrm>
            <a:custGeom>
              <a:avLst/>
              <a:gdLst>
                <a:gd name="T0" fmla="*/ 17 w 147"/>
                <a:gd name="T1" fmla="*/ 25 h 449"/>
                <a:gd name="T2" fmla="*/ 34 w 147"/>
                <a:gd name="T3" fmla="*/ 13 h 449"/>
                <a:gd name="T4" fmla="*/ 53 w 147"/>
                <a:gd name="T5" fmla="*/ 39 h 449"/>
                <a:gd name="T6" fmla="*/ 34 w 147"/>
                <a:gd name="T7" fmla="*/ 64 h 449"/>
                <a:gd name="T8" fmla="*/ 17 w 147"/>
                <a:gd name="T9" fmla="*/ 49 h 449"/>
                <a:gd name="T10" fmla="*/ 0 w 147"/>
                <a:gd name="T11" fmla="*/ 49 h 449"/>
                <a:gd name="T12" fmla="*/ 0 w 147"/>
                <a:gd name="T13" fmla="*/ 449 h 449"/>
                <a:gd name="T14" fmla="*/ 20 w 147"/>
                <a:gd name="T15" fmla="*/ 449 h 449"/>
                <a:gd name="T16" fmla="*/ 20 w 147"/>
                <a:gd name="T17" fmla="*/ 431 h 449"/>
                <a:gd name="T18" fmla="*/ 8 w 147"/>
                <a:gd name="T19" fmla="*/ 415 h 449"/>
                <a:gd name="T20" fmla="*/ 34 w 147"/>
                <a:gd name="T21" fmla="*/ 396 h 449"/>
                <a:gd name="T22" fmla="*/ 59 w 147"/>
                <a:gd name="T23" fmla="*/ 415 h 449"/>
                <a:gd name="T24" fmla="*/ 44 w 147"/>
                <a:gd name="T25" fmla="*/ 432 h 449"/>
                <a:gd name="T26" fmla="*/ 44 w 147"/>
                <a:gd name="T27" fmla="*/ 449 h 449"/>
                <a:gd name="T28" fmla="*/ 91 w 147"/>
                <a:gd name="T29" fmla="*/ 449 h 449"/>
                <a:gd name="T30" fmla="*/ 136 w 147"/>
                <a:gd name="T31" fmla="*/ 51 h 449"/>
                <a:gd name="T32" fmla="*/ 0 w 147"/>
                <a:gd name="T33" fmla="*/ 0 h 449"/>
                <a:gd name="T34" fmla="*/ 0 w 147"/>
                <a:gd name="T35" fmla="*/ 25 h 449"/>
                <a:gd name="T36" fmla="*/ 17 w 147"/>
                <a:gd name="T37" fmla="*/ 2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7" h="449">
                  <a:moveTo>
                    <a:pt x="17" y="25"/>
                  </a:moveTo>
                  <a:cubicBezTo>
                    <a:pt x="20" y="17"/>
                    <a:pt x="27" y="13"/>
                    <a:pt x="34" y="13"/>
                  </a:cubicBezTo>
                  <a:cubicBezTo>
                    <a:pt x="44" y="13"/>
                    <a:pt x="53" y="24"/>
                    <a:pt x="53" y="39"/>
                  </a:cubicBezTo>
                  <a:cubicBezTo>
                    <a:pt x="53" y="53"/>
                    <a:pt x="44" y="64"/>
                    <a:pt x="34" y="64"/>
                  </a:cubicBezTo>
                  <a:cubicBezTo>
                    <a:pt x="26" y="64"/>
                    <a:pt x="20" y="57"/>
                    <a:pt x="17" y="49"/>
                  </a:cubicBezTo>
                  <a:cubicBezTo>
                    <a:pt x="0" y="49"/>
                    <a:pt x="0" y="49"/>
                    <a:pt x="0" y="49"/>
                  </a:cubicBezTo>
                  <a:cubicBezTo>
                    <a:pt x="0" y="449"/>
                    <a:pt x="0" y="449"/>
                    <a:pt x="0" y="449"/>
                  </a:cubicBezTo>
                  <a:cubicBezTo>
                    <a:pt x="20" y="449"/>
                    <a:pt x="20" y="449"/>
                    <a:pt x="20" y="449"/>
                  </a:cubicBezTo>
                  <a:cubicBezTo>
                    <a:pt x="20" y="431"/>
                    <a:pt x="20" y="431"/>
                    <a:pt x="20" y="431"/>
                  </a:cubicBezTo>
                  <a:cubicBezTo>
                    <a:pt x="12" y="428"/>
                    <a:pt x="8" y="422"/>
                    <a:pt x="8" y="415"/>
                  </a:cubicBezTo>
                  <a:cubicBezTo>
                    <a:pt x="8" y="404"/>
                    <a:pt x="20" y="396"/>
                    <a:pt x="34" y="396"/>
                  </a:cubicBezTo>
                  <a:cubicBezTo>
                    <a:pt x="49" y="396"/>
                    <a:pt x="59" y="404"/>
                    <a:pt x="59" y="415"/>
                  </a:cubicBezTo>
                  <a:cubicBezTo>
                    <a:pt x="59" y="422"/>
                    <a:pt x="52" y="429"/>
                    <a:pt x="44" y="432"/>
                  </a:cubicBezTo>
                  <a:cubicBezTo>
                    <a:pt x="44" y="449"/>
                    <a:pt x="44" y="449"/>
                    <a:pt x="44" y="449"/>
                  </a:cubicBezTo>
                  <a:cubicBezTo>
                    <a:pt x="91" y="449"/>
                    <a:pt x="91" y="449"/>
                    <a:pt x="91" y="449"/>
                  </a:cubicBezTo>
                  <a:cubicBezTo>
                    <a:pt x="124" y="356"/>
                    <a:pt x="147" y="226"/>
                    <a:pt x="136" y="51"/>
                  </a:cubicBezTo>
                  <a:cubicBezTo>
                    <a:pt x="128" y="41"/>
                    <a:pt x="108" y="14"/>
                    <a:pt x="0" y="0"/>
                  </a:cubicBezTo>
                  <a:cubicBezTo>
                    <a:pt x="0" y="25"/>
                    <a:pt x="0" y="25"/>
                    <a:pt x="0" y="25"/>
                  </a:cubicBezTo>
                  <a:lnTo>
                    <a:pt x="17" y="25"/>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2" name="Freeform 38"/>
            <p:cNvSpPr>
              <a:spLocks/>
            </p:cNvSpPr>
            <p:nvPr/>
          </p:nvSpPr>
          <p:spPr bwMode="auto">
            <a:xfrm>
              <a:off x="3936998" y="1355499"/>
              <a:ext cx="347663" cy="1104900"/>
            </a:xfrm>
            <a:custGeom>
              <a:avLst/>
              <a:gdLst>
                <a:gd name="T0" fmla="*/ 89 w 141"/>
                <a:gd name="T1" fmla="*/ 430 h 448"/>
                <a:gd name="T2" fmla="*/ 77 w 141"/>
                <a:gd name="T3" fmla="*/ 414 h 448"/>
                <a:gd name="T4" fmla="*/ 103 w 141"/>
                <a:gd name="T5" fmla="*/ 395 h 448"/>
                <a:gd name="T6" fmla="*/ 128 w 141"/>
                <a:gd name="T7" fmla="*/ 414 h 448"/>
                <a:gd name="T8" fmla="*/ 113 w 141"/>
                <a:gd name="T9" fmla="*/ 431 h 448"/>
                <a:gd name="T10" fmla="*/ 113 w 141"/>
                <a:gd name="T11" fmla="*/ 448 h 448"/>
                <a:gd name="T12" fmla="*/ 141 w 141"/>
                <a:gd name="T13" fmla="*/ 448 h 448"/>
                <a:gd name="T14" fmla="*/ 141 w 141"/>
                <a:gd name="T15" fmla="*/ 48 h 448"/>
                <a:gd name="T16" fmla="*/ 125 w 141"/>
                <a:gd name="T17" fmla="*/ 48 h 448"/>
                <a:gd name="T18" fmla="*/ 108 w 141"/>
                <a:gd name="T19" fmla="*/ 63 h 448"/>
                <a:gd name="T20" fmla="*/ 89 w 141"/>
                <a:gd name="T21" fmla="*/ 38 h 448"/>
                <a:gd name="T22" fmla="*/ 108 w 141"/>
                <a:gd name="T23" fmla="*/ 12 h 448"/>
                <a:gd name="T24" fmla="*/ 125 w 141"/>
                <a:gd name="T25" fmla="*/ 24 h 448"/>
                <a:gd name="T26" fmla="*/ 141 w 141"/>
                <a:gd name="T27" fmla="*/ 24 h 448"/>
                <a:gd name="T28" fmla="*/ 141 w 141"/>
                <a:gd name="T29" fmla="*/ 0 h 448"/>
                <a:gd name="T30" fmla="*/ 3 w 141"/>
                <a:gd name="T31" fmla="*/ 46 h 448"/>
                <a:gd name="T32" fmla="*/ 54 w 141"/>
                <a:gd name="T33" fmla="*/ 448 h 448"/>
                <a:gd name="T34" fmla="*/ 89 w 141"/>
                <a:gd name="T35" fmla="*/ 448 h 448"/>
                <a:gd name="T36" fmla="*/ 89 w 141"/>
                <a:gd name="T37" fmla="*/ 43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1" h="448">
                  <a:moveTo>
                    <a:pt x="89" y="430"/>
                  </a:moveTo>
                  <a:cubicBezTo>
                    <a:pt x="81" y="427"/>
                    <a:pt x="77" y="421"/>
                    <a:pt x="77" y="414"/>
                  </a:cubicBezTo>
                  <a:cubicBezTo>
                    <a:pt x="77" y="403"/>
                    <a:pt x="89" y="395"/>
                    <a:pt x="103" y="395"/>
                  </a:cubicBezTo>
                  <a:cubicBezTo>
                    <a:pt x="118" y="395"/>
                    <a:pt x="128" y="403"/>
                    <a:pt x="128" y="414"/>
                  </a:cubicBezTo>
                  <a:cubicBezTo>
                    <a:pt x="128" y="421"/>
                    <a:pt x="121" y="428"/>
                    <a:pt x="113" y="431"/>
                  </a:cubicBezTo>
                  <a:cubicBezTo>
                    <a:pt x="113" y="448"/>
                    <a:pt x="113" y="448"/>
                    <a:pt x="113" y="448"/>
                  </a:cubicBezTo>
                  <a:cubicBezTo>
                    <a:pt x="141" y="448"/>
                    <a:pt x="141" y="448"/>
                    <a:pt x="141" y="448"/>
                  </a:cubicBezTo>
                  <a:cubicBezTo>
                    <a:pt x="141" y="48"/>
                    <a:pt x="141" y="48"/>
                    <a:pt x="141" y="48"/>
                  </a:cubicBezTo>
                  <a:cubicBezTo>
                    <a:pt x="125" y="48"/>
                    <a:pt x="125" y="48"/>
                    <a:pt x="125" y="48"/>
                  </a:cubicBezTo>
                  <a:cubicBezTo>
                    <a:pt x="122" y="56"/>
                    <a:pt x="115" y="63"/>
                    <a:pt x="108" y="63"/>
                  </a:cubicBezTo>
                  <a:cubicBezTo>
                    <a:pt x="97" y="63"/>
                    <a:pt x="89" y="52"/>
                    <a:pt x="89" y="38"/>
                  </a:cubicBezTo>
                  <a:cubicBezTo>
                    <a:pt x="89" y="23"/>
                    <a:pt x="97" y="12"/>
                    <a:pt x="108" y="12"/>
                  </a:cubicBezTo>
                  <a:cubicBezTo>
                    <a:pt x="115" y="12"/>
                    <a:pt x="121" y="16"/>
                    <a:pt x="125" y="24"/>
                  </a:cubicBezTo>
                  <a:cubicBezTo>
                    <a:pt x="141" y="24"/>
                    <a:pt x="141" y="24"/>
                    <a:pt x="141" y="24"/>
                  </a:cubicBezTo>
                  <a:cubicBezTo>
                    <a:pt x="141" y="0"/>
                    <a:pt x="141" y="0"/>
                    <a:pt x="141" y="0"/>
                  </a:cubicBezTo>
                  <a:cubicBezTo>
                    <a:pt x="84" y="8"/>
                    <a:pt x="30" y="22"/>
                    <a:pt x="3" y="46"/>
                  </a:cubicBezTo>
                  <a:cubicBezTo>
                    <a:pt x="2" y="95"/>
                    <a:pt x="0" y="283"/>
                    <a:pt x="54" y="448"/>
                  </a:cubicBezTo>
                  <a:cubicBezTo>
                    <a:pt x="89" y="448"/>
                    <a:pt x="89" y="448"/>
                    <a:pt x="89" y="448"/>
                  </a:cubicBezTo>
                  <a:lnTo>
                    <a:pt x="89" y="43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3" name="Freeform 39"/>
            <p:cNvSpPr>
              <a:spLocks/>
            </p:cNvSpPr>
            <p:nvPr/>
          </p:nvSpPr>
          <p:spPr bwMode="auto">
            <a:xfrm>
              <a:off x="4748212" y="2488974"/>
              <a:ext cx="619125" cy="473075"/>
            </a:xfrm>
            <a:custGeom>
              <a:avLst/>
              <a:gdLst>
                <a:gd name="T0" fmla="*/ 188 w 251"/>
                <a:gd name="T1" fmla="*/ 0 h 192"/>
                <a:gd name="T2" fmla="*/ 80 w 251"/>
                <a:gd name="T3" fmla="*/ 0 h 192"/>
                <a:gd name="T4" fmla="*/ 80 w 251"/>
                <a:gd name="T5" fmla="*/ 16 h 192"/>
                <a:gd name="T6" fmla="*/ 92 w 251"/>
                <a:gd name="T7" fmla="*/ 33 h 192"/>
                <a:gd name="T8" fmla="*/ 65 w 251"/>
                <a:gd name="T9" fmla="*/ 52 h 192"/>
                <a:gd name="T10" fmla="*/ 40 w 251"/>
                <a:gd name="T11" fmla="*/ 33 h 192"/>
                <a:gd name="T12" fmla="*/ 56 w 251"/>
                <a:gd name="T13" fmla="*/ 16 h 192"/>
                <a:gd name="T14" fmla="*/ 56 w 251"/>
                <a:gd name="T15" fmla="*/ 0 h 192"/>
                <a:gd name="T16" fmla="*/ 0 w 251"/>
                <a:gd name="T17" fmla="*/ 0 h 192"/>
                <a:gd name="T18" fmla="*/ 0 w 251"/>
                <a:gd name="T19" fmla="*/ 192 h 192"/>
                <a:gd name="T20" fmla="*/ 128 w 251"/>
                <a:gd name="T21" fmla="*/ 192 h 192"/>
                <a:gd name="T22" fmla="*/ 251 w 251"/>
                <a:gd name="T23" fmla="*/ 0 h 192"/>
                <a:gd name="T24" fmla="*/ 204 w 251"/>
                <a:gd name="T25" fmla="*/ 0 h 192"/>
                <a:gd name="T26" fmla="*/ 188 w 251"/>
                <a:gd name="T2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 h="192">
                  <a:moveTo>
                    <a:pt x="188" y="0"/>
                  </a:moveTo>
                  <a:cubicBezTo>
                    <a:pt x="80" y="0"/>
                    <a:pt x="80" y="0"/>
                    <a:pt x="80" y="0"/>
                  </a:cubicBezTo>
                  <a:cubicBezTo>
                    <a:pt x="80" y="16"/>
                    <a:pt x="80" y="16"/>
                    <a:pt x="80" y="16"/>
                  </a:cubicBezTo>
                  <a:cubicBezTo>
                    <a:pt x="88" y="20"/>
                    <a:pt x="92" y="26"/>
                    <a:pt x="92" y="33"/>
                  </a:cubicBezTo>
                  <a:cubicBezTo>
                    <a:pt x="92" y="44"/>
                    <a:pt x="79" y="52"/>
                    <a:pt x="65" y="52"/>
                  </a:cubicBezTo>
                  <a:cubicBezTo>
                    <a:pt x="51" y="52"/>
                    <a:pt x="40" y="44"/>
                    <a:pt x="40" y="33"/>
                  </a:cubicBezTo>
                  <a:cubicBezTo>
                    <a:pt x="40" y="26"/>
                    <a:pt x="48" y="19"/>
                    <a:pt x="56" y="16"/>
                  </a:cubicBezTo>
                  <a:cubicBezTo>
                    <a:pt x="56" y="0"/>
                    <a:pt x="56" y="0"/>
                    <a:pt x="56" y="0"/>
                  </a:cubicBezTo>
                  <a:cubicBezTo>
                    <a:pt x="0" y="0"/>
                    <a:pt x="0" y="0"/>
                    <a:pt x="0" y="0"/>
                  </a:cubicBezTo>
                  <a:cubicBezTo>
                    <a:pt x="0" y="192"/>
                    <a:pt x="0" y="192"/>
                    <a:pt x="0" y="192"/>
                  </a:cubicBezTo>
                  <a:cubicBezTo>
                    <a:pt x="128" y="192"/>
                    <a:pt x="128" y="192"/>
                    <a:pt x="128" y="192"/>
                  </a:cubicBezTo>
                  <a:cubicBezTo>
                    <a:pt x="128" y="192"/>
                    <a:pt x="199" y="138"/>
                    <a:pt x="251" y="0"/>
                  </a:cubicBezTo>
                  <a:cubicBezTo>
                    <a:pt x="204" y="0"/>
                    <a:pt x="204" y="0"/>
                    <a:pt x="204" y="0"/>
                  </a:cubicBezTo>
                  <a:lnTo>
                    <a:pt x="188" y="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4" name="Freeform 40"/>
            <p:cNvSpPr>
              <a:spLocks/>
            </p:cNvSpPr>
            <p:nvPr/>
          </p:nvSpPr>
          <p:spPr bwMode="auto">
            <a:xfrm>
              <a:off x="4079874" y="2488974"/>
              <a:ext cx="638175" cy="473075"/>
            </a:xfrm>
            <a:custGeom>
              <a:avLst/>
              <a:gdLst>
                <a:gd name="T0" fmla="*/ 203 w 259"/>
                <a:gd name="T1" fmla="*/ 0 h 192"/>
                <a:gd name="T2" fmla="*/ 203 w 259"/>
                <a:gd name="T3" fmla="*/ 16 h 192"/>
                <a:gd name="T4" fmla="*/ 215 w 259"/>
                <a:gd name="T5" fmla="*/ 33 h 192"/>
                <a:gd name="T6" fmla="*/ 188 w 259"/>
                <a:gd name="T7" fmla="*/ 52 h 192"/>
                <a:gd name="T8" fmla="*/ 163 w 259"/>
                <a:gd name="T9" fmla="*/ 33 h 192"/>
                <a:gd name="T10" fmla="*/ 179 w 259"/>
                <a:gd name="T11" fmla="*/ 16 h 192"/>
                <a:gd name="T12" fmla="*/ 179 w 259"/>
                <a:gd name="T13" fmla="*/ 0 h 192"/>
                <a:gd name="T14" fmla="*/ 51 w 259"/>
                <a:gd name="T15" fmla="*/ 0 h 192"/>
                <a:gd name="T16" fmla="*/ 35 w 259"/>
                <a:gd name="T17" fmla="*/ 0 h 192"/>
                <a:gd name="T18" fmla="*/ 0 w 259"/>
                <a:gd name="T19" fmla="*/ 0 h 192"/>
                <a:gd name="T20" fmla="*/ 119 w 259"/>
                <a:gd name="T21" fmla="*/ 192 h 192"/>
                <a:gd name="T22" fmla="*/ 259 w 259"/>
                <a:gd name="T23" fmla="*/ 192 h 192"/>
                <a:gd name="T24" fmla="*/ 259 w 259"/>
                <a:gd name="T25" fmla="*/ 0 h 192"/>
                <a:gd name="T26" fmla="*/ 203 w 259"/>
                <a:gd name="T2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9" h="192">
                  <a:moveTo>
                    <a:pt x="203" y="0"/>
                  </a:moveTo>
                  <a:cubicBezTo>
                    <a:pt x="203" y="16"/>
                    <a:pt x="203" y="16"/>
                    <a:pt x="203" y="16"/>
                  </a:cubicBezTo>
                  <a:cubicBezTo>
                    <a:pt x="211" y="20"/>
                    <a:pt x="215" y="26"/>
                    <a:pt x="215" y="33"/>
                  </a:cubicBezTo>
                  <a:cubicBezTo>
                    <a:pt x="215" y="44"/>
                    <a:pt x="202" y="52"/>
                    <a:pt x="188" y="52"/>
                  </a:cubicBezTo>
                  <a:cubicBezTo>
                    <a:pt x="174" y="52"/>
                    <a:pt x="163" y="44"/>
                    <a:pt x="163" y="33"/>
                  </a:cubicBezTo>
                  <a:cubicBezTo>
                    <a:pt x="163" y="26"/>
                    <a:pt x="171" y="19"/>
                    <a:pt x="179" y="16"/>
                  </a:cubicBezTo>
                  <a:cubicBezTo>
                    <a:pt x="179" y="0"/>
                    <a:pt x="179" y="0"/>
                    <a:pt x="179" y="0"/>
                  </a:cubicBezTo>
                  <a:cubicBezTo>
                    <a:pt x="51" y="0"/>
                    <a:pt x="51" y="0"/>
                    <a:pt x="51" y="0"/>
                  </a:cubicBezTo>
                  <a:cubicBezTo>
                    <a:pt x="35" y="0"/>
                    <a:pt x="35" y="0"/>
                    <a:pt x="35" y="0"/>
                  </a:cubicBezTo>
                  <a:cubicBezTo>
                    <a:pt x="0" y="0"/>
                    <a:pt x="0" y="0"/>
                    <a:pt x="0" y="0"/>
                  </a:cubicBezTo>
                  <a:cubicBezTo>
                    <a:pt x="26" y="75"/>
                    <a:pt x="64" y="144"/>
                    <a:pt x="119" y="192"/>
                  </a:cubicBezTo>
                  <a:cubicBezTo>
                    <a:pt x="259" y="192"/>
                    <a:pt x="259" y="192"/>
                    <a:pt x="259" y="192"/>
                  </a:cubicBezTo>
                  <a:cubicBezTo>
                    <a:pt x="259" y="0"/>
                    <a:pt x="259" y="0"/>
                    <a:pt x="259" y="0"/>
                  </a:cubicBezTo>
                  <a:lnTo>
                    <a:pt x="203" y="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5" name="Freeform 41"/>
            <p:cNvSpPr>
              <a:spLocks/>
            </p:cNvSpPr>
            <p:nvPr/>
          </p:nvSpPr>
          <p:spPr bwMode="auto">
            <a:xfrm>
              <a:off x="4667249" y="1784124"/>
              <a:ext cx="106363" cy="152400"/>
            </a:xfrm>
            <a:custGeom>
              <a:avLst/>
              <a:gdLst>
                <a:gd name="T0" fmla="*/ 29 w 43"/>
                <a:gd name="T1" fmla="*/ 29 h 62"/>
                <a:gd name="T2" fmla="*/ 43 w 43"/>
                <a:gd name="T3" fmla="*/ 15 h 62"/>
                <a:gd name="T4" fmla="*/ 22 w 43"/>
                <a:gd name="T5" fmla="*/ 0 h 62"/>
                <a:gd name="T6" fmla="*/ 0 w 43"/>
                <a:gd name="T7" fmla="*/ 15 h 62"/>
                <a:gd name="T8" fmla="*/ 13 w 43"/>
                <a:gd name="T9" fmla="*/ 28 h 62"/>
                <a:gd name="T10" fmla="*/ 13 w 43"/>
                <a:gd name="T11" fmla="*/ 62 h 62"/>
                <a:gd name="T12" fmla="*/ 29 w 43"/>
                <a:gd name="T13" fmla="*/ 62 h 62"/>
                <a:gd name="T14" fmla="*/ 29 w 43"/>
                <a:gd name="T15" fmla="*/ 29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2">
                  <a:moveTo>
                    <a:pt x="29" y="29"/>
                  </a:moveTo>
                  <a:cubicBezTo>
                    <a:pt x="37" y="27"/>
                    <a:pt x="43" y="21"/>
                    <a:pt x="43" y="15"/>
                  </a:cubicBezTo>
                  <a:cubicBezTo>
                    <a:pt x="43" y="6"/>
                    <a:pt x="34" y="0"/>
                    <a:pt x="22" y="0"/>
                  </a:cubicBezTo>
                  <a:cubicBezTo>
                    <a:pt x="10" y="0"/>
                    <a:pt x="0" y="6"/>
                    <a:pt x="0" y="15"/>
                  </a:cubicBezTo>
                  <a:cubicBezTo>
                    <a:pt x="0" y="21"/>
                    <a:pt x="5" y="26"/>
                    <a:pt x="13" y="28"/>
                  </a:cubicBezTo>
                  <a:cubicBezTo>
                    <a:pt x="13" y="62"/>
                    <a:pt x="13" y="62"/>
                    <a:pt x="13" y="62"/>
                  </a:cubicBezTo>
                  <a:cubicBezTo>
                    <a:pt x="29" y="62"/>
                    <a:pt x="29" y="62"/>
                    <a:pt x="29" y="62"/>
                  </a:cubicBezTo>
                  <a:lnTo>
                    <a:pt x="29" y="29"/>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6" name="Freeform 42"/>
            <p:cNvSpPr>
              <a:spLocks/>
            </p:cNvSpPr>
            <p:nvPr/>
          </p:nvSpPr>
          <p:spPr bwMode="auto">
            <a:xfrm>
              <a:off x="5180012" y="2336573"/>
              <a:ext cx="106363" cy="152400"/>
            </a:xfrm>
            <a:custGeom>
              <a:avLst/>
              <a:gdLst>
                <a:gd name="T0" fmla="*/ 29 w 43"/>
                <a:gd name="T1" fmla="*/ 29 h 62"/>
                <a:gd name="T2" fmla="*/ 43 w 43"/>
                <a:gd name="T3" fmla="*/ 15 h 62"/>
                <a:gd name="T4" fmla="*/ 22 w 43"/>
                <a:gd name="T5" fmla="*/ 0 h 62"/>
                <a:gd name="T6" fmla="*/ 0 w 43"/>
                <a:gd name="T7" fmla="*/ 15 h 62"/>
                <a:gd name="T8" fmla="*/ 13 w 43"/>
                <a:gd name="T9" fmla="*/ 28 h 62"/>
                <a:gd name="T10" fmla="*/ 13 w 43"/>
                <a:gd name="T11" fmla="*/ 62 h 62"/>
                <a:gd name="T12" fmla="*/ 29 w 43"/>
                <a:gd name="T13" fmla="*/ 62 h 62"/>
                <a:gd name="T14" fmla="*/ 29 w 43"/>
                <a:gd name="T15" fmla="*/ 29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2">
                  <a:moveTo>
                    <a:pt x="29" y="29"/>
                  </a:moveTo>
                  <a:cubicBezTo>
                    <a:pt x="37" y="27"/>
                    <a:pt x="43" y="21"/>
                    <a:pt x="43" y="15"/>
                  </a:cubicBezTo>
                  <a:cubicBezTo>
                    <a:pt x="43" y="6"/>
                    <a:pt x="34" y="0"/>
                    <a:pt x="22" y="0"/>
                  </a:cubicBezTo>
                  <a:cubicBezTo>
                    <a:pt x="10" y="0"/>
                    <a:pt x="0" y="6"/>
                    <a:pt x="0" y="15"/>
                  </a:cubicBezTo>
                  <a:cubicBezTo>
                    <a:pt x="0" y="21"/>
                    <a:pt x="5" y="26"/>
                    <a:pt x="13" y="28"/>
                  </a:cubicBezTo>
                  <a:cubicBezTo>
                    <a:pt x="13" y="62"/>
                    <a:pt x="13" y="62"/>
                    <a:pt x="13" y="62"/>
                  </a:cubicBezTo>
                  <a:cubicBezTo>
                    <a:pt x="29" y="62"/>
                    <a:pt x="29" y="62"/>
                    <a:pt x="29" y="62"/>
                  </a:cubicBezTo>
                  <a:lnTo>
                    <a:pt x="29" y="29"/>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7" name="Freeform 43"/>
            <p:cNvSpPr>
              <a:spLocks/>
            </p:cNvSpPr>
            <p:nvPr/>
          </p:nvSpPr>
          <p:spPr bwMode="auto">
            <a:xfrm>
              <a:off x="4133849" y="2336573"/>
              <a:ext cx="106363" cy="152400"/>
            </a:xfrm>
            <a:custGeom>
              <a:avLst/>
              <a:gdLst>
                <a:gd name="T0" fmla="*/ 29 w 43"/>
                <a:gd name="T1" fmla="*/ 29 h 62"/>
                <a:gd name="T2" fmla="*/ 43 w 43"/>
                <a:gd name="T3" fmla="*/ 15 h 62"/>
                <a:gd name="T4" fmla="*/ 22 w 43"/>
                <a:gd name="T5" fmla="*/ 0 h 62"/>
                <a:gd name="T6" fmla="*/ 0 w 43"/>
                <a:gd name="T7" fmla="*/ 15 h 62"/>
                <a:gd name="T8" fmla="*/ 13 w 43"/>
                <a:gd name="T9" fmla="*/ 28 h 62"/>
                <a:gd name="T10" fmla="*/ 13 w 43"/>
                <a:gd name="T11" fmla="*/ 62 h 62"/>
                <a:gd name="T12" fmla="*/ 29 w 43"/>
                <a:gd name="T13" fmla="*/ 62 h 62"/>
                <a:gd name="T14" fmla="*/ 29 w 43"/>
                <a:gd name="T15" fmla="*/ 29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2">
                  <a:moveTo>
                    <a:pt x="29" y="29"/>
                  </a:moveTo>
                  <a:cubicBezTo>
                    <a:pt x="37" y="27"/>
                    <a:pt x="43" y="21"/>
                    <a:pt x="43" y="15"/>
                  </a:cubicBezTo>
                  <a:cubicBezTo>
                    <a:pt x="43" y="6"/>
                    <a:pt x="34" y="0"/>
                    <a:pt x="22" y="0"/>
                  </a:cubicBezTo>
                  <a:cubicBezTo>
                    <a:pt x="10" y="0"/>
                    <a:pt x="0" y="6"/>
                    <a:pt x="0" y="15"/>
                  </a:cubicBezTo>
                  <a:cubicBezTo>
                    <a:pt x="0" y="21"/>
                    <a:pt x="5" y="26"/>
                    <a:pt x="13" y="28"/>
                  </a:cubicBezTo>
                  <a:cubicBezTo>
                    <a:pt x="13" y="62"/>
                    <a:pt x="13" y="62"/>
                    <a:pt x="13" y="62"/>
                  </a:cubicBezTo>
                  <a:cubicBezTo>
                    <a:pt x="29" y="62"/>
                    <a:pt x="29" y="62"/>
                    <a:pt x="29" y="62"/>
                  </a:cubicBezTo>
                  <a:lnTo>
                    <a:pt x="29" y="29"/>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44"/>
            <p:cNvSpPr>
              <a:spLocks/>
            </p:cNvSpPr>
            <p:nvPr/>
          </p:nvSpPr>
          <p:spPr bwMode="auto">
            <a:xfrm>
              <a:off x="4497387" y="2460399"/>
              <a:ext cx="104775" cy="147638"/>
            </a:xfrm>
            <a:custGeom>
              <a:avLst/>
              <a:gdLst>
                <a:gd name="T0" fmla="*/ 14 w 43"/>
                <a:gd name="T1" fmla="*/ 31 h 60"/>
                <a:gd name="T2" fmla="*/ 0 w 43"/>
                <a:gd name="T3" fmla="*/ 45 h 60"/>
                <a:gd name="T4" fmla="*/ 22 w 43"/>
                <a:gd name="T5" fmla="*/ 60 h 60"/>
                <a:gd name="T6" fmla="*/ 43 w 43"/>
                <a:gd name="T7" fmla="*/ 45 h 60"/>
                <a:gd name="T8" fmla="*/ 30 w 43"/>
                <a:gd name="T9" fmla="*/ 31 h 60"/>
                <a:gd name="T10" fmla="*/ 30 w 43"/>
                <a:gd name="T11" fmla="*/ 0 h 60"/>
                <a:gd name="T12" fmla="*/ 14 w 43"/>
                <a:gd name="T13" fmla="*/ 0 h 60"/>
                <a:gd name="T14" fmla="*/ 14 w 43"/>
                <a:gd name="T15" fmla="*/ 31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0">
                  <a:moveTo>
                    <a:pt x="14" y="31"/>
                  </a:moveTo>
                  <a:cubicBezTo>
                    <a:pt x="6" y="33"/>
                    <a:pt x="0" y="38"/>
                    <a:pt x="0" y="45"/>
                  </a:cubicBezTo>
                  <a:cubicBezTo>
                    <a:pt x="0" y="53"/>
                    <a:pt x="10" y="60"/>
                    <a:pt x="22" y="60"/>
                  </a:cubicBezTo>
                  <a:cubicBezTo>
                    <a:pt x="34" y="60"/>
                    <a:pt x="43" y="53"/>
                    <a:pt x="43" y="45"/>
                  </a:cubicBezTo>
                  <a:cubicBezTo>
                    <a:pt x="43" y="39"/>
                    <a:pt x="38" y="34"/>
                    <a:pt x="30" y="31"/>
                  </a:cubicBezTo>
                  <a:cubicBezTo>
                    <a:pt x="30" y="0"/>
                    <a:pt x="30" y="0"/>
                    <a:pt x="30" y="0"/>
                  </a:cubicBezTo>
                  <a:cubicBezTo>
                    <a:pt x="14" y="0"/>
                    <a:pt x="14" y="0"/>
                    <a:pt x="14" y="0"/>
                  </a:cubicBezTo>
                  <a:lnTo>
                    <a:pt x="14" y="31"/>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19" name="Rectangle 45"/>
            <p:cNvSpPr>
              <a:spLocks noChangeArrowheads="1"/>
            </p:cNvSpPr>
            <p:nvPr/>
          </p:nvSpPr>
          <p:spPr bwMode="auto">
            <a:xfrm>
              <a:off x="4530724" y="2449287"/>
              <a:ext cx="39688" cy="11113"/>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0" name="Freeform 46"/>
            <p:cNvSpPr>
              <a:spLocks/>
            </p:cNvSpPr>
            <p:nvPr/>
          </p:nvSpPr>
          <p:spPr bwMode="auto">
            <a:xfrm>
              <a:off x="4862512" y="2460399"/>
              <a:ext cx="104775" cy="147638"/>
            </a:xfrm>
            <a:custGeom>
              <a:avLst/>
              <a:gdLst>
                <a:gd name="T0" fmla="*/ 14 w 43"/>
                <a:gd name="T1" fmla="*/ 31 h 60"/>
                <a:gd name="T2" fmla="*/ 0 w 43"/>
                <a:gd name="T3" fmla="*/ 45 h 60"/>
                <a:gd name="T4" fmla="*/ 22 w 43"/>
                <a:gd name="T5" fmla="*/ 60 h 60"/>
                <a:gd name="T6" fmla="*/ 43 w 43"/>
                <a:gd name="T7" fmla="*/ 45 h 60"/>
                <a:gd name="T8" fmla="*/ 30 w 43"/>
                <a:gd name="T9" fmla="*/ 31 h 60"/>
                <a:gd name="T10" fmla="*/ 30 w 43"/>
                <a:gd name="T11" fmla="*/ 0 h 60"/>
                <a:gd name="T12" fmla="*/ 14 w 43"/>
                <a:gd name="T13" fmla="*/ 0 h 60"/>
                <a:gd name="T14" fmla="*/ 14 w 43"/>
                <a:gd name="T15" fmla="*/ 31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0">
                  <a:moveTo>
                    <a:pt x="14" y="31"/>
                  </a:moveTo>
                  <a:cubicBezTo>
                    <a:pt x="6" y="33"/>
                    <a:pt x="0" y="38"/>
                    <a:pt x="0" y="45"/>
                  </a:cubicBezTo>
                  <a:cubicBezTo>
                    <a:pt x="0" y="53"/>
                    <a:pt x="10" y="60"/>
                    <a:pt x="22" y="60"/>
                  </a:cubicBezTo>
                  <a:cubicBezTo>
                    <a:pt x="34" y="60"/>
                    <a:pt x="43" y="53"/>
                    <a:pt x="43" y="45"/>
                  </a:cubicBezTo>
                  <a:cubicBezTo>
                    <a:pt x="43" y="39"/>
                    <a:pt x="38" y="34"/>
                    <a:pt x="30" y="31"/>
                  </a:cubicBezTo>
                  <a:cubicBezTo>
                    <a:pt x="30" y="0"/>
                    <a:pt x="30" y="0"/>
                    <a:pt x="30" y="0"/>
                  </a:cubicBezTo>
                  <a:cubicBezTo>
                    <a:pt x="14" y="0"/>
                    <a:pt x="14" y="0"/>
                    <a:pt x="14" y="0"/>
                  </a:cubicBezTo>
                  <a:lnTo>
                    <a:pt x="14" y="31"/>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1" name="Rectangle 47"/>
            <p:cNvSpPr>
              <a:spLocks noChangeArrowheads="1"/>
            </p:cNvSpPr>
            <p:nvPr/>
          </p:nvSpPr>
          <p:spPr bwMode="auto">
            <a:xfrm>
              <a:off x="4895849" y="2449287"/>
              <a:ext cx="39688" cy="11113"/>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2" name="Freeform 48"/>
            <p:cNvSpPr>
              <a:spLocks/>
            </p:cNvSpPr>
            <p:nvPr/>
          </p:nvSpPr>
          <p:spPr bwMode="auto">
            <a:xfrm>
              <a:off x="4167187" y="1390424"/>
              <a:ext cx="157163" cy="104775"/>
            </a:xfrm>
            <a:custGeom>
              <a:avLst/>
              <a:gdLst>
                <a:gd name="T0" fmla="*/ 30 w 64"/>
                <a:gd name="T1" fmla="*/ 14 h 43"/>
                <a:gd name="T2" fmla="*/ 15 w 64"/>
                <a:gd name="T3" fmla="*/ 0 h 43"/>
                <a:gd name="T4" fmla="*/ 0 w 64"/>
                <a:gd name="T5" fmla="*/ 22 h 43"/>
                <a:gd name="T6" fmla="*/ 15 w 64"/>
                <a:gd name="T7" fmla="*/ 43 h 43"/>
                <a:gd name="T8" fmla="*/ 29 w 64"/>
                <a:gd name="T9" fmla="*/ 30 h 43"/>
                <a:gd name="T10" fmla="*/ 64 w 64"/>
                <a:gd name="T11" fmla="*/ 30 h 43"/>
                <a:gd name="T12" fmla="*/ 64 w 64"/>
                <a:gd name="T13" fmla="*/ 14 h 43"/>
                <a:gd name="T14" fmla="*/ 30 w 64"/>
                <a:gd name="T15" fmla="*/ 14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43">
                  <a:moveTo>
                    <a:pt x="30" y="14"/>
                  </a:moveTo>
                  <a:cubicBezTo>
                    <a:pt x="27" y="6"/>
                    <a:pt x="22" y="0"/>
                    <a:pt x="15" y="0"/>
                  </a:cubicBezTo>
                  <a:cubicBezTo>
                    <a:pt x="7" y="0"/>
                    <a:pt x="0" y="11"/>
                    <a:pt x="0" y="22"/>
                  </a:cubicBezTo>
                  <a:cubicBezTo>
                    <a:pt x="0" y="34"/>
                    <a:pt x="7" y="43"/>
                    <a:pt x="15" y="43"/>
                  </a:cubicBezTo>
                  <a:cubicBezTo>
                    <a:pt x="21" y="43"/>
                    <a:pt x="27" y="38"/>
                    <a:pt x="29" y="30"/>
                  </a:cubicBezTo>
                  <a:cubicBezTo>
                    <a:pt x="64" y="30"/>
                    <a:pt x="64" y="30"/>
                    <a:pt x="64" y="30"/>
                  </a:cubicBezTo>
                  <a:cubicBezTo>
                    <a:pt x="64" y="14"/>
                    <a:pt x="64" y="14"/>
                    <a:pt x="64" y="14"/>
                  </a:cubicBezTo>
                  <a:lnTo>
                    <a:pt x="30" y="14"/>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Freeform 49"/>
            <p:cNvSpPr>
              <a:spLocks/>
            </p:cNvSpPr>
            <p:nvPr/>
          </p:nvSpPr>
          <p:spPr bwMode="auto">
            <a:xfrm>
              <a:off x="5122862" y="1390424"/>
              <a:ext cx="150813" cy="104775"/>
            </a:xfrm>
            <a:custGeom>
              <a:avLst/>
              <a:gdLst>
                <a:gd name="T0" fmla="*/ 31 w 61"/>
                <a:gd name="T1" fmla="*/ 30 h 43"/>
                <a:gd name="T2" fmla="*/ 46 w 61"/>
                <a:gd name="T3" fmla="*/ 43 h 43"/>
                <a:gd name="T4" fmla="*/ 61 w 61"/>
                <a:gd name="T5" fmla="*/ 22 h 43"/>
                <a:gd name="T6" fmla="*/ 46 w 61"/>
                <a:gd name="T7" fmla="*/ 0 h 43"/>
                <a:gd name="T8" fmla="*/ 31 w 61"/>
                <a:gd name="T9" fmla="*/ 14 h 43"/>
                <a:gd name="T10" fmla="*/ 0 w 61"/>
                <a:gd name="T11" fmla="*/ 14 h 43"/>
                <a:gd name="T12" fmla="*/ 0 w 61"/>
                <a:gd name="T13" fmla="*/ 30 h 43"/>
                <a:gd name="T14" fmla="*/ 31 w 61"/>
                <a:gd name="T15" fmla="*/ 3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43">
                  <a:moveTo>
                    <a:pt x="31" y="30"/>
                  </a:moveTo>
                  <a:cubicBezTo>
                    <a:pt x="34" y="38"/>
                    <a:pt x="39" y="43"/>
                    <a:pt x="46" y="43"/>
                  </a:cubicBezTo>
                  <a:cubicBezTo>
                    <a:pt x="54" y="43"/>
                    <a:pt x="61" y="34"/>
                    <a:pt x="61" y="22"/>
                  </a:cubicBezTo>
                  <a:cubicBezTo>
                    <a:pt x="61" y="11"/>
                    <a:pt x="54" y="0"/>
                    <a:pt x="46" y="0"/>
                  </a:cubicBezTo>
                  <a:cubicBezTo>
                    <a:pt x="39" y="0"/>
                    <a:pt x="33" y="6"/>
                    <a:pt x="31" y="14"/>
                  </a:cubicBezTo>
                  <a:cubicBezTo>
                    <a:pt x="0" y="14"/>
                    <a:pt x="0" y="14"/>
                    <a:pt x="0" y="14"/>
                  </a:cubicBezTo>
                  <a:cubicBezTo>
                    <a:pt x="0" y="30"/>
                    <a:pt x="0" y="30"/>
                    <a:pt x="0" y="30"/>
                  </a:cubicBezTo>
                  <a:lnTo>
                    <a:pt x="31" y="3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Rectangle 50"/>
            <p:cNvSpPr>
              <a:spLocks noChangeArrowheads="1"/>
            </p:cNvSpPr>
            <p:nvPr/>
          </p:nvSpPr>
          <p:spPr bwMode="auto">
            <a:xfrm>
              <a:off x="5113337" y="1423761"/>
              <a:ext cx="9525" cy="39688"/>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Freeform 51"/>
            <p:cNvSpPr>
              <a:spLocks/>
            </p:cNvSpPr>
            <p:nvPr/>
          </p:nvSpPr>
          <p:spPr bwMode="auto">
            <a:xfrm>
              <a:off x="4373562" y="2992211"/>
              <a:ext cx="722313" cy="769937"/>
            </a:xfrm>
            <a:custGeom>
              <a:avLst/>
              <a:gdLst>
                <a:gd name="T0" fmla="*/ 245 w 293"/>
                <a:gd name="T1" fmla="*/ 293 h 312"/>
                <a:gd name="T2" fmla="*/ 212 w 293"/>
                <a:gd name="T3" fmla="*/ 272 h 312"/>
                <a:gd name="T4" fmla="*/ 183 w 293"/>
                <a:gd name="T5" fmla="*/ 250 h 312"/>
                <a:gd name="T6" fmla="*/ 172 w 293"/>
                <a:gd name="T7" fmla="*/ 145 h 312"/>
                <a:gd name="T8" fmla="*/ 192 w 293"/>
                <a:gd name="T9" fmla="*/ 134 h 312"/>
                <a:gd name="T10" fmla="*/ 172 w 293"/>
                <a:gd name="T11" fmla="*/ 124 h 312"/>
                <a:gd name="T12" fmla="*/ 172 w 293"/>
                <a:gd name="T13" fmla="*/ 120 h 312"/>
                <a:gd name="T14" fmla="*/ 192 w 293"/>
                <a:gd name="T15" fmla="*/ 120 h 312"/>
                <a:gd name="T16" fmla="*/ 192 w 293"/>
                <a:gd name="T17" fmla="*/ 96 h 312"/>
                <a:gd name="T18" fmla="*/ 200 w 293"/>
                <a:gd name="T19" fmla="*/ 53 h 312"/>
                <a:gd name="T20" fmla="*/ 248 w 293"/>
                <a:gd name="T21" fmla="*/ 5 h 312"/>
                <a:gd name="T22" fmla="*/ 252 w 293"/>
                <a:gd name="T23" fmla="*/ 0 h 312"/>
                <a:gd name="T24" fmla="*/ 44 w 293"/>
                <a:gd name="T25" fmla="*/ 0 h 312"/>
                <a:gd name="T26" fmla="*/ 112 w 293"/>
                <a:gd name="T27" fmla="*/ 82 h 312"/>
                <a:gd name="T28" fmla="*/ 104 w 293"/>
                <a:gd name="T29" fmla="*/ 96 h 312"/>
                <a:gd name="T30" fmla="*/ 104 w 293"/>
                <a:gd name="T31" fmla="*/ 120 h 312"/>
                <a:gd name="T32" fmla="*/ 123 w 293"/>
                <a:gd name="T33" fmla="*/ 120 h 312"/>
                <a:gd name="T34" fmla="*/ 122 w 293"/>
                <a:gd name="T35" fmla="*/ 125 h 312"/>
                <a:gd name="T36" fmla="*/ 104 w 293"/>
                <a:gd name="T37" fmla="*/ 134 h 312"/>
                <a:gd name="T38" fmla="*/ 124 w 293"/>
                <a:gd name="T39" fmla="*/ 144 h 312"/>
                <a:gd name="T40" fmla="*/ 113 w 293"/>
                <a:gd name="T41" fmla="*/ 251 h 312"/>
                <a:gd name="T42" fmla="*/ 94 w 293"/>
                <a:gd name="T43" fmla="*/ 272 h 312"/>
                <a:gd name="T44" fmla="*/ 51 w 293"/>
                <a:gd name="T45" fmla="*/ 292 h 312"/>
                <a:gd name="T46" fmla="*/ 0 w 293"/>
                <a:gd name="T47" fmla="*/ 312 h 312"/>
                <a:gd name="T48" fmla="*/ 293 w 293"/>
                <a:gd name="T49" fmla="*/ 312 h 312"/>
                <a:gd name="T50" fmla="*/ 245 w 293"/>
                <a:gd name="T51" fmla="*/ 293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3" h="312">
                  <a:moveTo>
                    <a:pt x="245" y="293"/>
                  </a:moveTo>
                  <a:cubicBezTo>
                    <a:pt x="237" y="277"/>
                    <a:pt x="225" y="274"/>
                    <a:pt x="212" y="272"/>
                  </a:cubicBezTo>
                  <a:cubicBezTo>
                    <a:pt x="191" y="271"/>
                    <a:pt x="185" y="262"/>
                    <a:pt x="183" y="250"/>
                  </a:cubicBezTo>
                  <a:cubicBezTo>
                    <a:pt x="181" y="239"/>
                    <a:pt x="172" y="161"/>
                    <a:pt x="172" y="145"/>
                  </a:cubicBezTo>
                  <a:cubicBezTo>
                    <a:pt x="193" y="145"/>
                    <a:pt x="192" y="137"/>
                    <a:pt x="192" y="134"/>
                  </a:cubicBezTo>
                  <a:cubicBezTo>
                    <a:pt x="191" y="123"/>
                    <a:pt x="172" y="124"/>
                    <a:pt x="172" y="124"/>
                  </a:cubicBezTo>
                  <a:cubicBezTo>
                    <a:pt x="172" y="120"/>
                    <a:pt x="172" y="120"/>
                    <a:pt x="172" y="120"/>
                  </a:cubicBezTo>
                  <a:cubicBezTo>
                    <a:pt x="192" y="120"/>
                    <a:pt x="192" y="120"/>
                    <a:pt x="192" y="120"/>
                  </a:cubicBezTo>
                  <a:cubicBezTo>
                    <a:pt x="192" y="120"/>
                    <a:pt x="192" y="113"/>
                    <a:pt x="192" y="96"/>
                  </a:cubicBezTo>
                  <a:cubicBezTo>
                    <a:pt x="176" y="81"/>
                    <a:pt x="187" y="69"/>
                    <a:pt x="200" y="53"/>
                  </a:cubicBezTo>
                  <a:cubicBezTo>
                    <a:pt x="214" y="38"/>
                    <a:pt x="248" y="5"/>
                    <a:pt x="248" y="5"/>
                  </a:cubicBezTo>
                  <a:cubicBezTo>
                    <a:pt x="252" y="0"/>
                    <a:pt x="252" y="0"/>
                    <a:pt x="252" y="0"/>
                  </a:cubicBezTo>
                  <a:cubicBezTo>
                    <a:pt x="252" y="0"/>
                    <a:pt x="85" y="0"/>
                    <a:pt x="44" y="0"/>
                  </a:cubicBezTo>
                  <a:cubicBezTo>
                    <a:pt x="62" y="12"/>
                    <a:pt x="111" y="75"/>
                    <a:pt x="112" y="82"/>
                  </a:cubicBezTo>
                  <a:cubicBezTo>
                    <a:pt x="112" y="89"/>
                    <a:pt x="104" y="96"/>
                    <a:pt x="104" y="96"/>
                  </a:cubicBezTo>
                  <a:cubicBezTo>
                    <a:pt x="104" y="120"/>
                    <a:pt x="104" y="120"/>
                    <a:pt x="104" y="120"/>
                  </a:cubicBezTo>
                  <a:cubicBezTo>
                    <a:pt x="123" y="120"/>
                    <a:pt x="123" y="120"/>
                    <a:pt x="123" y="120"/>
                  </a:cubicBezTo>
                  <a:cubicBezTo>
                    <a:pt x="123" y="120"/>
                    <a:pt x="122" y="123"/>
                    <a:pt x="122" y="125"/>
                  </a:cubicBezTo>
                  <a:cubicBezTo>
                    <a:pt x="113" y="125"/>
                    <a:pt x="104" y="128"/>
                    <a:pt x="104" y="134"/>
                  </a:cubicBezTo>
                  <a:cubicBezTo>
                    <a:pt x="104" y="141"/>
                    <a:pt x="111" y="144"/>
                    <a:pt x="124" y="144"/>
                  </a:cubicBezTo>
                  <a:cubicBezTo>
                    <a:pt x="124" y="144"/>
                    <a:pt x="116" y="235"/>
                    <a:pt x="113" y="251"/>
                  </a:cubicBezTo>
                  <a:cubicBezTo>
                    <a:pt x="111" y="268"/>
                    <a:pt x="97" y="271"/>
                    <a:pt x="94" y="272"/>
                  </a:cubicBezTo>
                  <a:cubicBezTo>
                    <a:pt x="64" y="272"/>
                    <a:pt x="53" y="288"/>
                    <a:pt x="51" y="292"/>
                  </a:cubicBezTo>
                  <a:cubicBezTo>
                    <a:pt x="7" y="288"/>
                    <a:pt x="0" y="312"/>
                    <a:pt x="0" y="312"/>
                  </a:cubicBezTo>
                  <a:cubicBezTo>
                    <a:pt x="0" y="312"/>
                    <a:pt x="260" y="312"/>
                    <a:pt x="293" y="312"/>
                  </a:cubicBezTo>
                  <a:cubicBezTo>
                    <a:pt x="288" y="292"/>
                    <a:pt x="255" y="292"/>
                    <a:pt x="245" y="293"/>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Freeform 52"/>
            <p:cNvSpPr>
              <a:spLocks/>
            </p:cNvSpPr>
            <p:nvPr/>
          </p:nvSpPr>
          <p:spPr bwMode="auto">
            <a:xfrm>
              <a:off x="4106863" y="3790724"/>
              <a:ext cx="1252538" cy="730250"/>
            </a:xfrm>
            <a:custGeom>
              <a:avLst/>
              <a:gdLst>
                <a:gd name="T0" fmla="*/ 488 w 508"/>
                <a:gd name="T1" fmla="*/ 236 h 296"/>
                <a:gd name="T2" fmla="*/ 448 w 508"/>
                <a:gd name="T3" fmla="*/ 236 h 296"/>
                <a:gd name="T4" fmla="*/ 448 w 508"/>
                <a:gd name="T5" fmla="*/ 20 h 296"/>
                <a:gd name="T6" fmla="*/ 428 w 508"/>
                <a:gd name="T7" fmla="*/ 0 h 296"/>
                <a:gd name="T8" fmla="*/ 80 w 508"/>
                <a:gd name="T9" fmla="*/ 0 h 296"/>
                <a:gd name="T10" fmla="*/ 60 w 508"/>
                <a:gd name="T11" fmla="*/ 20 h 296"/>
                <a:gd name="T12" fmla="*/ 60 w 508"/>
                <a:gd name="T13" fmla="*/ 236 h 296"/>
                <a:gd name="T14" fmla="*/ 20 w 508"/>
                <a:gd name="T15" fmla="*/ 236 h 296"/>
                <a:gd name="T16" fmla="*/ 0 w 508"/>
                <a:gd name="T17" fmla="*/ 256 h 296"/>
                <a:gd name="T18" fmla="*/ 0 w 508"/>
                <a:gd name="T19" fmla="*/ 296 h 296"/>
                <a:gd name="T20" fmla="*/ 80 w 508"/>
                <a:gd name="T21" fmla="*/ 296 h 296"/>
                <a:gd name="T22" fmla="*/ 428 w 508"/>
                <a:gd name="T23" fmla="*/ 296 h 296"/>
                <a:gd name="T24" fmla="*/ 508 w 508"/>
                <a:gd name="T25" fmla="*/ 296 h 296"/>
                <a:gd name="T26" fmla="*/ 508 w 508"/>
                <a:gd name="T27" fmla="*/ 256 h 296"/>
                <a:gd name="T28" fmla="*/ 488 w 508"/>
                <a:gd name="T29" fmla="*/ 2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8" h="296">
                  <a:moveTo>
                    <a:pt x="488" y="236"/>
                  </a:moveTo>
                  <a:cubicBezTo>
                    <a:pt x="448" y="236"/>
                    <a:pt x="448" y="236"/>
                    <a:pt x="448" y="236"/>
                  </a:cubicBezTo>
                  <a:cubicBezTo>
                    <a:pt x="448" y="20"/>
                    <a:pt x="448" y="20"/>
                    <a:pt x="448" y="20"/>
                  </a:cubicBezTo>
                  <a:cubicBezTo>
                    <a:pt x="448" y="9"/>
                    <a:pt x="439" y="0"/>
                    <a:pt x="428" y="0"/>
                  </a:cubicBezTo>
                  <a:cubicBezTo>
                    <a:pt x="80" y="0"/>
                    <a:pt x="80" y="0"/>
                    <a:pt x="80" y="0"/>
                  </a:cubicBezTo>
                  <a:cubicBezTo>
                    <a:pt x="69" y="0"/>
                    <a:pt x="60" y="9"/>
                    <a:pt x="60" y="20"/>
                  </a:cubicBezTo>
                  <a:cubicBezTo>
                    <a:pt x="60" y="236"/>
                    <a:pt x="60" y="236"/>
                    <a:pt x="60" y="236"/>
                  </a:cubicBezTo>
                  <a:cubicBezTo>
                    <a:pt x="20" y="236"/>
                    <a:pt x="20" y="236"/>
                    <a:pt x="20" y="236"/>
                  </a:cubicBezTo>
                  <a:cubicBezTo>
                    <a:pt x="9" y="236"/>
                    <a:pt x="0" y="245"/>
                    <a:pt x="0" y="256"/>
                  </a:cubicBezTo>
                  <a:cubicBezTo>
                    <a:pt x="0" y="296"/>
                    <a:pt x="0" y="296"/>
                    <a:pt x="0" y="296"/>
                  </a:cubicBezTo>
                  <a:cubicBezTo>
                    <a:pt x="80" y="296"/>
                    <a:pt x="80" y="296"/>
                    <a:pt x="80" y="296"/>
                  </a:cubicBezTo>
                  <a:cubicBezTo>
                    <a:pt x="428" y="296"/>
                    <a:pt x="428" y="296"/>
                    <a:pt x="428" y="296"/>
                  </a:cubicBezTo>
                  <a:cubicBezTo>
                    <a:pt x="508" y="296"/>
                    <a:pt x="508" y="296"/>
                    <a:pt x="508" y="296"/>
                  </a:cubicBezTo>
                  <a:cubicBezTo>
                    <a:pt x="508" y="256"/>
                    <a:pt x="508" y="256"/>
                    <a:pt x="508" y="256"/>
                  </a:cubicBezTo>
                  <a:cubicBezTo>
                    <a:pt x="508" y="245"/>
                    <a:pt x="499" y="236"/>
                    <a:pt x="488" y="236"/>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27" name="组合 26"/>
          <p:cNvGrpSpPr/>
          <p:nvPr/>
        </p:nvGrpSpPr>
        <p:grpSpPr>
          <a:xfrm>
            <a:off x="1384834" y="2340365"/>
            <a:ext cx="1916904" cy="2199449"/>
            <a:chOff x="3276601" y="1196751"/>
            <a:chExt cx="2897186" cy="3324223"/>
          </a:xfrm>
        </p:grpSpPr>
        <p:sp>
          <p:nvSpPr>
            <p:cNvPr id="28" name="Freeform 27"/>
            <p:cNvSpPr>
              <a:spLocks/>
            </p:cNvSpPr>
            <p:nvPr/>
          </p:nvSpPr>
          <p:spPr bwMode="auto">
            <a:xfrm>
              <a:off x="3276601" y="1251520"/>
              <a:ext cx="922339" cy="1531940"/>
            </a:xfrm>
            <a:custGeom>
              <a:avLst/>
              <a:gdLst>
                <a:gd name="T0" fmla="*/ 234 w 374"/>
                <a:gd name="T1" fmla="*/ 86 h 621"/>
                <a:gd name="T2" fmla="*/ 134 w 374"/>
                <a:gd name="T3" fmla="*/ 33 h 621"/>
                <a:gd name="T4" fmla="*/ 34 w 374"/>
                <a:gd name="T5" fmla="*/ 156 h 621"/>
                <a:gd name="T6" fmla="*/ 67 w 374"/>
                <a:gd name="T7" fmla="*/ 288 h 621"/>
                <a:gd name="T8" fmla="*/ 157 w 374"/>
                <a:gd name="T9" fmla="*/ 381 h 621"/>
                <a:gd name="T10" fmla="*/ 314 w 374"/>
                <a:gd name="T11" fmla="*/ 499 h 621"/>
                <a:gd name="T12" fmla="*/ 350 w 374"/>
                <a:gd name="T13" fmla="*/ 599 h 621"/>
                <a:gd name="T14" fmla="*/ 294 w 374"/>
                <a:gd name="T15" fmla="*/ 603 h 621"/>
                <a:gd name="T16" fmla="*/ 302 w 374"/>
                <a:gd name="T17" fmla="*/ 535 h 621"/>
                <a:gd name="T18" fmla="*/ 172 w 374"/>
                <a:gd name="T19" fmla="*/ 432 h 621"/>
                <a:gd name="T20" fmla="*/ 4 w 374"/>
                <a:gd name="T21" fmla="*/ 173 h 621"/>
                <a:gd name="T22" fmla="*/ 137 w 374"/>
                <a:gd name="T23" fmla="*/ 3 h 621"/>
                <a:gd name="T24" fmla="*/ 280 w 374"/>
                <a:gd name="T25" fmla="*/ 140 h 621"/>
                <a:gd name="T26" fmla="*/ 234 w 374"/>
                <a:gd name="T27" fmla="*/ 186 h 621"/>
                <a:gd name="T28" fmla="*/ 181 w 374"/>
                <a:gd name="T29" fmla="*/ 140 h 621"/>
                <a:gd name="T30" fmla="*/ 234 w 374"/>
                <a:gd name="T31" fmla="*/ 86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4" h="621">
                  <a:moveTo>
                    <a:pt x="234" y="86"/>
                  </a:moveTo>
                  <a:cubicBezTo>
                    <a:pt x="234" y="86"/>
                    <a:pt x="209" y="33"/>
                    <a:pt x="134" y="33"/>
                  </a:cubicBezTo>
                  <a:cubicBezTo>
                    <a:pt x="108" y="33"/>
                    <a:pt x="41" y="42"/>
                    <a:pt x="34" y="156"/>
                  </a:cubicBezTo>
                  <a:cubicBezTo>
                    <a:pt x="34" y="181"/>
                    <a:pt x="43" y="257"/>
                    <a:pt x="67" y="288"/>
                  </a:cubicBezTo>
                  <a:cubicBezTo>
                    <a:pt x="83" y="314"/>
                    <a:pt x="88" y="329"/>
                    <a:pt x="157" y="381"/>
                  </a:cubicBezTo>
                  <a:cubicBezTo>
                    <a:pt x="227" y="429"/>
                    <a:pt x="279" y="468"/>
                    <a:pt x="314" y="499"/>
                  </a:cubicBezTo>
                  <a:cubicBezTo>
                    <a:pt x="348" y="529"/>
                    <a:pt x="374" y="579"/>
                    <a:pt x="350" y="599"/>
                  </a:cubicBezTo>
                  <a:cubicBezTo>
                    <a:pt x="334" y="612"/>
                    <a:pt x="313" y="621"/>
                    <a:pt x="294" y="603"/>
                  </a:cubicBezTo>
                  <a:cubicBezTo>
                    <a:pt x="282" y="591"/>
                    <a:pt x="268" y="547"/>
                    <a:pt x="302" y="535"/>
                  </a:cubicBezTo>
                  <a:cubicBezTo>
                    <a:pt x="269" y="503"/>
                    <a:pt x="245" y="482"/>
                    <a:pt x="172" y="432"/>
                  </a:cubicBezTo>
                  <a:cubicBezTo>
                    <a:pt x="98" y="378"/>
                    <a:pt x="22" y="334"/>
                    <a:pt x="4" y="173"/>
                  </a:cubicBezTo>
                  <a:cubicBezTo>
                    <a:pt x="0" y="104"/>
                    <a:pt x="25" y="0"/>
                    <a:pt x="137" y="3"/>
                  </a:cubicBezTo>
                  <a:cubicBezTo>
                    <a:pt x="163" y="5"/>
                    <a:pt x="265" y="5"/>
                    <a:pt x="280" y="140"/>
                  </a:cubicBezTo>
                  <a:cubicBezTo>
                    <a:pt x="282" y="172"/>
                    <a:pt x="238" y="183"/>
                    <a:pt x="234" y="186"/>
                  </a:cubicBezTo>
                  <a:cubicBezTo>
                    <a:pt x="221" y="189"/>
                    <a:pt x="183" y="165"/>
                    <a:pt x="181" y="140"/>
                  </a:cubicBezTo>
                  <a:cubicBezTo>
                    <a:pt x="180" y="115"/>
                    <a:pt x="193" y="89"/>
                    <a:pt x="234" y="86"/>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29" name="Freeform 26"/>
            <p:cNvSpPr>
              <a:spLocks/>
            </p:cNvSpPr>
            <p:nvPr/>
          </p:nvSpPr>
          <p:spPr bwMode="auto">
            <a:xfrm>
              <a:off x="5248274" y="1196751"/>
              <a:ext cx="925513" cy="1531939"/>
            </a:xfrm>
            <a:custGeom>
              <a:avLst/>
              <a:gdLst>
                <a:gd name="T0" fmla="*/ 141 w 375"/>
                <a:gd name="T1" fmla="*/ 86 h 621"/>
                <a:gd name="T2" fmla="*/ 241 w 375"/>
                <a:gd name="T3" fmla="*/ 33 h 621"/>
                <a:gd name="T4" fmla="*/ 340 w 375"/>
                <a:gd name="T5" fmla="*/ 156 h 621"/>
                <a:gd name="T6" fmla="*/ 308 w 375"/>
                <a:gd name="T7" fmla="*/ 288 h 621"/>
                <a:gd name="T8" fmla="*/ 217 w 375"/>
                <a:gd name="T9" fmla="*/ 381 h 621"/>
                <a:gd name="T10" fmla="*/ 61 w 375"/>
                <a:gd name="T11" fmla="*/ 499 h 621"/>
                <a:gd name="T12" fmla="*/ 25 w 375"/>
                <a:gd name="T13" fmla="*/ 599 h 621"/>
                <a:gd name="T14" fmla="*/ 81 w 375"/>
                <a:gd name="T15" fmla="*/ 603 h 621"/>
                <a:gd name="T16" fmla="*/ 73 w 375"/>
                <a:gd name="T17" fmla="*/ 535 h 621"/>
                <a:gd name="T18" fmla="*/ 203 w 375"/>
                <a:gd name="T19" fmla="*/ 432 h 621"/>
                <a:gd name="T20" fmla="*/ 371 w 375"/>
                <a:gd name="T21" fmla="*/ 173 h 621"/>
                <a:gd name="T22" fmla="*/ 238 w 375"/>
                <a:gd name="T23" fmla="*/ 3 h 621"/>
                <a:gd name="T24" fmla="*/ 95 w 375"/>
                <a:gd name="T25" fmla="*/ 140 h 621"/>
                <a:gd name="T26" fmla="*/ 141 w 375"/>
                <a:gd name="T27" fmla="*/ 186 h 621"/>
                <a:gd name="T28" fmla="*/ 193 w 375"/>
                <a:gd name="T29" fmla="*/ 140 h 621"/>
                <a:gd name="T30" fmla="*/ 141 w 375"/>
                <a:gd name="T31" fmla="*/ 86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5" h="621">
                  <a:moveTo>
                    <a:pt x="141" y="86"/>
                  </a:moveTo>
                  <a:cubicBezTo>
                    <a:pt x="141" y="86"/>
                    <a:pt x="166" y="33"/>
                    <a:pt x="241" y="33"/>
                  </a:cubicBezTo>
                  <a:cubicBezTo>
                    <a:pt x="267" y="33"/>
                    <a:pt x="334" y="42"/>
                    <a:pt x="340" y="156"/>
                  </a:cubicBezTo>
                  <a:cubicBezTo>
                    <a:pt x="340" y="181"/>
                    <a:pt x="332" y="257"/>
                    <a:pt x="308" y="288"/>
                  </a:cubicBezTo>
                  <a:cubicBezTo>
                    <a:pt x="292" y="314"/>
                    <a:pt x="287" y="329"/>
                    <a:pt x="217" y="381"/>
                  </a:cubicBezTo>
                  <a:cubicBezTo>
                    <a:pt x="148" y="429"/>
                    <a:pt x="95" y="468"/>
                    <a:pt x="61" y="499"/>
                  </a:cubicBezTo>
                  <a:cubicBezTo>
                    <a:pt x="27" y="529"/>
                    <a:pt x="0" y="579"/>
                    <a:pt x="25" y="599"/>
                  </a:cubicBezTo>
                  <a:cubicBezTo>
                    <a:pt x="41" y="612"/>
                    <a:pt x="62" y="621"/>
                    <a:pt x="81" y="603"/>
                  </a:cubicBezTo>
                  <a:cubicBezTo>
                    <a:pt x="93" y="591"/>
                    <a:pt x="107" y="547"/>
                    <a:pt x="73" y="535"/>
                  </a:cubicBezTo>
                  <a:cubicBezTo>
                    <a:pt x="106" y="503"/>
                    <a:pt x="130" y="482"/>
                    <a:pt x="203" y="432"/>
                  </a:cubicBezTo>
                  <a:cubicBezTo>
                    <a:pt x="277" y="378"/>
                    <a:pt x="353" y="334"/>
                    <a:pt x="371" y="173"/>
                  </a:cubicBezTo>
                  <a:cubicBezTo>
                    <a:pt x="375" y="104"/>
                    <a:pt x="349" y="0"/>
                    <a:pt x="238" y="3"/>
                  </a:cubicBezTo>
                  <a:cubicBezTo>
                    <a:pt x="212" y="5"/>
                    <a:pt x="110" y="5"/>
                    <a:pt x="95" y="140"/>
                  </a:cubicBezTo>
                  <a:cubicBezTo>
                    <a:pt x="93" y="172"/>
                    <a:pt x="137" y="183"/>
                    <a:pt x="141" y="186"/>
                  </a:cubicBezTo>
                  <a:cubicBezTo>
                    <a:pt x="154" y="189"/>
                    <a:pt x="192" y="165"/>
                    <a:pt x="193" y="140"/>
                  </a:cubicBezTo>
                  <a:cubicBezTo>
                    <a:pt x="195" y="115"/>
                    <a:pt x="181" y="89"/>
                    <a:pt x="141" y="86"/>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9"/>
            <p:cNvSpPr>
              <a:spLocks noChangeArrowheads="1"/>
            </p:cNvSpPr>
            <p:nvPr/>
          </p:nvSpPr>
          <p:spPr bwMode="auto">
            <a:xfrm>
              <a:off x="4718050" y="2962053"/>
              <a:ext cx="30164" cy="49213"/>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p:cNvSpPr>
            <p:nvPr/>
          </p:nvSpPr>
          <p:spPr bwMode="auto">
            <a:xfrm>
              <a:off x="4284663" y="1325339"/>
              <a:ext cx="39688" cy="30164"/>
            </a:xfrm>
            <a:custGeom>
              <a:avLst/>
              <a:gdLst>
                <a:gd name="T0" fmla="*/ 16 w 16"/>
                <a:gd name="T1" fmla="*/ 10 h 12"/>
                <a:gd name="T2" fmla="*/ 16 w 16"/>
                <a:gd name="T3" fmla="*/ 0 h 12"/>
                <a:gd name="T4" fmla="*/ 0 w 16"/>
                <a:gd name="T5" fmla="*/ 0 h 12"/>
                <a:gd name="T6" fmla="*/ 0 w 16"/>
                <a:gd name="T7" fmla="*/ 12 h 12"/>
                <a:gd name="T8" fmla="*/ 16 w 16"/>
                <a:gd name="T9" fmla="*/ 10 h 12"/>
              </a:gdLst>
              <a:ahLst/>
              <a:cxnLst>
                <a:cxn ang="0">
                  <a:pos x="T0" y="T1"/>
                </a:cxn>
                <a:cxn ang="0">
                  <a:pos x="T2" y="T3"/>
                </a:cxn>
                <a:cxn ang="0">
                  <a:pos x="T4" y="T5"/>
                </a:cxn>
                <a:cxn ang="0">
                  <a:pos x="T6" y="T7"/>
                </a:cxn>
                <a:cxn ang="0">
                  <a:pos x="T8" y="T9"/>
                </a:cxn>
              </a:cxnLst>
              <a:rect l="0" t="0" r="r" b="b"/>
              <a:pathLst>
                <a:path w="16" h="12">
                  <a:moveTo>
                    <a:pt x="16" y="10"/>
                  </a:moveTo>
                  <a:cubicBezTo>
                    <a:pt x="16" y="0"/>
                    <a:pt x="16" y="0"/>
                    <a:pt x="16" y="0"/>
                  </a:cubicBezTo>
                  <a:cubicBezTo>
                    <a:pt x="0" y="0"/>
                    <a:pt x="0" y="0"/>
                    <a:pt x="0" y="0"/>
                  </a:cubicBezTo>
                  <a:cubicBezTo>
                    <a:pt x="0" y="12"/>
                    <a:pt x="0" y="12"/>
                    <a:pt x="0" y="12"/>
                  </a:cubicBezTo>
                  <a:cubicBezTo>
                    <a:pt x="5" y="12"/>
                    <a:pt x="11" y="11"/>
                    <a:pt x="16" y="10"/>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Freeform 32"/>
            <p:cNvSpPr>
              <a:spLocks/>
            </p:cNvSpPr>
            <p:nvPr/>
          </p:nvSpPr>
          <p:spPr bwMode="auto">
            <a:xfrm>
              <a:off x="5122863" y="1325339"/>
              <a:ext cx="30164" cy="26988"/>
            </a:xfrm>
            <a:custGeom>
              <a:avLst/>
              <a:gdLst>
                <a:gd name="T0" fmla="*/ 12 w 12"/>
                <a:gd name="T1" fmla="*/ 11 h 11"/>
                <a:gd name="T2" fmla="*/ 12 w 12"/>
                <a:gd name="T3" fmla="*/ 0 h 11"/>
                <a:gd name="T4" fmla="*/ 0 w 12"/>
                <a:gd name="T5" fmla="*/ 0 h 11"/>
                <a:gd name="T6" fmla="*/ 0 w 12"/>
                <a:gd name="T7" fmla="*/ 9 h 11"/>
                <a:gd name="T8" fmla="*/ 12 w 12"/>
                <a:gd name="T9" fmla="*/ 11 h 11"/>
              </a:gdLst>
              <a:ahLst/>
              <a:cxnLst>
                <a:cxn ang="0">
                  <a:pos x="T0" y="T1"/>
                </a:cxn>
                <a:cxn ang="0">
                  <a:pos x="T2" y="T3"/>
                </a:cxn>
                <a:cxn ang="0">
                  <a:pos x="T4" y="T5"/>
                </a:cxn>
                <a:cxn ang="0">
                  <a:pos x="T6" y="T7"/>
                </a:cxn>
                <a:cxn ang="0">
                  <a:pos x="T8" y="T9"/>
                </a:cxn>
              </a:cxnLst>
              <a:rect l="0" t="0" r="r" b="b"/>
              <a:pathLst>
                <a:path w="12" h="11">
                  <a:moveTo>
                    <a:pt x="12" y="11"/>
                  </a:moveTo>
                  <a:cubicBezTo>
                    <a:pt x="12" y="0"/>
                    <a:pt x="12" y="0"/>
                    <a:pt x="12" y="0"/>
                  </a:cubicBezTo>
                  <a:cubicBezTo>
                    <a:pt x="0" y="0"/>
                    <a:pt x="0" y="0"/>
                    <a:pt x="0" y="0"/>
                  </a:cubicBezTo>
                  <a:cubicBezTo>
                    <a:pt x="0" y="9"/>
                    <a:pt x="0" y="9"/>
                    <a:pt x="0" y="9"/>
                  </a:cubicBezTo>
                  <a:cubicBezTo>
                    <a:pt x="4" y="10"/>
                    <a:pt x="8" y="10"/>
                    <a:pt x="12" y="11"/>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Freeform 34"/>
            <p:cNvSpPr>
              <a:spLocks noEditPoints="1"/>
            </p:cNvSpPr>
            <p:nvPr/>
          </p:nvSpPr>
          <p:spPr bwMode="auto">
            <a:xfrm>
              <a:off x="4070350" y="1347564"/>
              <a:ext cx="1306512" cy="1614490"/>
            </a:xfrm>
            <a:custGeom>
              <a:avLst/>
              <a:gdLst>
                <a:gd name="T0" fmla="*/ 458 w 530"/>
                <a:gd name="T1" fmla="*/ 31 h 655"/>
                <a:gd name="T2" fmla="*/ 488 w 530"/>
                <a:gd name="T3" fmla="*/ 39 h 655"/>
                <a:gd name="T4" fmla="*/ 458 w 530"/>
                <a:gd name="T5" fmla="*/ 47 h 655"/>
                <a:gd name="T6" fmla="*/ 427 w 530"/>
                <a:gd name="T7" fmla="*/ 227 h 655"/>
                <a:gd name="T8" fmla="*/ 275 w 530"/>
                <a:gd name="T9" fmla="*/ 209 h 655"/>
                <a:gd name="T10" fmla="*/ 265 w 530"/>
                <a:gd name="T11" fmla="*/ 173 h 655"/>
                <a:gd name="T12" fmla="*/ 251 w 530"/>
                <a:gd name="T13" fmla="*/ 208 h 655"/>
                <a:gd name="T14" fmla="*/ 103 w 530"/>
                <a:gd name="T15" fmla="*/ 227 h 655"/>
                <a:gd name="T16" fmla="*/ 68 w 530"/>
                <a:gd name="T17" fmla="*/ 47 h 655"/>
                <a:gd name="T18" fmla="*/ 39 w 530"/>
                <a:gd name="T19" fmla="*/ 39 h 655"/>
                <a:gd name="T20" fmla="*/ 69 w 530"/>
                <a:gd name="T21" fmla="*/ 31 h 655"/>
                <a:gd name="T22" fmla="*/ 103 w 530"/>
                <a:gd name="T23" fmla="*/ 1 h 655"/>
                <a:gd name="T24" fmla="*/ 87 w 530"/>
                <a:gd name="T25" fmla="*/ 27 h 655"/>
                <a:gd name="T26" fmla="*/ 54 w 530"/>
                <a:gd name="T27" fmla="*/ 15 h 655"/>
                <a:gd name="T28" fmla="*/ 54 w 530"/>
                <a:gd name="T29" fmla="*/ 66 h 655"/>
                <a:gd name="T30" fmla="*/ 87 w 530"/>
                <a:gd name="T31" fmla="*/ 51 h 655"/>
                <a:gd name="T32" fmla="*/ 59 w 530"/>
                <a:gd name="T33" fmla="*/ 451 h 655"/>
                <a:gd name="T34" fmla="*/ 74 w 530"/>
                <a:gd name="T35" fmla="*/ 417 h 655"/>
                <a:gd name="T36" fmla="*/ 23 w 530"/>
                <a:gd name="T37" fmla="*/ 417 h 655"/>
                <a:gd name="T38" fmla="*/ 35 w 530"/>
                <a:gd name="T39" fmla="*/ 451 h 655"/>
                <a:gd name="T40" fmla="*/ 4 w 530"/>
                <a:gd name="T41" fmla="*/ 463 h 655"/>
                <a:gd name="T42" fmla="*/ 39 w 530"/>
                <a:gd name="T43" fmla="*/ 429 h 655"/>
                <a:gd name="T44" fmla="*/ 48 w 530"/>
                <a:gd name="T45" fmla="*/ 401 h 655"/>
                <a:gd name="T46" fmla="*/ 55 w 530"/>
                <a:gd name="T47" fmla="*/ 430 h 655"/>
                <a:gd name="T48" fmla="*/ 183 w 530"/>
                <a:gd name="T49" fmla="*/ 463 h 655"/>
                <a:gd name="T50" fmla="*/ 167 w 530"/>
                <a:gd name="T51" fmla="*/ 496 h 655"/>
                <a:gd name="T52" fmla="*/ 219 w 530"/>
                <a:gd name="T53" fmla="*/ 496 h 655"/>
                <a:gd name="T54" fmla="*/ 207 w 530"/>
                <a:gd name="T55" fmla="*/ 463 h 655"/>
                <a:gd name="T56" fmla="*/ 263 w 530"/>
                <a:gd name="T57" fmla="*/ 655 h 655"/>
                <a:gd name="T58" fmla="*/ 275 w 530"/>
                <a:gd name="T59" fmla="*/ 463 h 655"/>
                <a:gd name="T60" fmla="*/ 331 w 530"/>
                <a:gd name="T61" fmla="*/ 479 h 655"/>
                <a:gd name="T62" fmla="*/ 340 w 530"/>
                <a:gd name="T63" fmla="*/ 515 h 655"/>
                <a:gd name="T64" fmla="*/ 355 w 530"/>
                <a:gd name="T65" fmla="*/ 479 h 655"/>
                <a:gd name="T66" fmla="*/ 463 w 530"/>
                <a:gd name="T67" fmla="*/ 463 h 655"/>
                <a:gd name="T68" fmla="*/ 450 w 530"/>
                <a:gd name="T69" fmla="*/ 416 h 655"/>
                <a:gd name="T70" fmla="*/ 493 w 530"/>
                <a:gd name="T71" fmla="*/ 416 h 655"/>
                <a:gd name="T72" fmla="*/ 479 w 530"/>
                <a:gd name="T73" fmla="*/ 463 h 655"/>
                <a:gd name="T74" fmla="*/ 530 w 530"/>
                <a:gd name="T75" fmla="*/ 451 h 655"/>
                <a:gd name="T76" fmla="*/ 483 w 530"/>
                <a:gd name="T77" fmla="*/ 434 h 655"/>
                <a:gd name="T78" fmla="*/ 473 w 530"/>
                <a:gd name="T79" fmla="*/ 398 h 655"/>
                <a:gd name="T80" fmla="*/ 459 w 530"/>
                <a:gd name="T81" fmla="*/ 433 h 655"/>
                <a:gd name="T82" fmla="*/ 439 w 530"/>
                <a:gd name="T83" fmla="*/ 451 h 655"/>
                <a:gd name="T84" fmla="*/ 456 w 530"/>
                <a:gd name="T85" fmla="*/ 51 h 655"/>
                <a:gd name="T86" fmla="*/ 492 w 530"/>
                <a:gd name="T87" fmla="*/ 41 h 655"/>
                <a:gd name="T88" fmla="*/ 456 w 530"/>
                <a:gd name="T89" fmla="*/ 27 h 655"/>
                <a:gd name="T90" fmla="*/ 439 w 530"/>
                <a:gd name="T91" fmla="*/ 2 h 655"/>
                <a:gd name="T92" fmla="*/ 427 w 530"/>
                <a:gd name="T93" fmla="*/ 31 h 655"/>
                <a:gd name="T94" fmla="*/ 351 w 530"/>
                <a:gd name="T95" fmla="*/ 451 h 655"/>
                <a:gd name="T96" fmla="*/ 364 w 530"/>
                <a:gd name="T97" fmla="*/ 496 h 655"/>
                <a:gd name="T98" fmla="*/ 321 w 530"/>
                <a:gd name="T99" fmla="*/ 496 h 655"/>
                <a:gd name="T100" fmla="*/ 335 w 530"/>
                <a:gd name="T101" fmla="*/ 451 h 655"/>
                <a:gd name="T102" fmla="*/ 203 w 530"/>
                <a:gd name="T103" fmla="*/ 482 h 655"/>
                <a:gd name="T104" fmla="*/ 195 w 530"/>
                <a:gd name="T105" fmla="*/ 511 h 655"/>
                <a:gd name="T106" fmla="*/ 187 w 530"/>
                <a:gd name="T107" fmla="*/ 482 h 655"/>
                <a:gd name="T108" fmla="*/ 103 w 530"/>
                <a:gd name="T109" fmla="*/ 451 h 655"/>
                <a:gd name="T110" fmla="*/ 255 w 530"/>
                <a:gd name="T111" fmla="*/ 239 h 655"/>
                <a:gd name="T112" fmla="*/ 242 w 530"/>
                <a:gd name="T113" fmla="*/ 192 h 655"/>
                <a:gd name="T114" fmla="*/ 285 w 530"/>
                <a:gd name="T115" fmla="*/ 192 h 655"/>
                <a:gd name="T116" fmla="*/ 271 w 530"/>
                <a:gd name="T117" fmla="*/ 239 h 655"/>
                <a:gd name="T118" fmla="*/ 427 w 530"/>
                <a:gd name="T119" fmla="*/ 451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0" h="655">
                  <a:moveTo>
                    <a:pt x="427" y="31"/>
                  </a:moveTo>
                  <a:cubicBezTo>
                    <a:pt x="458" y="31"/>
                    <a:pt x="458" y="31"/>
                    <a:pt x="458" y="31"/>
                  </a:cubicBezTo>
                  <a:cubicBezTo>
                    <a:pt x="460" y="23"/>
                    <a:pt x="466" y="17"/>
                    <a:pt x="473" y="17"/>
                  </a:cubicBezTo>
                  <a:cubicBezTo>
                    <a:pt x="481" y="17"/>
                    <a:pt x="488" y="28"/>
                    <a:pt x="488" y="39"/>
                  </a:cubicBezTo>
                  <a:cubicBezTo>
                    <a:pt x="488" y="51"/>
                    <a:pt x="481" y="60"/>
                    <a:pt x="473" y="60"/>
                  </a:cubicBezTo>
                  <a:cubicBezTo>
                    <a:pt x="466" y="60"/>
                    <a:pt x="461" y="55"/>
                    <a:pt x="458" y="47"/>
                  </a:cubicBezTo>
                  <a:cubicBezTo>
                    <a:pt x="427" y="47"/>
                    <a:pt x="427" y="47"/>
                    <a:pt x="427" y="47"/>
                  </a:cubicBezTo>
                  <a:cubicBezTo>
                    <a:pt x="427" y="227"/>
                    <a:pt x="427" y="227"/>
                    <a:pt x="427" y="227"/>
                  </a:cubicBezTo>
                  <a:cubicBezTo>
                    <a:pt x="275" y="227"/>
                    <a:pt x="275" y="227"/>
                    <a:pt x="275" y="227"/>
                  </a:cubicBezTo>
                  <a:cubicBezTo>
                    <a:pt x="275" y="209"/>
                    <a:pt x="275" y="209"/>
                    <a:pt x="275" y="209"/>
                  </a:cubicBezTo>
                  <a:cubicBezTo>
                    <a:pt x="283" y="206"/>
                    <a:pt x="290" y="199"/>
                    <a:pt x="290" y="192"/>
                  </a:cubicBezTo>
                  <a:cubicBezTo>
                    <a:pt x="290" y="181"/>
                    <a:pt x="279" y="173"/>
                    <a:pt x="265" y="173"/>
                  </a:cubicBezTo>
                  <a:cubicBezTo>
                    <a:pt x="251" y="173"/>
                    <a:pt x="239" y="181"/>
                    <a:pt x="239" y="192"/>
                  </a:cubicBezTo>
                  <a:cubicBezTo>
                    <a:pt x="239" y="199"/>
                    <a:pt x="243" y="205"/>
                    <a:pt x="251" y="208"/>
                  </a:cubicBezTo>
                  <a:cubicBezTo>
                    <a:pt x="251" y="227"/>
                    <a:pt x="251" y="227"/>
                    <a:pt x="251" y="227"/>
                  </a:cubicBezTo>
                  <a:cubicBezTo>
                    <a:pt x="103" y="227"/>
                    <a:pt x="103" y="227"/>
                    <a:pt x="103" y="227"/>
                  </a:cubicBezTo>
                  <a:cubicBezTo>
                    <a:pt x="103" y="47"/>
                    <a:pt x="103" y="47"/>
                    <a:pt x="103" y="47"/>
                  </a:cubicBezTo>
                  <a:cubicBezTo>
                    <a:pt x="68" y="47"/>
                    <a:pt x="68" y="47"/>
                    <a:pt x="68" y="47"/>
                  </a:cubicBezTo>
                  <a:cubicBezTo>
                    <a:pt x="66" y="55"/>
                    <a:pt x="60" y="60"/>
                    <a:pt x="54" y="60"/>
                  </a:cubicBezTo>
                  <a:cubicBezTo>
                    <a:pt x="46" y="60"/>
                    <a:pt x="39" y="51"/>
                    <a:pt x="39" y="39"/>
                  </a:cubicBezTo>
                  <a:cubicBezTo>
                    <a:pt x="39" y="28"/>
                    <a:pt x="46" y="17"/>
                    <a:pt x="54" y="17"/>
                  </a:cubicBezTo>
                  <a:cubicBezTo>
                    <a:pt x="61" y="17"/>
                    <a:pt x="66" y="23"/>
                    <a:pt x="69" y="31"/>
                  </a:cubicBezTo>
                  <a:cubicBezTo>
                    <a:pt x="103" y="31"/>
                    <a:pt x="103" y="31"/>
                    <a:pt x="103" y="31"/>
                  </a:cubicBezTo>
                  <a:cubicBezTo>
                    <a:pt x="103" y="1"/>
                    <a:pt x="103" y="1"/>
                    <a:pt x="103" y="1"/>
                  </a:cubicBezTo>
                  <a:cubicBezTo>
                    <a:pt x="98" y="2"/>
                    <a:pt x="92" y="3"/>
                    <a:pt x="87" y="3"/>
                  </a:cubicBezTo>
                  <a:cubicBezTo>
                    <a:pt x="87" y="27"/>
                    <a:pt x="87" y="27"/>
                    <a:pt x="87" y="27"/>
                  </a:cubicBezTo>
                  <a:cubicBezTo>
                    <a:pt x="71" y="27"/>
                    <a:pt x="71" y="27"/>
                    <a:pt x="71" y="27"/>
                  </a:cubicBezTo>
                  <a:cubicBezTo>
                    <a:pt x="67" y="19"/>
                    <a:pt x="61" y="15"/>
                    <a:pt x="54" y="15"/>
                  </a:cubicBezTo>
                  <a:cubicBezTo>
                    <a:pt x="43" y="15"/>
                    <a:pt x="35" y="26"/>
                    <a:pt x="35" y="41"/>
                  </a:cubicBezTo>
                  <a:cubicBezTo>
                    <a:pt x="35" y="55"/>
                    <a:pt x="43" y="66"/>
                    <a:pt x="54" y="66"/>
                  </a:cubicBezTo>
                  <a:cubicBezTo>
                    <a:pt x="61" y="66"/>
                    <a:pt x="68" y="59"/>
                    <a:pt x="71" y="51"/>
                  </a:cubicBezTo>
                  <a:cubicBezTo>
                    <a:pt x="87" y="51"/>
                    <a:pt x="87" y="51"/>
                    <a:pt x="87" y="51"/>
                  </a:cubicBezTo>
                  <a:cubicBezTo>
                    <a:pt x="87" y="451"/>
                    <a:pt x="87" y="451"/>
                    <a:pt x="87" y="451"/>
                  </a:cubicBezTo>
                  <a:cubicBezTo>
                    <a:pt x="59" y="451"/>
                    <a:pt x="59" y="451"/>
                    <a:pt x="59" y="451"/>
                  </a:cubicBezTo>
                  <a:cubicBezTo>
                    <a:pt x="59" y="434"/>
                    <a:pt x="59" y="434"/>
                    <a:pt x="59" y="434"/>
                  </a:cubicBezTo>
                  <a:cubicBezTo>
                    <a:pt x="67" y="431"/>
                    <a:pt x="74" y="424"/>
                    <a:pt x="74" y="417"/>
                  </a:cubicBezTo>
                  <a:cubicBezTo>
                    <a:pt x="74" y="406"/>
                    <a:pt x="64" y="398"/>
                    <a:pt x="49" y="398"/>
                  </a:cubicBezTo>
                  <a:cubicBezTo>
                    <a:pt x="35" y="398"/>
                    <a:pt x="23" y="406"/>
                    <a:pt x="23" y="417"/>
                  </a:cubicBezTo>
                  <a:cubicBezTo>
                    <a:pt x="23" y="424"/>
                    <a:pt x="27" y="430"/>
                    <a:pt x="35" y="433"/>
                  </a:cubicBezTo>
                  <a:cubicBezTo>
                    <a:pt x="35" y="451"/>
                    <a:pt x="35" y="451"/>
                    <a:pt x="35" y="451"/>
                  </a:cubicBezTo>
                  <a:cubicBezTo>
                    <a:pt x="0" y="451"/>
                    <a:pt x="0" y="451"/>
                    <a:pt x="0" y="451"/>
                  </a:cubicBezTo>
                  <a:cubicBezTo>
                    <a:pt x="1" y="455"/>
                    <a:pt x="2" y="459"/>
                    <a:pt x="4" y="463"/>
                  </a:cubicBezTo>
                  <a:cubicBezTo>
                    <a:pt x="39" y="463"/>
                    <a:pt x="39" y="463"/>
                    <a:pt x="39" y="463"/>
                  </a:cubicBezTo>
                  <a:cubicBezTo>
                    <a:pt x="39" y="429"/>
                    <a:pt x="39" y="429"/>
                    <a:pt x="39" y="429"/>
                  </a:cubicBezTo>
                  <a:cubicBezTo>
                    <a:pt x="31" y="427"/>
                    <a:pt x="26" y="422"/>
                    <a:pt x="26" y="416"/>
                  </a:cubicBezTo>
                  <a:cubicBezTo>
                    <a:pt x="26" y="407"/>
                    <a:pt x="36" y="401"/>
                    <a:pt x="48" y="401"/>
                  </a:cubicBezTo>
                  <a:cubicBezTo>
                    <a:pt x="60" y="401"/>
                    <a:pt x="69" y="407"/>
                    <a:pt x="69" y="416"/>
                  </a:cubicBezTo>
                  <a:cubicBezTo>
                    <a:pt x="69" y="422"/>
                    <a:pt x="63" y="428"/>
                    <a:pt x="55" y="430"/>
                  </a:cubicBezTo>
                  <a:cubicBezTo>
                    <a:pt x="55" y="463"/>
                    <a:pt x="55" y="463"/>
                    <a:pt x="55" y="463"/>
                  </a:cubicBezTo>
                  <a:cubicBezTo>
                    <a:pt x="183" y="463"/>
                    <a:pt x="183" y="463"/>
                    <a:pt x="183" y="463"/>
                  </a:cubicBezTo>
                  <a:cubicBezTo>
                    <a:pt x="183" y="479"/>
                    <a:pt x="183" y="479"/>
                    <a:pt x="183" y="479"/>
                  </a:cubicBezTo>
                  <a:cubicBezTo>
                    <a:pt x="175" y="482"/>
                    <a:pt x="167" y="489"/>
                    <a:pt x="167" y="496"/>
                  </a:cubicBezTo>
                  <a:cubicBezTo>
                    <a:pt x="167" y="507"/>
                    <a:pt x="178" y="515"/>
                    <a:pt x="192" y="515"/>
                  </a:cubicBezTo>
                  <a:cubicBezTo>
                    <a:pt x="206" y="515"/>
                    <a:pt x="219" y="507"/>
                    <a:pt x="219" y="496"/>
                  </a:cubicBezTo>
                  <a:cubicBezTo>
                    <a:pt x="219" y="489"/>
                    <a:pt x="215" y="483"/>
                    <a:pt x="207" y="479"/>
                  </a:cubicBezTo>
                  <a:cubicBezTo>
                    <a:pt x="207" y="463"/>
                    <a:pt x="207" y="463"/>
                    <a:pt x="207" y="463"/>
                  </a:cubicBezTo>
                  <a:cubicBezTo>
                    <a:pt x="263" y="463"/>
                    <a:pt x="263" y="463"/>
                    <a:pt x="263" y="463"/>
                  </a:cubicBezTo>
                  <a:cubicBezTo>
                    <a:pt x="263" y="655"/>
                    <a:pt x="263" y="655"/>
                    <a:pt x="263" y="655"/>
                  </a:cubicBezTo>
                  <a:cubicBezTo>
                    <a:pt x="275" y="655"/>
                    <a:pt x="275" y="655"/>
                    <a:pt x="275" y="655"/>
                  </a:cubicBezTo>
                  <a:cubicBezTo>
                    <a:pt x="275" y="463"/>
                    <a:pt x="275" y="463"/>
                    <a:pt x="275" y="463"/>
                  </a:cubicBezTo>
                  <a:cubicBezTo>
                    <a:pt x="331" y="463"/>
                    <a:pt x="331" y="463"/>
                    <a:pt x="331" y="463"/>
                  </a:cubicBezTo>
                  <a:cubicBezTo>
                    <a:pt x="331" y="479"/>
                    <a:pt x="331" y="479"/>
                    <a:pt x="331" y="479"/>
                  </a:cubicBezTo>
                  <a:cubicBezTo>
                    <a:pt x="323" y="482"/>
                    <a:pt x="315" y="489"/>
                    <a:pt x="315" y="496"/>
                  </a:cubicBezTo>
                  <a:cubicBezTo>
                    <a:pt x="315" y="507"/>
                    <a:pt x="326" y="515"/>
                    <a:pt x="340" y="515"/>
                  </a:cubicBezTo>
                  <a:cubicBezTo>
                    <a:pt x="354" y="515"/>
                    <a:pt x="367" y="507"/>
                    <a:pt x="367" y="496"/>
                  </a:cubicBezTo>
                  <a:cubicBezTo>
                    <a:pt x="367" y="489"/>
                    <a:pt x="363" y="483"/>
                    <a:pt x="355" y="479"/>
                  </a:cubicBezTo>
                  <a:cubicBezTo>
                    <a:pt x="355" y="463"/>
                    <a:pt x="355" y="463"/>
                    <a:pt x="355" y="463"/>
                  </a:cubicBezTo>
                  <a:cubicBezTo>
                    <a:pt x="463" y="463"/>
                    <a:pt x="463" y="463"/>
                    <a:pt x="463" y="463"/>
                  </a:cubicBezTo>
                  <a:cubicBezTo>
                    <a:pt x="463" y="429"/>
                    <a:pt x="463" y="429"/>
                    <a:pt x="463" y="429"/>
                  </a:cubicBezTo>
                  <a:cubicBezTo>
                    <a:pt x="455" y="427"/>
                    <a:pt x="450" y="422"/>
                    <a:pt x="450" y="416"/>
                  </a:cubicBezTo>
                  <a:cubicBezTo>
                    <a:pt x="450" y="407"/>
                    <a:pt x="460" y="401"/>
                    <a:pt x="472" y="401"/>
                  </a:cubicBezTo>
                  <a:cubicBezTo>
                    <a:pt x="484" y="401"/>
                    <a:pt x="493" y="407"/>
                    <a:pt x="493" y="416"/>
                  </a:cubicBezTo>
                  <a:cubicBezTo>
                    <a:pt x="493" y="422"/>
                    <a:pt x="487" y="428"/>
                    <a:pt x="479" y="430"/>
                  </a:cubicBezTo>
                  <a:cubicBezTo>
                    <a:pt x="479" y="463"/>
                    <a:pt x="479" y="463"/>
                    <a:pt x="479" y="463"/>
                  </a:cubicBezTo>
                  <a:cubicBezTo>
                    <a:pt x="526" y="463"/>
                    <a:pt x="526" y="463"/>
                    <a:pt x="526" y="463"/>
                  </a:cubicBezTo>
                  <a:cubicBezTo>
                    <a:pt x="527" y="459"/>
                    <a:pt x="529" y="455"/>
                    <a:pt x="530" y="451"/>
                  </a:cubicBezTo>
                  <a:cubicBezTo>
                    <a:pt x="483" y="451"/>
                    <a:pt x="483" y="451"/>
                    <a:pt x="483" y="451"/>
                  </a:cubicBezTo>
                  <a:cubicBezTo>
                    <a:pt x="483" y="434"/>
                    <a:pt x="483" y="434"/>
                    <a:pt x="483" y="434"/>
                  </a:cubicBezTo>
                  <a:cubicBezTo>
                    <a:pt x="491" y="431"/>
                    <a:pt x="498" y="424"/>
                    <a:pt x="498" y="417"/>
                  </a:cubicBezTo>
                  <a:cubicBezTo>
                    <a:pt x="498" y="406"/>
                    <a:pt x="488" y="398"/>
                    <a:pt x="473" y="398"/>
                  </a:cubicBezTo>
                  <a:cubicBezTo>
                    <a:pt x="459" y="398"/>
                    <a:pt x="447" y="406"/>
                    <a:pt x="447" y="417"/>
                  </a:cubicBezTo>
                  <a:cubicBezTo>
                    <a:pt x="447" y="424"/>
                    <a:pt x="451" y="430"/>
                    <a:pt x="459" y="433"/>
                  </a:cubicBezTo>
                  <a:cubicBezTo>
                    <a:pt x="459" y="451"/>
                    <a:pt x="459" y="451"/>
                    <a:pt x="459" y="451"/>
                  </a:cubicBezTo>
                  <a:cubicBezTo>
                    <a:pt x="439" y="451"/>
                    <a:pt x="439" y="451"/>
                    <a:pt x="439" y="451"/>
                  </a:cubicBezTo>
                  <a:cubicBezTo>
                    <a:pt x="439" y="51"/>
                    <a:pt x="439" y="51"/>
                    <a:pt x="439" y="51"/>
                  </a:cubicBezTo>
                  <a:cubicBezTo>
                    <a:pt x="456" y="51"/>
                    <a:pt x="456" y="51"/>
                    <a:pt x="456" y="51"/>
                  </a:cubicBezTo>
                  <a:cubicBezTo>
                    <a:pt x="459" y="59"/>
                    <a:pt x="465" y="66"/>
                    <a:pt x="473" y="66"/>
                  </a:cubicBezTo>
                  <a:cubicBezTo>
                    <a:pt x="483" y="66"/>
                    <a:pt x="492" y="55"/>
                    <a:pt x="492" y="41"/>
                  </a:cubicBezTo>
                  <a:cubicBezTo>
                    <a:pt x="492" y="26"/>
                    <a:pt x="483" y="15"/>
                    <a:pt x="473" y="15"/>
                  </a:cubicBezTo>
                  <a:cubicBezTo>
                    <a:pt x="466" y="15"/>
                    <a:pt x="459" y="19"/>
                    <a:pt x="456" y="27"/>
                  </a:cubicBezTo>
                  <a:cubicBezTo>
                    <a:pt x="439" y="27"/>
                    <a:pt x="439" y="27"/>
                    <a:pt x="439" y="27"/>
                  </a:cubicBezTo>
                  <a:cubicBezTo>
                    <a:pt x="439" y="2"/>
                    <a:pt x="439" y="2"/>
                    <a:pt x="439" y="2"/>
                  </a:cubicBezTo>
                  <a:cubicBezTo>
                    <a:pt x="435" y="1"/>
                    <a:pt x="431" y="1"/>
                    <a:pt x="427" y="0"/>
                  </a:cubicBezTo>
                  <a:lnTo>
                    <a:pt x="427" y="31"/>
                  </a:lnTo>
                  <a:close/>
                  <a:moveTo>
                    <a:pt x="427" y="451"/>
                  </a:moveTo>
                  <a:cubicBezTo>
                    <a:pt x="351" y="451"/>
                    <a:pt x="351" y="451"/>
                    <a:pt x="351" y="451"/>
                  </a:cubicBezTo>
                  <a:cubicBezTo>
                    <a:pt x="351" y="482"/>
                    <a:pt x="351" y="482"/>
                    <a:pt x="351" y="482"/>
                  </a:cubicBezTo>
                  <a:cubicBezTo>
                    <a:pt x="359" y="485"/>
                    <a:pt x="364" y="490"/>
                    <a:pt x="364" y="496"/>
                  </a:cubicBezTo>
                  <a:cubicBezTo>
                    <a:pt x="364" y="504"/>
                    <a:pt x="355" y="511"/>
                    <a:pt x="343" y="511"/>
                  </a:cubicBezTo>
                  <a:cubicBezTo>
                    <a:pt x="331" y="511"/>
                    <a:pt x="321" y="504"/>
                    <a:pt x="321" y="496"/>
                  </a:cubicBezTo>
                  <a:cubicBezTo>
                    <a:pt x="321" y="489"/>
                    <a:pt x="327" y="484"/>
                    <a:pt x="335" y="482"/>
                  </a:cubicBezTo>
                  <a:cubicBezTo>
                    <a:pt x="335" y="451"/>
                    <a:pt x="335" y="451"/>
                    <a:pt x="335" y="451"/>
                  </a:cubicBezTo>
                  <a:cubicBezTo>
                    <a:pt x="203" y="451"/>
                    <a:pt x="203" y="451"/>
                    <a:pt x="203" y="451"/>
                  </a:cubicBezTo>
                  <a:cubicBezTo>
                    <a:pt x="203" y="482"/>
                    <a:pt x="203" y="482"/>
                    <a:pt x="203" y="482"/>
                  </a:cubicBezTo>
                  <a:cubicBezTo>
                    <a:pt x="211" y="485"/>
                    <a:pt x="216" y="490"/>
                    <a:pt x="216" y="496"/>
                  </a:cubicBezTo>
                  <a:cubicBezTo>
                    <a:pt x="216" y="504"/>
                    <a:pt x="207" y="511"/>
                    <a:pt x="195" y="511"/>
                  </a:cubicBezTo>
                  <a:cubicBezTo>
                    <a:pt x="183" y="511"/>
                    <a:pt x="173" y="504"/>
                    <a:pt x="173" y="496"/>
                  </a:cubicBezTo>
                  <a:cubicBezTo>
                    <a:pt x="173" y="489"/>
                    <a:pt x="179" y="484"/>
                    <a:pt x="187" y="482"/>
                  </a:cubicBezTo>
                  <a:cubicBezTo>
                    <a:pt x="187" y="451"/>
                    <a:pt x="187" y="451"/>
                    <a:pt x="187" y="451"/>
                  </a:cubicBezTo>
                  <a:cubicBezTo>
                    <a:pt x="103" y="451"/>
                    <a:pt x="103" y="451"/>
                    <a:pt x="103" y="451"/>
                  </a:cubicBezTo>
                  <a:cubicBezTo>
                    <a:pt x="103" y="239"/>
                    <a:pt x="103" y="239"/>
                    <a:pt x="103" y="239"/>
                  </a:cubicBezTo>
                  <a:cubicBezTo>
                    <a:pt x="255" y="239"/>
                    <a:pt x="255" y="239"/>
                    <a:pt x="255" y="239"/>
                  </a:cubicBezTo>
                  <a:cubicBezTo>
                    <a:pt x="255" y="205"/>
                    <a:pt x="255" y="205"/>
                    <a:pt x="255" y="205"/>
                  </a:cubicBezTo>
                  <a:cubicBezTo>
                    <a:pt x="247" y="203"/>
                    <a:pt x="242" y="198"/>
                    <a:pt x="242" y="192"/>
                  </a:cubicBezTo>
                  <a:cubicBezTo>
                    <a:pt x="242" y="183"/>
                    <a:pt x="252" y="177"/>
                    <a:pt x="264" y="177"/>
                  </a:cubicBezTo>
                  <a:cubicBezTo>
                    <a:pt x="276" y="177"/>
                    <a:pt x="285" y="183"/>
                    <a:pt x="285" y="192"/>
                  </a:cubicBezTo>
                  <a:cubicBezTo>
                    <a:pt x="285" y="198"/>
                    <a:pt x="279" y="204"/>
                    <a:pt x="271" y="206"/>
                  </a:cubicBezTo>
                  <a:cubicBezTo>
                    <a:pt x="271" y="239"/>
                    <a:pt x="271" y="239"/>
                    <a:pt x="271" y="239"/>
                  </a:cubicBezTo>
                  <a:cubicBezTo>
                    <a:pt x="427" y="239"/>
                    <a:pt x="427" y="239"/>
                    <a:pt x="427" y="239"/>
                  </a:cubicBezTo>
                  <a:lnTo>
                    <a:pt x="427" y="451"/>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Freeform 35"/>
            <p:cNvSpPr>
              <a:spLocks/>
            </p:cNvSpPr>
            <p:nvPr/>
          </p:nvSpPr>
          <p:spPr bwMode="auto">
            <a:xfrm>
              <a:off x="4324350" y="1330101"/>
              <a:ext cx="798513" cy="577850"/>
            </a:xfrm>
            <a:custGeom>
              <a:avLst/>
              <a:gdLst>
                <a:gd name="T0" fmla="*/ 0 w 324"/>
                <a:gd name="T1" fmla="*/ 54 h 234"/>
                <a:gd name="T2" fmla="*/ 0 w 324"/>
                <a:gd name="T3" fmla="*/ 234 h 234"/>
                <a:gd name="T4" fmla="*/ 148 w 324"/>
                <a:gd name="T5" fmla="*/ 234 h 234"/>
                <a:gd name="T6" fmla="*/ 148 w 324"/>
                <a:gd name="T7" fmla="*/ 215 h 234"/>
                <a:gd name="T8" fmla="*/ 136 w 324"/>
                <a:gd name="T9" fmla="*/ 199 h 234"/>
                <a:gd name="T10" fmla="*/ 162 w 324"/>
                <a:gd name="T11" fmla="*/ 180 h 234"/>
                <a:gd name="T12" fmla="*/ 187 w 324"/>
                <a:gd name="T13" fmla="*/ 199 h 234"/>
                <a:gd name="T14" fmla="*/ 172 w 324"/>
                <a:gd name="T15" fmla="*/ 216 h 234"/>
                <a:gd name="T16" fmla="*/ 172 w 324"/>
                <a:gd name="T17" fmla="*/ 234 h 234"/>
                <a:gd name="T18" fmla="*/ 324 w 324"/>
                <a:gd name="T19" fmla="*/ 234 h 234"/>
                <a:gd name="T20" fmla="*/ 324 w 324"/>
                <a:gd name="T21" fmla="*/ 54 h 234"/>
                <a:gd name="T22" fmla="*/ 320 w 324"/>
                <a:gd name="T23" fmla="*/ 54 h 234"/>
                <a:gd name="T24" fmla="*/ 320 w 324"/>
                <a:gd name="T25" fmla="*/ 38 h 234"/>
                <a:gd name="T26" fmla="*/ 324 w 324"/>
                <a:gd name="T27" fmla="*/ 38 h 234"/>
                <a:gd name="T28" fmla="*/ 324 w 324"/>
                <a:gd name="T29" fmla="*/ 7 h 234"/>
                <a:gd name="T30" fmla="*/ 168 w 324"/>
                <a:gd name="T31" fmla="*/ 0 h 234"/>
                <a:gd name="T32" fmla="*/ 0 w 324"/>
                <a:gd name="T33" fmla="*/ 8 h 234"/>
                <a:gd name="T34" fmla="*/ 0 w 324"/>
                <a:gd name="T35" fmla="*/ 38 h 234"/>
                <a:gd name="T36" fmla="*/ 0 w 324"/>
                <a:gd name="T37" fmla="*/ 5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4" h="234">
                  <a:moveTo>
                    <a:pt x="0" y="54"/>
                  </a:moveTo>
                  <a:cubicBezTo>
                    <a:pt x="0" y="234"/>
                    <a:pt x="0" y="234"/>
                    <a:pt x="0" y="234"/>
                  </a:cubicBezTo>
                  <a:cubicBezTo>
                    <a:pt x="148" y="234"/>
                    <a:pt x="148" y="234"/>
                    <a:pt x="148" y="234"/>
                  </a:cubicBezTo>
                  <a:cubicBezTo>
                    <a:pt x="148" y="215"/>
                    <a:pt x="148" y="215"/>
                    <a:pt x="148" y="215"/>
                  </a:cubicBezTo>
                  <a:cubicBezTo>
                    <a:pt x="140" y="212"/>
                    <a:pt x="136" y="206"/>
                    <a:pt x="136" y="199"/>
                  </a:cubicBezTo>
                  <a:cubicBezTo>
                    <a:pt x="136" y="188"/>
                    <a:pt x="148" y="180"/>
                    <a:pt x="162" y="180"/>
                  </a:cubicBezTo>
                  <a:cubicBezTo>
                    <a:pt x="176" y="180"/>
                    <a:pt x="187" y="188"/>
                    <a:pt x="187" y="199"/>
                  </a:cubicBezTo>
                  <a:cubicBezTo>
                    <a:pt x="187" y="206"/>
                    <a:pt x="180" y="213"/>
                    <a:pt x="172" y="216"/>
                  </a:cubicBezTo>
                  <a:cubicBezTo>
                    <a:pt x="172" y="234"/>
                    <a:pt x="172" y="234"/>
                    <a:pt x="172" y="234"/>
                  </a:cubicBezTo>
                  <a:cubicBezTo>
                    <a:pt x="324" y="234"/>
                    <a:pt x="324" y="234"/>
                    <a:pt x="324" y="234"/>
                  </a:cubicBezTo>
                  <a:cubicBezTo>
                    <a:pt x="324" y="54"/>
                    <a:pt x="324" y="54"/>
                    <a:pt x="324" y="54"/>
                  </a:cubicBezTo>
                  <a:cubicBezTo>
                    <a:pt x="320" y="54"/>
                    <a:pt x="320" y="54"/>
                    <a:pt x="320" y="54"/>
                  </a:cubicBezTo>
                  <a:cubicBezTo>
                    <a:pt x="320" y="38"/>
                    <a:pt x="320" y="38"/>
                    <a:pt x="320" y="38"/>
                  </a:cubicBezTo>
                  <a:cubicBezTo>
                    <a:pt x="324" y="38"/>
                    <a:pt x="324" y="38"/>
                    <a:pt x="324" y="38"/>
                  </a:cubicBezTo>
                  <a:cubicBezTo>
                    <a:pt x="324" y="7"/>
                    <a:pt x="324" y="7"/>
                    <a:pt x="324" y="7"/>
                  </a:cubicBezTo>
                  <a:cubicBezTo>
                    <a:pt x="284" y="3"/>
                    <a:pt x="233" y="0"/>
                    <a:pt x="168" y="0"/>
                  </a:cubicBezTo>
                  <a:cubicBezTo>
                    <a:pt x="130" y="0"/>
                    <a:pt x="64" y="1"/>
                    <a:pt x="0" y="8"/>
                  </a:cubicBezTo>
                  <a:cubicBezTo>
                    <a:pt x="0" y="38"/>
                    <a:pt x="0" y="38"/>
                    <a:pt x="0" y="38"/>
                  </a:cubicBezTo>
                  <a:lnTo>
                    <a:pt x="0" y="54"/>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Freeform 36"/>
            <p:cNvSpPr>
              <a:spLocks/>
            </p:cNvSpPr>
            <p:nvPr/>
          </p:nvSpPr>
          <p:spPr bwMode="auto">
            <a:xfrm>
              <a:off x="4324350" y="1936526"/>
              <a:ext cx="798513" cy="523875"/>
            </a:xfrm>
            <a:custGeom>
              <a:avLst/>
              <a:gdLst>
                <a:gd name="T0" fmla="*/ 236 w 503"/>
                <a:gd name="T1" fmla="*/ 0 h 330"/>
                <a:gd name="T2" fmla="*/ 0 w 503"/>
                <a:gd name="T3" fmla="*/ 0 h 330"/>
                <a:gd name="T4" fmla="*/ 0 w 503"/>
                <a:gd name="T5" fmla="*/ 330 h 330"/>
                <a:gd name="T6" fmla="*/ 130 w 503"/>
                <a:gd name="T7" fmla="*/ 330 h 330"/>
                <a:gd name="T8" fmla="*/ 130 w 503"/>
                <a:gd name="T9" fmla="*/ 323 h 330"/>
                <a:gd name="T10" fmla="*/ 155 w 503"/>
                <a:gd name="T11" fmla="*/ 323 h 330"/>
                <a:gd name="T12" fmla="*/ 155 w 503"/>
                <a:gd name="T13" fmla="*/ 330 h 330"/>
                <a:gd name="T14" fmla="*/ 360 w 503"/>
                <a:gd name="T15" fmla="*/ 330 h 330"/>
                <a:gd name="T16" fmla="*/ 360 w 503"/>
                <a:gd name="T17" fmla="*/ 323 h 330"/>
                <a:gd name="T18" fmla="*/ 385 w 503"/>
                <a:gd name="T19" fmla="*/ 323 h 330"/>
                <a:gd name="T20" fmla="*/ 385 w 503"/>
                <a:gd name="T21" fmla="*/ 330 h 330"/>
                <a:gd name="T22" fmla="*/ 503 w 503"/>
                <a:gd name="T23" fmla="*/ 330 h 330"/>
                <a:gd name="T24" fmla="*/ 503 w 503"/>
                <a:gd name="T25" fmla="*/ 0 h 330"/>
                <a:gd name="T26" fmla="*/ 261 w 503"/>
                <a:gd name="T27" fmla="*/ 0 h 330"/>
                <a:gd name="T28" fmla="*/ 236 w 503"/>
                <a:gd name="T2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3" h="330">
                  <a:moveTo>
                    <a:pt x="236" y="0"/>
                  </a:moveTo>
                  <a:lnTo>
                    <a:pt x="0" y="0"/>
                  </a:lnTo>
                  <a:lnTo>
                    <a:pt x="0" y="330"/>
                  </a:lnTo>
                  <a:lnTo>
                    <a:pt x="130" y="330"/>
                  </a:lnTo>
                  <a:lnTo>
                    <a:pt x="130" y="323"/>
                  </a:lnTo>
                  <a:lnTo>
                    <a:pt x="155" y="323"/>
                  </a:lnTo>
                  <a:lnTo>
                    <a:pt x="155" y="330"/>
                  </a:lnTo>
                  <a:lnTo>
                    <a:pt x="360" y="330"/>
                  </a:lnTo>
                  <a:lnTo>
                    <a:pt x="360" y="323"/>
                  </a:lnTo>
                  <a:lnTo>
                    <a:pt x="385" y="323"/>
                  </a:lnTo>
                  <a:lnTo>
                    <a:pt x="385" y="330"/>
                  </a:lnTo>
                  <a:lnTo>
                    <a:pt x="503" y="330"/>
                  </a:lnTo>
                  <a:lnTo>
                    <a:pt x="503" y="0"/>
                  </a:lnTo>
                  <a:lnTo>
                    <a:pt x="261" y="0"/>
                  </a:lnTo>
                  <a:lnTo>
                    <a:pt x="236" y="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Freeform 37"/>
            <p:cNvSpPr>
              <a:spLocks/>
            </p:cNvSpPr>
            <p:nvPr/>
          </p:nvSpPr>
          <p:spPr bwMode="auto">
            <a:xfrm>
              <a:off x="5153025" y="1352326"/>
              <a:ext cx="361950" cy="1108076"/>
            </a:xfrm>
            <a:custGeom>
              <a:avLst/>
              <a:gdLst>
                <a:gd name="T0" fmla="*/ 17 w 147"/>
                <a:gd name="T1" fmla="*/ 25 h 449"/>
                <a:gd name="T2" fmla="*/ 34 w 147"/>
                <a:gd name="T3" fmla="*/ 13 h 449"/>
                <a:gd name="T4" fmla="*/ 53 w 147"/>
                <a:gd name="T5" fmla="*/ 39 h 449"/>
                <a:gd name="T6" fmla="*/ 34 w 147"/>
                <a:gd name="T7" fmla="*/ 64 h 449"/>
                <a:gd name="T8" fmla="*/ 17 w 147"/>
                <a:gd name="T9" fmla="*/ 49 h 449"/>
                <a:gd name="T10" fmla="*/ 0 w 147"/>
                <a:gd name="T11" fmla="*/ 49 h 449"/>
                <a:gd name="T12" fmla="*/ 0 w 147"/>
                <a:gd name="T13" fmla="*/ 449 h 449"/>
                <a:gd name="T14" fmla="*/ 20 w 147"/>
                <a:gd name="T15" fmla="*/ 449 h 449"/>
                <a:gd name="T16" fmla="*/ 20 w 147"/>
                <a:gd name="T17" fmla="*/ 431 h 449"/>
                <a:gd name="T18" fmla="*/ 8 w 147"/>
                <a:gd name="T19" fmla="*/ 415 h 449"/>
                <a:gd name="T20" fmla="*/ 34 w 147"/>
                <a:gd name="T21" fmla="*/ 396 h 449"/>
                <a:gd name="T22" fmla="*/ 59 w 147"/>
                <a:gd name="T23" fmla="*/ 415 h 449"/>
                <a:gd name="T24" fmla="*/ 44 w 147"/>
                <a:gd name="T25" fmla="*/ 432 h 449"/>
                <a:gd name="T26" fmla="*/ 44 w 147"/>
                <a:gd name="T27" fmla="*/ 449 h 449"/>
                <a:gd name="T28" fmla="*/ 91 w 147"/>
                <a:gd name="T29" fmla="*/ 449 h 449"/>
                <a:gd name="T30" fmla="*/ 136 w 147"/>
                <a:gd name="T31" fmla="*/ 51 h 449"/>
                <a:gd name="T32" fmla="*/ 0 w 147"/>
                <a:gd name="T33" fmla="*/ 0 h 449"/>
                <a:gd name="T34" fmla="*/ 0 w 147"/>
                <a:gd name="T35" fmla="*/ 25 h 449"/>
                <a:gd name="T36" fmla="*/ 17 w 147"/>
                <a:gd name="T37" fmla="*/ 2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7" h="449">
                  <a:moveTo>
                    <a:pt x="17" y="25"/>
                  </a:moveTo>
                  <a:cubicBezTo>
                    <a:pt x="20" y="17"/>
                    <a:pt x="27" y="13"/>
                    <a:pt x="34" y="13"/>
                  </a:cubicBezTo>
                  <a:cubicBezTo>
                    <a:pt x="44" y="13"/>
                    <a:pt x="53" y="24"/>
                    <a:pt x="53" y="39"/>
                  </a:cubicBezTo>
                  <a:cubicBezTo>
                    <a:pt x="53" y="53"/>
                    <a:pt x="44" y="64"/>
                    <a:pt x="34" y="64"/>
                  </a:cubicBezTo>
                  <a:cubicBezTo>
                    <a:pt x="26" y="64"/>
                    <a:pt x="20" y="57"/>
                    <a:pt x="17" y="49"/>
                  </a:cubicBezTo>
                  <a:cubicBezTo>
                    <a:pt x="0" y="49"/>
                    <a:pt x="0" y="49"/>
                    <a:pt x="0" y="49"/>
                  </a:cubicBezTo>
                  <a:cubicBezTo>
                    <a:pt x="0" y="449"/>
                    <a:pt x="0" y="449"/>
                    <a:pt x="0" y="449"/>
                  </a:cubicBezTo>
                  <a:cubicBezTo>
                    <a:pt x="20" y="449"/>
                    <a:pt x="20" y="449"/>
                    <a:pt x="20" y="449"/>
                  </a:cubicBezTo>
                  <a:cubicBezTo>
                    <a:pt x="20" y="431"/>
                    <a:pt x="20" y="431"/>
                    <a:pt x="20" y="431"/>
                  </a:cubicBezTo>
                  <a:cubicBezTo>
                    <a:pt x="12" y="428"/>
                    <a:pt x="8" y="422"/>
                    <a:pt x="8" y="415"/>
                  </a:cubicBezTo>
                  <a:cubicBezTo>
                    <a:pt x="8" y="404"/>
                    <a:pt x="20" y="396"/>
                    <a:pt x="34" y="396"/>
                  </a:cubicBezTo>
                  <a:cubicBezTo>
                    <a:pt x="49" y="396"/>
                    <a:pt x="59" y="404"/>
                    <a:pt x="59" y="415"/>
                  </a:cubicBezTo>
                  <a:cubicBezTo>
                    <a:pt x="59" y="422"/>
                    <a:pt x="52" y="429"/>
                    <a:pt x="44" y="432"/>
                  </a:cubicBezTo>
                  <a:cubicBezTo>
                    <a:pt x="44" y="449"/>
                    <a:pt x="44" y="449"/>
                    <a:pt x="44" y="449"/>
                  </a:cubicBezTo>
                  <a:cubicBezTo>
                    <a:pt x="91" y="449"/>
                    <a:pt x="91" y="449"/>
                    <a:pt x="91" y="449"/>
                  </a:cubicBezTo>
                  <a:cubicBezTo>
                    <a:pt x="124" y="356"/>
                    <a:pt x="147" y="226"/>
                    <a:pt x="136" y="51"/>
                  </a:cubicBezTo>
                  <a:cubicBezTo>
                    <a:pt x="128" y="41"/>
                    <a:pt x="108" y="14"/>
                    <a:pt x="0" y="0"/>
                  </a:cubicBezTo>
                  <a:cubicBezTo>
                    <a:pt x="0" y="25"/>
                    <a:pt x="0" y="25"/>
                    <a:pt x="0" y="25"/>
                  </a:cubicBezTo>
                  <a:lnTo>
                    <a:pt x="17" y="25"/>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37" name="Freeform 38"/>
            <p:cNvSpPr>
              <a:spLocks/>
            </p:cNvSpPr>
            <p:nvPr/>
          </p:nvSpPr>
          <p:spPr bwMode="auto">
            <a:xfrm>
              <a:off x="3937000" y="1355501"/>
              <a:ext cx="347663" cy="1104901"/>
            </a:xfrm>
            <a:custGeom>
              <a:avLst/>
              <a:gdLst>
                <a:gd name="T0" fmla="*/ 89 w 141"/>
                <a:gd name="T1" fmla="*/ 430 h 448"/>
                <a:gd name="T2" fmla="*/ 77 w 141"/>
                <a:gd name="T3" fmla="*/ 414 h 448"/>
                <a:gd name="T4" fmla="*/ 103 w 141"/>
                <a:gd name="T5" fmla="*/ 395 h 448"/>
                <a:gd name="T6" fmla="*/ 128 w 141"/>
                <a:gd name="T7" fmla="*/ 414 h 448"/>
                <a:gd name="T8" fmla="*/ 113 w 141"/>
                <a:gd name="T9" fmla="*/ 431 h 448"/>
                <a:gd name="T10" fmla="*/ 113 w 141"/>
                <a:gd name="T11" fmla="*/ 448 h 448"/>
                <a:gd name="T12" fmla="*/ 141 w 141"/>
                <a:gd name="T13" fmla="*/ 448 h 448"/>
                <a:gd name="T14" fmla="*/ 141 w 141"/>
                <a:gd name="T15" fmla="*/ 48 h 448"/>
                <a:gd name="T16" fmla="*/ 125 w 141"/>
                <a:gd name="T17" fmla="*/ 48 h 448"/>
                <a:gd name="T18" fmla="*/ 108 w 141"/>
                <a:gd name="T19" fmla="*/ 63 h 448"/>
                <a:gd name="T20" fmla="*/ 89 w 141"/>
                <a:gd name="T21" fmla="*/ 38 h 448"/>
                <a:gd name="T22" fmla="*/ 108 w 141"/>
                <a:gd name="T23" fmla="*/ 12 h 448"/>
                <a:gd name="T24" fmla="*/ 125 w 141"/>
                <a:gd name="T25" fmla="*/ 24 h 448"/>
                <a:gd name="T26" fmla="*/ 141 w 141"/>
                <a:gd name="T27" fmla="*/ 24 h 448"/>
                <a:gd name="T28" fmla="*/ 141 w 141"/>
                <a:gd name="T29" fmla="*/ 0 h 448"/>
                <a:gd name="T30" fmla="*/ 3 w 141"/>
                <a:gd name="T31" fmla="*/ 46 h 448"/>
                <a:gd name="T32" fmla="*/ 54 w 141"/>
                <a:gd name="T33" fmla="*/ 448 h 448"/>
                <a:gd name="T34" fmla="*/ 89 w 141"/>
                <a:gd name="T35" fmla="*/ 448 h 448"/>
                <a:gd name="T36" fmla="*/ 89 w 141"/>
                <a:gd name="T37" fmla="*/ 43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1" h="448">
                  <a:moveTo>
                    <a:pt x="89" y="430"/>
                  </a:moveTo>
                  <a:cubicBezTo>
                    <a:pt x="81" y="427"/>
                    <a:pt x="77" y="421"/>
                    <a:pt x="77" y="414"/>
                  </a:cubicBezTo>
                  <a:cubicBezTo>
                    <a:pt x="77" y="403"/>
                    <a:pt x="89" y="395"/>
                    <a:pt x="103" y="395"/>
                  </a:cubicBezTo>
                  <a:cubicBezTo>
                    <a:pt x="118" y="395"/>
                    <a:pt x="128" y="403"/>
                    <a:pt x="128" y="414"/>
                  </a:cubicBezTo>
                  <a:cubicBezTo>
                    <a:pt x="128" y="421"/>
                    <a:pt x="121" y="428"/>
                    <a:pt x="113" y="431"/>
                  </a:cubicBezTo>
                  <a:cubicBezTo>
                    <a:pt x="113" y="448"/>
                    <a:pt x="113" y="448"/>
                    <a:pt x="113" y="448"/>
                  </a:cubicBezTo>
                  <a:cubicBezTo>
                    <a:pt x="141" y="448"/>
                    <a:pt x="141" y="448"/>
                    <a:pt x="141" y="448"/>
                  </a:cubicBezTo>
                  <a:cubicBezTo>
                    <a:pt x="141" y="48"/>
                    <a:pt x="141" y="48"/>
                    <a:pt x="141" y="48"/>
                  </a:cubicBezTo>
                  <a:cubicBezTo>
                    <a:pt x="125" y="48"/>
                    <a:pt x="125" y="48"/>
                    <a:pt x="125" y="48"/>
                  </a:cubicBezTo>
                  <a:cubicBezTo>
                    <a:pt x="122" y="56"/>
                    <a:pt x="115" y="63"/>
                    <a:pt x="108" y="63"/>
                  </a:cubicBezTo>
                  <a:cubicBezTo>
                    <a:pt x="97" y="63"/>
                    <a:pt x="89" y="52"/>
                    <a:pt x="89" y="38"/>
                  </a:cubicBezTo>
                  <a:cubicBezTo>
                    <a:pt x="89" y="23"/>
                    <a:pt x="97" y="12"/>
                    <a:pt x="108" y="12"/>
                  </a:cubicBezTo>
                  <a:cubicBezTo>
                    <a:pt x="115" y="12"/>
                    <a:pt x="121" y="16"/>
                    <a:pt x="125" y="24"/>
                  </a:cubicBezTo>
                  <a:cubicBezTo>
                    <a:pt x="141" y="24"/>
                    <a:pt x="141" y="24"/>
                    <a:pt x="141" y="24"/>
                  </a:cubicBezTo>
                  <a:cubicBezTo>
                    <a:pt x="141" y="0"/>
                    <a:pt x="141" y="0"/>
                    <a:pt x="141" y="0"/>
                  </a:cubicBezTo>
                  <a:cubicBezTo>
                    <a:pt x="84" y="8"/>
                    <a:pt x="30" y="22"/>
                    <a:pt x="3" y="46"/>
                  </a:cubicBezTo>
                  <a:cubicBezTo>
                    <a:pt x="2" y="95"/>
                    <a:pt x="0" y="283"/>
                    <a:pt x="54" y="448"/>
                  </a:cubicBezTo>
                  <a:cubicBezTo>
                    <a:pt x="89" y="448"/>
                    <a:pt x="89" y="448"/>
                    <a:pt x="89" y="448"/>
                  </a:cubicBezTo>
                  <a:lnTo>
                    <a:pt x="89" y="43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38" name="Freeform 39"/>
            <p:cNvSpPr>
              <a:spLocks/>
            </p:cNvSpPr>
            <p:nvPr/>
          </p:nvSpPr>
          <p:spPr bwMode="auto">
            <a:xfrm>
              <a:off x="4748213" y="2488977"/>
              <a:ext cx="619125" cy="473076"/>
            </a:xfrm>
            <a:custGeom>
              <a:avLst/>
              <a:gdLst>
                <a:gd name="T0" fmla="*/ 188 w 251"/>
                <a:gd name="T1" fmla="*/ 0 h 192"/>
                <a:gd name="T2" fmla="*/ 80 w 251"/>
                <a:gd name="T3" fmla="*/ 0 h 192"/>
                <a:gd name="T4" fmla="*/ 80 w 251"/>
                <a:gd name="T5" fmla="*/ 16 h 192"/>
                <a:gd name="T6" fmla="*/ 92 w 251"/>
                <a:gd name="T7" fmla="*/ 33 h 192"/>
                <a:gd name="T8" fmla="*/ 65 w 251"/>
                <a:gd name="T9" fmla="*/ 52 h 192"/>
                <a:gd name="T10" fmla="*/ 40 w 251"/>
                <a:gd name="T11" fmla="*/ 33 h 192"/>
                <a:gd name="T12" fmla="*/ 56 w 251"/>
                <a:gd name="T13" fmla="*/ 16 h 192"/>
                <a:gd name="T14" fmla="*/ 56 w 251"/>
                <a:gd name="T15" fmla="*/ 0 h 192"/>
                <a:gd name="T16" fmla="*/ 0 w 251"/>
                <a:gd name="T17" fmla="*/ 0 h 192"/>
                <a:gd name="T18" fmla="*/ 0 w 251"/>
                <a:gd name="T19" fmla="*/ 192 h 192"/>
                <a:gd name="T20" fmla="*/ 128 w 251"/>
                <a:gd name="T21" fmla="*/ 192 h 192"/>
                <a:gd name="T22" fmla="*/ 251 w 251"/>
                <a:gd name="T23" fmla="*/ 0 h 192"/>
                <a:gd name="T24" fmla="*/ 204 w 251"/>
                <a:gd name="T25" fmla="*/ 0 h 192"/>
                <a:gd name="T26" fmla="*/ 188 w 251"/>
                <a:gd name="T2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 h="192">
                  <a:moveTo>
                    <a:pt x="188" y="0"/>
                  </a:moveTo>
                  <a:cubicBezTo>
                    <a:pt x="80" y="0"/>
                    <a:pt x="80" y="0"/>
                    <a:pt x="80" y="0"/>
                  </a:cubicBezTo>
                  <a:cubicBezTo>
                    <a:pt x="80" y="16"/>
                    <a:pt x="80" y="16"/>
                    <a:pt x="80" y="16"/>
                  </a:cubicBezTo>
                  <a:cubicBezTo>
                    <a:pt x="88" y="20"/>
                    <a:pt x="92" y="26"/>
                    <a:pt x="92" y="33"/>
                  </a:cubicBezTo>
                  <a:cubicBezTo>
                    <a:pt x="92" y="44"/>
                    <a:pt x="79" y="52"/>
                    <a:pt x="65" y="52"/>
                  </a:cubicBezTo>
                  <a:cubicBezTo>
                    <a:pt x="51" y="52"/>
                    <a:pt x="40" y="44"/>
                    <a:pt x="40" y="33"/>
                  </a:cubicBezTo>
                  <a:cubicBezTo>
                    <a:pt x="40" y="26"/>
                    <a:pt x="48" y="19"/>
                    <a:pt x="56" y="16"/>
                  </a:cubicBezTo>
                  <a:cubicBezTo>
                    <a:pt x="56" y="0"/>
                    <a:pt x="56" y="0"/>
                    <a:pt x="56" y="0"/>
                  </a:cubicBezTo>
                  <a:cubicBezTo>
                    <a:pt x="0" y="0"/>
                    <a:pt x="0" y="0"/>
                    <a:pt x="0" y="0"/>
                  </a:cubicBezTo>
                  <a:cubicBezTo>
                    <a:pt x="0" y="192"/>
                    <a:pt x="0" y="192"/>
                    <a:pt x="0" y="192"/>
                  </a:cubicBezTo>
                  <a:cubicBezTo>
                    <a:pt x="128" y="192"/>
                    <a:pt x="128" y="192"/>
                    <a:pt x="128" y="192"/>
                  </a:cubicBezTo>
                  <a:cubicBezTo>
                    <a:pt x="128" y="192"/>
                    <a:pt x="199" y="138"/>
                    <a:pt x="251" y="0"/>
                  </a:cubicBezTo>
                  <a:cubicBezTo>
                    <a:pt x="204" y="0"/>
                    <a:pt x="204" y="0"/>
                    <a:pt x="204" y="0"/>
                  </a:cubicBezTo>
                  <a:lnTo>
                    <a:pt x="188" y="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39" name="Freeform 40"/>
            <p:cNvSpPr>
              <a:spLocks/>
            </p:cNvSpPr>
            <p:nvPr/>
          </p:nvSpPr>
          <p:spPr bwMode="auto">
            <a:xfrm>
              <a:off x="4079876" y="2488977"/>
              <a:ext cx="638175" cy="473076"/>
            </a:xfrm>
            <a:custGeom>
              <a:avLst/>
              <a:gdLst>
                <a:gd name="T0" fmla="*/ 203 w 259"/>
                <a:gd name="T1" fmla="*/ 0 h 192"/>
                <a:gd name="T2" fmla="*/ 203 w 259"/>
                <a:gd name="T3" fmla="*/ 16 h 192"/>
                <a:gd name="T4" fmla="*/ 215 w 259"/>
                <a:gd name="T5" fmla="*/ 33 h 192"/>
                <a:gd name="T6" fmla="*/ 188 w 259"/>
                <a:gd name="T7" fmla="*/ 52 h 192"/>
                <a:gd name="T8" fmla="*/ 163 w 259"/>
                <a:gd name="T9" fmla="*/ 33 h 192"/>
                <a:gd name="T10" fmla="*/ 179 w 259"/>
                <a:gd name="T11" fmla="*/ 16 h 192"/>
                <a:gd name="T12" fmla="*/ 179 w 259"/>
                <a:gd name="T13" fmla="*/ 0 h 192"/>
                <a:gd name="T14" fmla="*/ 51 w 259"/>
                <a:gd name="T15" fmla="*/ 0 h 192"/>
                <a:gd name="T16" fmla="*/ 35 w 259"/>
                <a:gd name="T17" fmla="*/ 0 h 192"/>
                <a:gd name="T18" fmla="*/ 0 w 259"/>
                <a:gd name="T19" fmla="*/ 0 h 192"/>
                <a:gd name="T20" fmla="*/ 119 w 259"/>
                <a:gd name="T21" fmla="*/ 192 h 192"/>
                <a:gd name="T22" fmla="*/ 259 w 259"/>
                <a:gd name="T23" fmla="*/ 192 h 192"/>
                <a:gd name="T24" fmla="*/ 259 w 259"/>
                <a:gd name="T25" fmla="*/ 0 h 192"/>
                <a:gd name="T26" fmla="*/ 203 w 259"/>
                <a:gd name="T2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9" h="192">
                  <a:moveTo>
                    <a:pt x="203" y="0"/>
                  </a:moveTo>
                  <a:cubicBezTo>
                    <a:pt x="203" y="16"/>
                    <a:pt x="203" y="16"/>
                    <a:pt x="203" y="16"/>
                  </a:cubicBezTo>
                  <a:cubicBezTo>
                    <a:pt x="211" y="20"/>
                    <a:pt x="215" y="26"/>
                    <a:pt x="215" y="33"/>
                  </a:cubicBezTo>
                  <a:cubicBezTo>
                    <a:pt x="215" y="44"/>
                    <a:pt x="202" y="52"/>
                    <a:pt x="188" y="52"/>
                  </a:cubicBezTo>
                  <a:cubicBezTo>
                    <a:pt x="174" y="52"/>
                    <a:pt x="163" y="44"/>
                    <a:pt x="163" y="33"/>
                  </a:cubicBezTo>
                  <a:cubicBezTo>
                    <a:pt x="163" y="26"/>
                    <a:pt x="171" y="19"/>
                    <a:pt x="179" y="16"/>
                  </a:cubicBezTo>
                  <a:cubicBezTo>
                    <a:pt x="179" y="0"/>
                    <a:pt x="179" y="0"/>
                    <a:pt x="179" y="0"/>
                  </a:cubicBezTo>
                  <a:cubicBezTo>
                    <a:pt x="51" y="0"/>
                    <a:pt x="51" y="0"/>
                    <a:pt x="51" y="0"/>
                  </a:cubicBezTo>
                  <a:cubicBezTo>
                    <a:pt x="35" y="0"/>
                    <a:pt x="35" y="0"/>
                    <a:pt x="35" y="0"/>
                  </a:cubicBezTo>
                  <a:cubicBezTo>
                    <a:pt x="0" y="0"/>
                    <a:pt x="0" y="0"/>
                    <a:pt x="0" y="0"/>
                  </a:cubicBezTo>
                  <a:cubicBezTo>
                    <a:pt x="26" y="75"/>
                    <a:pt x="64" y="144"/>
                    <a:pt x="119" y="192"/>
                  </a:cubicBezTo>
                  <a:cubicBezTo>
                    <a:pt x="259" y="192"/>
                    <a:pt x="259" y="192"/>
                    <a:pt x="259" y="192"/>
                  </a:cubicBezTo>
                  <a:cubicBezTo>
                    <a:pt x="259" y="0"/>
                    <a:pt x="259" y="0"/>
                    <a:pt x="259" y="0"/>
                  </a:cubicBezTo>
                  <a:lnTo>
                    <a:pt x="203" y="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0" name="Freeform 41"/>
            <p:cNvSpPr>
              <a:spLocks/>
            </p:cNvSpPr>
            <p:nvPr/>
          </p:nvSpPr>
          <p:spPr bwMode="auto">
            <a:xfrm>
              <a:off x="4667251" y="1784126"/>
              <a:ext cx="106364" cy="152400"/>
            </a:xfrm>
            <a:custGeom>
              <a:avLst/>
              <a:gdLst>
                <a:gd name="T0" fmla="*/ 29 w 43"/>
                <a:gd name="T1" fmla="*/ 29 h 62"/>
                <a:gd name="T2" fmla="*/ 43 w 43"/>
                <a:gd name="T3" fmla="*/ 15 h 62"/>
                <a:gd name="T4" fmla="*/ 22 w 43"/>
                <a:gd name="T5" fmla="*/ 0 h 62"/>
                <a:gd name="T6" fmla="*/ 0 w 43"/>
                <a:gd name="T7" fmla="*/ 15 h 62"/>
                <a:gd name="T8" fmla="*/ 13 w 43"/>
                <a:gd name="T9" fmla="*/ 28 h 62"/>
                <a:gd name="T10" fmla="*/ 13 w 43"/>
                <a:gd name="T11" fmla="*/ 62 h 62"/>
                <a:gd name="T12" fmla="*/ 29 w 43"/>
                <a:gd name="T13" fmla="*/ 62 h 62"/>
                <a:gd name="T14" fmla="*/ 29 w 43"/>
                <a:gd name="T15" fmla="*/ 29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2">
                  <a:moveTo>
                    <a:pt x="29" y="29"/>
                  </a:moveTo>
                  <a:cubicBezTo>
                    <a:pt x="37" y="27"/>
                    <a:pt x="43" y="21"/>
                    <a:pt x="43" y="15"/>
                  </a:cubicBezTo>
                  <a:cubicBezTo>
                    <a:pt x="43" y="6"/>
                    <a:pt x="34" y="0"/>
                    <a:pt x="22" y="0"/>
                  </a:cubicBezTo>
                  <a:cubicBezTo>
                    <a:pt x="10" y="0"/>
                    <a:pt x="0" y="6"/>
                    <a:pt x="0" y="15"/>
                  </a:cubicBezTo>
                  <a:cubicBezTo>
                    <a:pt x="0" y="21"/>
                    <a:pt x="5" y="26"/>
                    <a:pt x="13" y="28"/>
                  </a:cubicBezTo>
                  <a:cubicBezTo>
                    <a:pt x="13" y="62"/>
                    <a:pt x="13" y="62"/>
                    <a:pt x="13" y="62"/>
                  </a:cubicBezTo>
                  <a:cubicBezTo>
                    <a:pt x="29" y="62"/>
                    <a:pt x="29" y="62"/>
                    <a:pt x="29" y="62"/>
                  </a:cubicBezTo>
                  <a:lnTo>
                    <a:pt x="29" y="29"/>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1" name="Freeform 42"/>
            <p:cNvSpPr>
              <a:spLocks/>
            </p:cNvSpPr>
            <p:nvPr/>
          </p:nvSpPr>
          <p:spPr bwMode="auto">
            <a:xfrm>
              <a:off x="5180014" y="2336577"/>
              <a:ext cx="106364" cy="152400"/>
            </a:xfrm>
            <a:custGeom>
              <a:avLst/>
              <a:gdLst>
                <a:gd name="T0" fmla="*/ 29 w 43"/>
                <a:gd name="T1" fmla="*/ 29 h 62"/>
                <a:gd name="T2" fmla="*/ 43 w 43"/>
                <a:gd name="T3" fmla="*/ 15 h 62"/>
                <a:gd name="T4" fmla="*/ 22 w 43"/>
                <a:gd name="T5" fmla="*/ 0 h 62"/>
                <a:gd name="T6" fmla="*/ 0 w 43"/>
                <a:gd name="T7" fmla="*/ 15 h 62"/>
                <a:gd name="T8" fmla="*/ 13 w 43"/>
                <a:gd name="T9" fmla="*/ 28 h 62"/>
                <a:gd name="T10" fmla="*/ 13 w 43"/>
                <a:gd name="T11" fmla="*/ 62 h 62"/>
                <a:gd name="T12" fmla="*/ 29 w 43"/>
                <a:gd name="T13" fmla="*/ 62 h 62"/>
                <a:gd name="T14" fmla="*/ 29 w 43"/>
                <a:gd name="T15" fmla="*/ 29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2">
                  <a:moveTo>
                    <a:pt x="29" y="29"/>
                  </a:moveTo>
                  <a:cubicBezTo>
                    <a:pt x="37" y="27"/>
                    <a:pt x="43" y="21"/>
                    <a:pt x="43" y="15"/>
                  </a:cubicBezTo>
                  <a:cubicBezTo>
                    <a:pt x="43" y="6"/>
                    <a:pt x="34" y="0"/>
                    <a:pt x="22" y="0"/>
                  </a:cubicBezTo>
                  <a:cubicBezTo>
                    <a:pt x="10" y="0"/>
                    <a:pt x="0" y="6"/>
                    <a:pt x="0" y="15"/>
                  </a:cubicBezTo>
                  <a:cubicBezTo>
                    <a:pt x="0" y="21"/>
                    <a:pt x="5" y="26"/>
                    <a:pt x="13" y="28"/>
                  </a:cubicBezTo>
                  <a:cubicBezTo>
                    <a:pt x="13" y="62"/>
                    <a:pt x="13" y="62"/>
                    <a:pt x="13" y="62"/>
                  </a:cubicBezTo>
                  <a:cubicBezTo>
                    <a:pt x="29" y="62"/>
                    <a:pt x="29" y="62"/>
                    <a:pt x="29" y="62"/>
                  </a:cubicBezTo>
                  <a:lnTo>
                    <a:pt x="29" y="29"/>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2" name="Freeform 43"/>
            <p:cNvSpPr>
              <a:spLocks/>
            </p:cNvSpPr>
            <p:nvPr/>
          </p:nvSpPr>
          <p:spPr bwMode="auto">
            <a:xfrm>
              <a:off x="4133850" y="2336577"/>
              <a:ext cx="106364" cy="152400"/>
            </a:xfrm>
            <a:custGeom>
              <a:avLst/>
              <a:gdLst>
                <a:gd name="T0" fmla="*/ 29 w 43"/>
                <a:gd name="T1" fmla="*/ 29 h 62"/>
                <a:gd name="T2" fmla="*/ 43 w 43"/>
                <a:gd name="T3" fmla="*/ 15 h 62"/>
                <a:gd name="T4" fmla="*/ 22 w 43"/>
                <a:gd name="T5" fmla="*/ 0 h 62"/>
                <a:gd name="T6" fmla="*/ 0 w 43"/>
                <a:gd name="T7" fmla="*/ 15 h 62"/>
                <a:gd name="T8" fmla="*/ 13 w 43"/>
                <a:gd name="T9" fmla="*/ 28 h 62"/>
                <a:gd name="T10" fmla="*/ 13 w 43"/>
                <a:gd name="T11" fmla="*/ 62 h 62"/>
                <a:gd name="T12" fmla="*/ 29 w 43"/>
                <a:gd name="T13" fmla="*/ 62 h 62"/>
                <a:gd name="T14" fmla="*/ 29 w 43"/>
                <a:gd name="T15" fmla="*/ 29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2">
                  <a:moveTo>
                    <a:pt x="29" y="29"/>
                  </a:moveTo>
                  <a:cubicBezTo>
                    <a:pt x="37" y="27"/>
                    <a:pt x="43" y="21"/>
                    <a:pt x="43" y="15"/>
                  </a:cubicBezTo>
                  <a:cubicBezTo>
                    <a:pt x="43" y="6"/>
                    <a:pt x="34" y="0"/>
                    <a:pt x="22" y="0"/>
                  </a:cubicBezTo>
                  <a:cubicBezTo>
                    <a:pt x="10" y="0"/>
                    <a:pt x="0" y="6"/>
                    <a:pt x="0" y="15"/>
                  </a:cubicBezTo>
                  <a:cubicBezTo>
                    <a:pt x="0" y="21"/>
                    <a:pt x="5" y="26"/>
                    <a:pt x="13" y="28"/>
                  </a:cubicBezTo>
                  <a:cubicBezTo>
                    <a:pt x="13" y="62"/>
                    <a:pt x="13" y="62"/>
                    <a:pt x="13" y="62"/>
                  </a:cubicBezTo>
                  <a:cubicBezTo>
                    <a:pt x="29" y="62"/>
                    <a:pt x="29" y="62"/>
                    <a:pt x="29" y="62"/>
                  </a:cubicBezTo>
                  <a:lnTo>
                    <a:pt x="29" y="29"/>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3" name="Freeform 44"/>
            <p:cNvSpPr>
              <a:spLocks/>
            </p:cNvSpPr>
            <p:nvPr/>
          </p:nvSpPr>
          <p:spPr bwMode="auto">
            <a:xfrm>
              <a:off x="4497389" y="2460401"/>
              <a:ext cx="104775" cy="147638"/>
            </a:xfrm>
            <a:custGeom>
              <a:avLst/>
              <a:gdLst>
                <a:gd name="T0" fmla="*/ 14 w 43"/>
                <a:gd name="T1" fmla="*/ 31 h 60"/>
                <a:gd name="T2" fmla="*/ 0 w 43"/>
                <a:gd name="T3" fmla="*/ 45 h 60"/>
                <a:gd name="T4" fmla="*/ 22 w 43"/>
                <a:gd name="T5" fmla="*/ 60 h 60"/>
                <a:gd name="T6" fmla="*/ 43 w 43"/>
                <a:gd name="T7" fmla="*/ 45 h 60"/>
                <a:gd name="T8" fmla="*/ 30 w 43"/>
                <a:gd name="T9" fmla="*/ 31 h 60"/>
                <a:gd name="T10" fmla="*/ 30 w 43"/>
                <a:gd name="T11" fmla="*/ 0 h 60"/>
                <a:gd name="T12" fmla="*/ 14 w 43"/>
                <a:gd name="T13" fmla="*/ 0 h 60"/>
                <a:gd name="T14" fmla="*/ 14 w 43"/>
                <a:gd name="T15" fmla="*/ 31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0">
                  <a:moveTo>
                    <a:pt x="14" y="31"/>
                  </a:moveTo>
                  <a:cubicBezTo>
                    <a:pt x="6" y="33"/>
                    <a:pt x="0" y="38"/>
                    <a:pt x="0" y="45"/>
                  </a:cubicBezTo>
                  <a:cubicBezTo>
                    <a:pt x="0" y="53"/>
                    <a:pt x="10" y="60"/>
                    <a:pt x="22" y="60"/>
                  </a:cubicBezTo>
                  <a:cubicBezTo>
                    <a:pt x="34" y="60"/>
                    <a:pt x="43" y="53"/>
                    <a:pt x="43" y="45"/>
                  </a:cubicBezTo>
                  <a:cubicBezTo>
                    <a:pt x="43" y="39"/>
                    <a:pt x="38" y="34"/>
                    <a:pt x="30" y="31"/>
                  </a:cubicBezTo>
                  <a:cubicBezTo>
                    <a:pt x="30" y="0"/>
                    <a:pt x="30" y="0"/>
                    <a:pt x="30" y="0"/>
                  </a:cubicBezTo>
                  <a:cubicBezTo>
                    <a:pt x="14" y="0"/>
                    <a:pt x="14" y="0"/>
                    <a:pt x="14" y="0"/>
                  </a:cubicBezTo>
                  <a:lnTo>
                    <a:pt x="14" y="31"/>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4" name="Rectangle 45"/>
            <p:cNvSpPr>
              <a:spLocks noChangeArrowheads="1"/>
            </p:cNvSpPr>
            <p:nvPr/>
          </p:nvSpPr>
          <p:spPr bwMode="auto">
            <a:xfrm>
              <a:off x="4530726" y="2449289"/>
              <a:ext cx="39688" cy="11113"/>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5" name="Freeform 46"/>
            <p:cNvSpPr>
              <a:spLocks/>
            </p:cNvSpPr>
            <p:nvPr/>
          </p:nvSpPr>
          <p:spPr bwMode="auto">
            <a:xfrm>
              <a:off x="4862514" y="2460401"/>
              <a:ext cx="104775" cy="147638"/>
            </a:xfrm>
            <a:custGeom>
              <a:avLst/>
              <a:gdLst>
                <a:gd name="T0" fmla="*/ 14 w 43"/>
                <a:gd name="T1" fmla="*/ 31 h 60"/>
                <a:gd name="T2" fmla="*/ 0 w 43"/>
                <a:gd name="T3" fmla="*/ 45 h 60"/>
                <a:gd name="T4" fmla="*/ 22 w 43"/>
                <a:gd name="T5" fmla="*/ 60 h 60"/>
                <a:gd name="T6" fmla="*/ 43 w 43"/>
                <a:gd name="T7" fmla="*/ 45 h 60"/>
                <a:gd name="T8" fmla="*/ 30 w 43"/>
                <a:gd name="T9" fmla="*/ 31 h 60"/>
                <a:gd name="T10" fmla="*/ 30 w 43"/>
                <a:gd name="T11" fmla="*/ 0 h 60"/>
                <a:gd name="T12" fmla="*/ 14 w 43"/>
                <a:gd name="T13" fmla="*/ 0 h 60"/>
                <a:gd name="T14" fmla="*/ 14 w 43"/>
                <a:gd name="T15" fmla="*/ 31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0">
                  <a:moveTo>
                    <a:pt x="14" y="31"/>
                  </a:moveTo>
                  <a:cubicBezTo>
                    <a:pt x="6" y="33"/>
                    <a:pt x="0" y="38"/>
                    <a:pt x="0" y="45"/>
                  </a:cubicBezTo>
                  <a:cubicBezTo>
                    <a:pt x="0" y="53"/>
                    <a:pt x="10" y="60"/>
                    <a:pt x="22" y="60"/>
                  </a:cubicBezTo>
                  <a:cubicBezTo>
                    <a:pt x="34" y="60"/>
                    <a:pt x="43" y="53"/>
                    <a:pt x="43" y="45"/>
                  </a:cubicBezTo>
                  <a:cubicBezTo>
                    <a:pt x="43" y="39"/>
                    <a:pt x="38" y="34"/>
                    <a:pt x="30" y="31"/>
                  </a:cubicBezTo>
                  <a:cubicBezTo>
                    <a:pt x="30" y="0"/>
                    <a:pt x="30" y="0"/>
                    <a:pt x="30" y="0"/>
                  </a:cubicBezTo>
                  <a:cubicBezTo>
                    <a:pt x="14" y="0"/>
                    <a:pt x="14" y="0"/>
                    <a:pt x="14" y="0"/>
                  </a:cubicBezTo>
                  <a:lnTo>
                    <a:pt x="14" y="31"/>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6" name="Rectangle 47"/>
            <p:cNvSpPr>
              <a:spLocks noChangeArrowheads="1"/>
            </p:cNvSpPr>
            <p:nvPr/>
          </p:nvSpPr>
          <p:spPr bwMode="auto">
            <a:xfrm>
              <a:off x="4895851" y="2449289"/>
              <a:ext cx="39688" cy="11113"/>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7" name="Freeform 48"/>
            <p:cNvSpPr>
              <a:spLocks/>
            </p:cNvSpPr>
            <p:nvPr/>
          </p:nvSpPr>
          <p:spPr bwMode="auto">
            <a:xfrm>
              <a:off x="4167189" y="1390425"/>
              <a:ext cx="157163" cy="104776"/>
            </a:xfrm>
            <a:custGeom>
              <a:avLst/>
              <a:gdLst>
                <a:gd name="T0" fmla="*/ 30 w 64"/>
                <a:gd name="T1" fmla="*/ 14 h 43"/>
                <a:gd name="T2" fmla="*/ 15 w 64"/>
                <a:gd name="T3" fmla="*/ 0 h 43"/>
                <a:gd name="T4" fmla="*/ 0 w 64"/>
                <a:gd name="T5" fmla="*/ 22 h 43"/>
                <a:gd name="T6" fmla="*/ 15 w 64"/>
                <a:gd name="T7" fmla="*/ 43 h 43"/>
                <a:gd name="T8" fmla="*/ 29 w 64"/>
                <a:gd name="T9" fmla="*/ 30 h 43"/>
                <a:gd name="T10" fmla="*/ 64 w 64"/>
                <a:gd name="T11" fmla="*/ 30 h 43"/>
                <a:gd name="T12" fmla="*/ 64 w 64"/>
                <a:gd name="T13" fmla="*/ 14 h 43"/>
                <a:gd name="T14" fmla="*/ 30 w 64"/>
                <a:gd name="T15" fmla="*/ 14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43">
                  <a:moveTo>
                    <a:pt x="30" y="14"/>
                  </a:moveTo>
                  <a:cubicBezTo>
                    <a:pt x="27" y="6"/>
                    <a:pt x="22" y="0"/>
                    <a:pt x="15" y="0"/>
                  </a:cubicBezTo>
                  <a:cubicBezTo>
                    <a:pt x="7" y="0"/>
                    <a:pt x="0" y="11"/>
                    <a:pt x="0" y="22"/>
                  </a:cubicBezTo>
                  <a:cubicBezTo>
                    <a:pt x="0" y="34"/>
                    <a:pt x="7" y="43"/>
                    <a:pt x="15" y="43"/>
                  </a:cubicBezTo>
                  <a:cubicBezTo>
                    <a:pt x="21" y="43"/>
                    <a:pt x="27" y="38"/>
                    <a:pt x="29" y="30"/>
                  </a:cubicBezTo>
                  <a:cubicBezTo>
                    <a:pt x="64" y="30"/>
                    <a:pt x="64" y="30"/>
                    <a:pt x="64" y="30"/>
                  </a:cubicBezTo>
                  <a:cubicBezTo>
                    <a:pt x="64" y="14"/>
                    <a:pt x="64" y="14"/>
                    <a:pt x="64" y="14"/>
                  </a:cubicBezTo>
                  <a:lnTo>
                    <a:pt x="30" y="14"/>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8" name="Freeform 49"/>
            <p:cNvSpPr>
              <a:spLocks/>
            </p:cNvSpPr>
            <p:nvPr/>
          </p:nvSpPr>
          <p:spPr bwMode="auto">
            <a:xfrm>
              <a:off x="5122864" y="1390424"/>
              <a:ext cx="150813" cy="104776"/>
            </a:xfrm>
            <a:custGeom>
              <a:avLst/>
              <a:gdLst>
                <a:gd name="T0" fmla="*/ 31 w 61"/>
                <a:gd name="T1" fmla="*/ 30 h 43"/>
                <a:gd name="T2" fmla="*/ 46 w 61"/>
                <a:gd name="T3" fmla="*/ 43 h 43"/>
                <a:gd name="T4" fmla="*/ 61 w 61"/>
                <a:gd name="T5" fmla="*/ 22 h 43"/>
                <a:gd name="T6" fmla="*/ 46 w 61"/>
                <a:gd name="T7" fmla="*/ 0 h 43"/>
                <a:gd name="T8" fmla="*/ 31 w 61"/>
                <a:gd name="T9" fmla="*/ 14 h 43"/>
                <a:gd name="T10" fmla="*/ 0 w 61"/>
                <a:gd name="T11" fmla="*/ 14 h 43"/>
                <a:gd name="T12" fmla="*/ 0 w 61"/>
                <a:gd name="T13" fmla="*/ 30 h 43"/>
                <a:gd name="T14" fmla="*/ 31 w 61"/>
                <a:gd name="T15" fmla="*/ 3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43">
                  <a:moveTo>
                    <a:pt x="31" y="30"/>
                  </a:moveTo>
                  <a:cubicBezTo>
                    <a:pt x="34" y="38"/>
                    <a:pt x="39" y="43"/>
                    <a:pt x="46" y="43"/>
                  </a:cubicBezTo>
                  <a:cubicBezTo>
                    <a:pt x="54" y="43"/>
                    <a:pt x="61" y="34"/>
                    <a:pt x="61" y="22"/>
                  </a:cubicBezTo>
                  <a:cubicBezTo>
                    <a:pt x="61" y="11"/>
                    <a:pt x="54" y="0"/>
                    <a:pt x="46" y="0"/>
                  </a:cubicBezTo>
                  <a:cubicBezTo>
                    <a:pt x="39" y="0"/>
                    <a:pt x="33" y="6"/>
                    <a:pt x="31" y="14"/>
                  </a:cubicBezTo>
                  <a:cubicBezTo>
                    <a:pt x="0" y="14"/>
                    <a:pt x="0" y="14"/>
                    <a:pt x="0" y="14"/>
                  </a:cubicBezTo>
                  <a:cubicBezTo>
                    <a:pt x="0" y="30"/>
                    <a:pt x="0" y="30"/>
                    <a:pt x="0" y="30"/>
                  </a:cubicBezTo>
                  <a:lnTo>
                    <a:pt x="31" y="3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49" name="Rectangle 50"/>
            <p:cNvSpPr>
              <a:spLocks noChangeArrowheads="1"/>
            </p:cNvSpPr>
            <p:nvPr/>
          </p:nvSpPr>
          <p:spPr bwMode="auto">
            <a:xfrm>
              <a:off x="5113339" y="1423763"/>
              <a:ext cx="9525" cy="39688"/>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0" name="Freeform 51"/>
            <p:cNvSpPr>
              <a:spLocks/>
            </p:cNvSpPr>
            <p:nvPr/>
          </p:nvSpPr>
          <p:spPr bwMode="auto">
            <a:xfrm>
              <a:off x="4373564" y="2992213"/>
              <a:ext cx="722313" cy="769939"/>
            </a:xfrm>
            <a:custGeom>
              <a:avLst/>
              <a:gdLst>
                <a:gd name="T0" fmla="*/ 245 w 293"/>
                <a:gd name="T1" fmla="*/ 293 h 312"/>
                <a:gd name="T2" fmla="*/ 212 w 293"/>
                <a:gd name="T3" fmla="*/ 272 h 312"/>
                <a:gd name="T4" fmla="*/ 183 w 293"/>
                <a:gd name="T5" fmla="*/ 250 h 312"/>
                <a:gd name="T6" fmla="*/ 172 w 293"/>
                <a:gd name="T7" fmla="*/ 145 h 312"/>
                <a:gd name="T8" fmla="*/ 192 w 293"/>
                <a:gd name="T9" fmla="*/ 134 h 312"/>
                <a:gd name="T10" fmla="*/ 172 w 293"/>
                <a:gd name="T11" fmla="*/ 124 h 312"/>
                <a:gd name="T12" fmla="*/ 172 w 293"/>
                <a:gd name="T13" fmla="*/ 120 h 312"/>
                <a:gd name="T14" fmla="*/ 192 w 293"/>
                <a:gd name="T15" fmla="*/ 120 h 312"/>
                <a:gd name="T16" fmla="*/ 192 w 293"/>
                <a:gd name="T17" fmla="*/ 96 h 312"/>
                <a:gd name="T18" fmla="*/ 200 w 293"/>
                <a:gd name="T19" fmla="*/ 53 h 312"/>
                <a:gd name="T20" fmla="*/ 248 w 293"/>
                <a:gd name="T21" fmla="*/ 5 h 312"/>
                <a:gd name="T22" fmla="*/ 252 w 293"/>
                <a:gd name="T23" fmla="*/ 0 h 312"/>
                <a:gd name="T24" fmla="*/ 44 w 293"/>
                <a:gd name="T25" fmla="*/ 0 h 312"/>
                <a:gd name="T26" fmla="*/ 112 w 293"/>
                <a:gd name="T27" fmla="*/ 82 h 312"/>
                <a:gd name="T28" fmla="*/ 104 w 293"/>
                <a:gd name="T29" fmla="*/ 96 h 312"/>
                <a:gd name="T30" fmla="*/ 104 w 293"/>
                <a:gd name="T31" fmla="*/ 120 h 312"/>
                <a:gd name="T32" fmla="*/ 123 w 293"/>
                <a:gd name="T33" fmla="*/ 120 h 312"/>
                <a:gd name="T34" fmla="*/ 122 w 293"/>
                <a:gd name="T35" fmla="*/ 125 h 312"/>
                <a:gd name="T36" fmla="*/ 104 w 293"/>
                <a:gd name="T37" fmla="*/ 134 h 312"/>
                <a:gd name="T38" fmla="*/ 124 w 293"/>
                <a:gd name="T39" fmla="*/ 144 h 312"/>
                <a:gd name="T40" fmla="*/ 113 w 293"/>
                <a:gd name="T41" fmla="*/ 251 h 312"/>
                <a:gd name="T42" fmla="*/ 94 w 293"/>
                <a:gd name="T43" fmla="*/ 272 h 312"/>
                <a:gd name="T44" fmla="*/ 51 w 293"/>
                <a:gd name="T45" fmla="*/ 292 h 312"/>
                <a:gd name="T46" fmla="*/ 0 w 293"/>
                <a:gd name="T47" fmla="*/ 312 h 312"/>
                <a:gd name="T48" fmla="*/ 293 w 293"/>
                <a:gd name="T49" fmla="*/ 312 h 312"/>
                <a:gd name="T50" fmla="*/ 245 w 293"/>
                <a:gd name="T51" fmla="*/ 293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3" h="312">
                  <a:moveTo>
                    <a:pt x="245" y="293"/>
                  </a:moveTo>
                  <a:cubicBezTo>
                    <a:pt x="237" y="277"/>
                    <a:pt x="225" y="274"/>
                    <a:pt x="212" y="272"/>
                  </a:cubicBezTo>
                  <a:cubicBezTo>
                    <a:pt x="191" y="271"/>
                    <a:pt x="185" y="262"/>
                    <a:pt x="183" y="250"/>
                  </a:cubicBezTo>
                  <a:cubicBezTo>
                    <a:pt x="181" y="239"/>
                    <a:pt x="172" y="161"/>
                    <a:pt x="172" y="145"/>
                  </a:cubicBezTo>
                  <a:cubicBezTo>
                    <a:pt x="193" y="145"/>
                    <a:pt x="192" y="137"/>
                    <a:pt x="192" y="134"/>
                  </a:cubicBezTo>
                  <a:cubicBezTo>
                    <a:pt x="191" y="123"/>
                    <a:pt x="172" y="124"/>
                    <a:pt x="172" y="124"/>
                  </a:cubicBezTo>
                  <a:cubicBezTo>
                    <a:pt x="172" y="120"/>
                    <a:pt x="172" y="120"/>
                    <a:pt x="172" y="120"/>
                  </a:cubicBezTo>
                  <a:cubicBezTo>
                    <a:pt x="192" y="120"/>
                    <a:pt x="192" y="120"/>
                    <a:pt x="192" y="120"/>
                  </a:cubicBezTo>
                  <a:cubicBezTo>
                    <a:pt x="192" y="120"/>
                    <a:pt x="192" y="113"/>
                    <a:pt x="192" y="96"/>
                  </a:cubicBezTo>
                  <a:cubicBezTo>
                    <a:pt x="176" y="81"/>
                    <a:pt x="187" y="69"/>
                    <a:pt x="200" y="53"/>
                  </a:cubicBezTo>
                  <a:cubicBezTo>
                    <a:pt x="214" y="38"/>
                    <a:pt x="248" y="5"/>
                    <a:pt x="248" y="5"/>
                  </a:cubicBezTo>
                  <a:cubicBezTo>
                    <a:pt x="252" y="0"/>
                    <a:pt x="252" y="0"/>
                    <a:pt x="252" y="0"/>
                  </a:cubicBezTo>
                  <a:cubicBezTo>
                    <a:pt x="252" y="0"/>
                    <a:pt x="85" y="0"/>
                    <a:pt x="44" y="0"/>
                  </a:cubicBezTo>
                  <a:cubicBezTo>
                    <a:pt x="62" y="12"/>
                    <a:pt x="111" y="75"/>
                    <a:pt x="112" y="82"/>
                  </a:cubicBezTo>
                  <a:cubicBezTo>
                    <a:pt x="112" y="89"/>
                    <a:pt x="104" y="96"/>
                    <a:pt x="104" y="96"/>
                  </a:cubicBezTo>
                  <a:cubicBezTo>
                    <a:pt x="104" y="120"/>
                    <a:pt x="104" y="120"/>
                    <a:pt x="104" y="120"/>
                  </a:cubicBezTo>
                  <a:cubicBezTo>
                    <a:pt x="123" y="120"/>
                    <a:pt x="123" y="120"/>
                    <a:pt x="123" y="120"/>
                  </a:cubicBezTo>
                  <a:cubicBezTo>
                    <a:pt x="123" y="120"/>
                    <a:pt x="122" y="123"/>
                    <a:pt x="122" y="125"/>
                  </a:cubicBezTo>
                  <a:cubicBezTo>
                    <a:pt x="113" y="125"/>
                    <a:pt x="104" y="128"/>
                    <a:pt x="104" y="134"/>
                  </a:cubicBezTo>
                  <a:cubicBezTo>
                    <a:pt x="104" y="141"/>
                    <a:pt x="111" y="144"/>
                    <a:pt x="124" y="144"/>
                  </a:cubicBezTo>
                  <a:cubicBezTo>
                    <a:pt x="124" y="144"/>
                    <a:pt x="116" y="235"/>
                    <a:pt x="113" y="251"/>
                  </a:cubicBezTo>
                  <a:cubicBezTo>
                    <a:pt x="111" y="268"/>
                    <a:pt x="97" y="271"/>
                    <a:pt x="94" y="272"/>
                  </a:cubicBezTo>
                  <a:cubicBezTo>
                    <a:pt x="64" y="272"/>
                    <a:pt x="53" y="288"/>
                    <a:pt x="51" y="292"/>
                  </a:cubicBezTo>
                  <a:cubicBezTo>
                    <a:pt x="7" y="288"/>
                    <a:pt x="0" y="312"/>
                    <a:pt x="0" y="312"/>
                  </a:cubicBezTo>
                  <a:cubicBezTo>
                    <a:pt x="0" y="312"/>
                    <a:pt x="260" y="312"/>
                    <a:pt x="293" y="312"/>
                  </a:cubicBezTo>
                  <a:cubicBezTo>
                    <a:pt x="288" y="292"/>
                    <a:pt x="255" y="292"/>
                    <a:pt x="245" y="293"/>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Freeform 52"/>
            <p:cNvSpPr>
              <a:spLocks/>
            </p:cNvSpPr>
            <p:nvPr/>
          </p:nvSpPr>
          <p:spPr bwMode="auto">
            <a:xfrm>
              <a:off x="4106863" y="3790724"/>
              <a:ext cx="1252538" cy="730250"/>
            </a:xfrm>
            <a:custGeom>
              <a:avLst/>
              <a:gdLst>
                <a:gd name="T0" fmla="*/ 488 w 508"/>
                <a:gd name="T1" fmla="*/ 236 h 296"/>
                <a:gd name="T2" fmla="*/ 448 w 508"/>
                <a:gd name="T3" fmla="*/ 236 h 296"/>
                <a:gd name="T4" fmla="*/ 448 w 508"/>
                <a:gd name="T5" fmla="*/ 20 h 296"/>
                <a:gd name="T6" fmla="*/ 428 w 508"/>
                <a:gd name="T7" fmla="*/ 0 h 296"/>
                <a:gd name="T8" fmla="*/ 80 w 508"/>
                <a:gd name="T9" fmla="*/ 0 h 296"/>
                <a:gd name="T10" fmla="*/ 60 w 508"/>
                <a:gd name="T11" fmla="*/ 20 h 296"/>
                <a:gd name="T12" fmla="*/ 60 w 508"/>
                <a:gd name="T13" fmla="*/ 236 h 296"/>
                <a:gd name="T14" fmla="*/ 20 w 508"/>
                <a:gd name="T15" fmla="*/ 236 h 296"/>
                <a:gd name="T16" fmla="*/ 0 w 508"/>
                <a:gd name="T17" fmla="*/ 256 h 296"/>
                <a:gd name="T18" fmla="*/ 0 w 508"/>
                <a:gd name="T19" fmla="*/ 296 h 296"/>
                <a:gd name="T20" fmla="*/ 80 w 508"/>
                <a:gd name="T21" fmla="*/ 296 h 296"/>
                <a:gd name="T22" fmla="*/ 428 w 508"/>
                <a:gd name="T23" fmla="*/ 296 h 296"/>
                <a:gd name="T24" fmla="*/ 508 w 508"/>
                <a:gd name="T25" fmla="*/ 296 h 296"/>
                <a:gd name="T26" fmla="*/ 508 w 508"/>
                <a:gd name="T27" fmla="*/ 256 h 296"/>
                <a:gd name="T28" fmla="*/ 488 w 508"/>
                <a:gd name="T29" fmla="*/ 2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8" h="296">
                  <a:moveTo>
                    <a:pt x="488" y="236"/>
                  </a:moveTo>
                  <a:cubicBezTo>
                    <a:pt x="448" y="236"/>
                    <a:pt x="448" y="236"/>
                    <a:pt x="448" y="236"/>
                  </a:cubicBezTo>
                  <a:cubicBezTo>
                    <a:pt x="448" y="20"/>
                    <a:pt x="448" y="20"/>
                    <a:pt x="448" y="20"/>
                  </a:cubicBezTo>
                  <a:cubicBezTo>
                    <a:pt x="448" y="9"/>
                    <a:pt x="439" y="0"/>
                    <a:pt x="428" y="0"/>
                  </a:cubicBezTo>
                  <a:cubicBezTo>
                    <a:pt x="80" y="0"/>
                    <a:pt x="80" y="0"/>
                    <a:pt x="80" y="0"/>
                  </a:cubicBezTo>
                  <a:cubicBezTo>
                    <a:pt x="69" y="0"/>
                    <a:pt x="60" y="9"/>
                    <a:pt x="60" y="20"/>
                  </a:cubicBezTo>
                  <a:cubicBezTo>
                    <a:pt x="60" y="236"/>
                    <a:pt x="60" y="236"/>
                    <a:pt x="60" y="236"/>
                  </a:cubicBezTo>
                  <a:cubicBezTo>
                    <a:pt x="20" y="236"/>
                    <a:pt x="20" y="236"/>
                    <a:pt x="20" y="236"/>
                  </a:cubicBezTo>
                  <a:cubicBezTo>
                    <a:pt x="9" y="236"/>
                    <a:pt x="0" y="245"/>
                    <a:pt x="0" y="256"/>
                  </a:cubicBezTo>
                  <a:cubicBezTo>
                    <a:pt x="0" y="296"/>
                    <a:pt x="0" y="296"/>
                    <a:pt x="0" y="296"/>
                  </a:cubicBezTo>
                  <a:cubicBezTo>
                    <a:pt x="80" y="296"/>
                    <a:pt x="80" y="296"/>
                    <a:pt x="80" y="296"/>
                  </a:cubicBezTo>
                  <a:cubicBezTo>
                    <a:pt x="428" y="296"/>
                    <a:pt x="428" y="296"/>
                    <a:pt x="428" y="296"/>
                  </a:cubicBezTo>
                  <a:cubicBezTo>
                    <a:pt x="508" y="296"/>
                    <a:pt x="508" y="296"/>
                    <a:pt x="508" y="296"/>
                  </a:cubicBezTo>
                  <a:cubicBezTo>
                    <a:pt x="508" y="256"/>
                    <a:pt x="508" y="256"/>
                    <a:pt x="508" y="256"/>
                  </a:cubicBezTo>
                  <a:cubicBezTo>
                    <a:pt x="508" y="245"/>
                    <a:pt x="499" y="236"/>
                    <a:pt x="488" y="236"/>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52" name="组合 51"/>
          <p:cNvGrpSpPr/>
          <p:nvPr/>
        </p:nvGrpSpPr>
        <p:grpSpPr>
          <a:xfrm>
            <a:off x="5842262" y="2340365"/>
            <a:ext cx="1916904" cy="2199449"/>
            <a:chOff x="3276601" y="1196751"/>
            <a:chExt cx="2897186" cy="3324223"/>
          </a:xfrm>
        </p:grpSpPr>
        <p:sp>
          <p:nvSpPr>
            <p:cNvPr id="53" name="Freeform 27"/>
            <p:cNvSpPr>
              <a:spLocks/>
            </p:cNvSpPr>
            <p:nvPr/>
          </p:nvSpPr>
          <p:spPr bwMode="auto">
            <a:xfrm>
              <a:off x="3276601" y="1251520"/>
              <a:ext cx="922339" cy="1531940"/>
            </a:xfrm>
            <a:custGeom>
              <a:avLst/>
              <a:gdLst>
                <a:gd name="T0" fmla="*/ 234 w 374"/>
                <a:gd name="T1" fmla="*/ 86 h 621"/>
                <a:gd name="T2" fmla="*/ 134 w 374"/>
                <a:gd name="T3" fmla="*/ 33 h 621"/>
                <a:gd name="T4" fmla="*/ 34 w 374"/>
                <a:gd name="T5" fmla="*/ 156 h 621"/>
                <a:gd name="T6" fmla="*/ 67 w 374"/>
                <a:gd name="T7" fmla="*/ 288 h 621"/>
                <a:gd name="T8" fmla="*/ 157 w 374"/>
                <a:gd name="T9" fmla="*/ 381 h 621"/>
                <a:gd name="T10" fmla="*/ 314 w 374"/>
                <a:gd name="T11" fmla="*/ 499 h 621"/>
                <a:gd name="T12" fmla="*/ 350 w 374"/>
                <a:gd name="T13" fmla="*/ 599 h 621"/>
                <a:gd name="T14" fmla="*/ 294 w 374"/>
                <a:gd name="T15" fmla="*/ 603 h 621"/>
                <a:gd name="T16" fmla="*/ 302 w 374"/>
                <a:gd name="T17" fmla="*/ 535 h 621"/>
                <a:gd name="T18" fmla="*/ 172 w 374"/>
                <a:gd name="T19" fmla="*/ 432 h 621"/>
                <a:gd name="T20" fmla="*/ 4 w 374"/>
                <a:gd name="T21" fmla="*/ 173 h 621"/>
                <a:gd name="T22" fmla="*/ 137 w 374"/>
                <a:gd name="T23" fmla="*/ 3 h 621"/>
                <a:gd name="T24" fmla="*/ 280 w 374"/>
                <a:gd name="T25" fmla="*/ 140 h 621"/>
                <a:gd name="T26" fmla="*/ 234 w 374"/>
                <a:gd name="T27" fmla="*/ 186 h 621"/>
                <a:gd name="T28" fmla="*/ 181 w 374"/>
                <a:gd name="T29" fmla="*/ 140 h 621"/>
                <a:gd name="T30" fmla="*/ 234 w 374"/>
                <a:gd name="T31" fmla="*/ 86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4" h="621">
                  <a:moveTo>
                    <a:pt x="234" y="86"/>
                  </a:moveTo>
                  <a:cubicBezTo>
                    <a:pt x="234" y="86"/>
                    <a:pt x="209" y="33"/>
                    <a:pt x="134" y="33"/>
                  </a:cubicBezTo>
                  <a:cubicBezTo>
                    <a:pt x="108" y="33"/>
                    <a:pt x="41" y="42"/>
                    <a:pt x="34" y="156"/>
                  </a:cubicBezTo>
                  <a:cubicBezTo>
                    <a:pt x="34" y="181"/>
                    <a:pt x="43" y="257"/>
                    <a:pt x="67" y="288"/>
                  </a:cubicBezTo>
                  <a:cubicBezTo>
                    <a:pt x="83" y="314"/>
                    <a:pt x="88" y="329"/>
                    <a:pt x="157" y="381"/>
                  </a:cubicBezTo>
                  <a:cubicBezTo>
                    <a:pt x="227" y="429"/>
                    <a:pt x="279" y="468"/>
                    <a:pt x="314" y="499"/>
                  </a:cubicBezTo>
                  <a:cubicBezTo>
                    <a:pt x="348" y="529"/>
                    <a:pt x="374" y="579"/>
                    <a:pt x="350" y="599"/>
                  </a:cubicBezTo>
                  <a:cubicBezTo>
                    <a:pt x="334" y="612"/>
                    <a:pt x="313" y="621"/>
                    <a:pt x="294" y="603"/>
                  </a:cubicBezTo>
                  <a:cubicBezTo>
                    <a:pt x="282" y="591"/>
                    <a:pt x="268" y="547"/>
                    <a:pt x="302" y="535"/>
                  </a:cubicBezTo>
                  <a:cubicBezTo>
                    <a:pt x="269" y="503"/>
                    <a:pt x="245" y="482"/>
                    <a:pt x="172" y="432"/>
                  </a:cubicBezTo>
                  <a:cubicBezTo>
                    <a:pt x="98" y="378"/>
                    <a:pt x="22" y="334"/>
                    <a:pt x="4" y="173"/>
                  </a:cubicBezTo>
                  <a:cubicBezTo>
                    <a:pt x="0" y="104"/>
                    <a:pt x="25" y="0"/>
                    <a:pt x="137" y="3"/>
                  </a:cubicBezTo>
                  <a:cubicBezTo>
                    <a:pt x="163" y="5"/>
                    <a:pt x="265" y="5"/>
                    <a:pt x="280" y="140"/>
                  </a:cubicBezTo>
                  <a:cubicBezTo>
                    <a:pt x="282" y="172"/>
                    <a:pt x="238" y="183"/>
                    <a:pt x="234" y="186"/>
                  </a:cubicBezTo>
                  <a:cubicBezTo>
                    <a:pt x="221" y="189"/>
                    <a:pt x="183" y="165"/>
                    <a:pt x="181" y="140"/>
                  </a:cubicBezTo>
                  <a:cubicBezTo>
                    <a:pt x="180" y="115"/>
                    <a:pt x="193" y="89"/>
                    <a:pt x="234" y="86"/>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Freeform 26"/>
            <p:cNvSpPr>
              <a:spLocks/>
            </p:cNvSpPr>
            <p:nvPr/>
          </p:nvSpPr>
          <p:spPr bwMode="auto">
            <a:xfrm>
              <a:off x="5248274" y="1196751"/>
              <a:ext cx="925513" cy="1531939"/>
            </a:xfrm>
            <a:custGeom>
              <a:avLst/>
              <a:gdLst>
                <a:gd name="T0" fmla="*/ 141 w 375"/>
                <a:gd name="T1" fmla="*/ 86 h 621"/>
                <a:gd name="T2" fmla="*/ 241 w 375"/>
                <a:gd name="T3" fmla="*/ 33 h 621"/>
                <a:gd name="T4" fmla="*/ 340 w 375"/>
                <a:gd name="T5" fmla="*/ 156 h 621"/>
                <a:gd name="T6" fmla="*/ 308 w 375"/>
                <a:gd name="T7" fmla="*/ 288 h 621"/>
                <a:gd name="T8" fmla="*/ 217 w 375"/>
                <a:gd name="T9" fmla="*/ 381 h 621"/>
                <a:gd name="T10" fmla="*/ 61 w 375"/>
                <a:gd name="T11" fmla="*/ 499 h 621"/>
                <a:gd name="T12" fmla="*/ 25 w 375"/>
                <a:gd name="T13" fmla="*/ 599 h 621"/>
                <a:gd name="T14" fmla="*/ 81 w 375"/>
                <a:gd name="T15" fmla="*/ 603 h 621"/>
                <a:gd name="T16" fmla="*/ 73 w 375"/>
                <a:gd name="T17" fmla="*/ 535 h 621"/>
                <a:gd name="T18" fmla="*/ 203 w 375"/>
                <a:gd name="T19" fmla="*/ 432 h 621"/>
                <a:gd name="T20" fmla="*/ 371 w 375"/>
                <a:gd name="T21" fmla="*/ 173 h 621"/>
                <a:gd name="T22" fmla="*/ 238 w 375"/>
                <a:gd name="T23" fmla="*/ 3 h 621"/>
                <a:gd name="T24" fmla="*/ 95 w 375"/>
                <a:gd name="T25" fmla="*/ 140 h 621"/>
                <a:gd name="T26" fmla="*/ 141 w 375"/>
                <a:gd name="T27" fmla="*/ 186 h 621"/>
                <a:gd name="T28" fmla="*/ 193 w 375"/>
                <a:gd name="T29" fmla="*/ 140 h 621"/>
                <a:gd name="T30" fmla="*/ 141 w 375"/>
                <a:gd name="T31" fmla="*/ 86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5" h="621">
                  <a:moveTo>
                    <a:pt x="141" y="86"/>
                  </a:moveTo>
                  <a:cubicBezTo>
                    <a:pt x="141" y="86"/>
                    <a:pt x="166" y="33"/>
                    <a:pt x="241" y="33"/>
                  </a:cubicBezTo>
                  <a:cubicBezTo>
                    <a:pt x="267" y="33"/>
                    <a:pt x="334" y="42"/>
                    <a:pt x="340" y="156"/>
                  </a:cubicBezTo>
                  <a:cubicBezTo>
                    <a:pt x="340" y="181"/>
                    <a:pt x="332" y="257"/>
                    <a:pt x="308" y="288"/>
                  </a:cubicBezTo>
                  <a:cubicBezTo>
                    <a:pt x="292" y="314"/>
                    <a:pt x="287" y="329"/>
                    <a:pt x="217" y="381"/>
                  </a:cubicBezTo>
                  <a:cubicBezTo>
                    <a:pt x="148" y="429"/>
                    <a:pt x="95" y="468"/>
                    <a:pt x="61" y="499"/>
                  </a:cubicBezTo>
                  <a:cubicBezTo>
                    <a:pt x="27" y="529"/>
                    <a:pt x="0" y="579"/>
                    <a:pt x="25" y="599"/>
                  </a:cubicBezTo>
                  <a:cubicBezTo>
                    <a:pt x="41" y="612"/>
                    <a:pt x="62" y="621"/>
                    <a:pt x="81" y="603"/>
                  </a:cubicBezTo>
                  <a:cubicBezTo>
                    <a:pt x="93" y="591"/>
                    <a:pt x="107" y="547"/>
                    <a:pt x="73" y="535"/>
                  </a:cubicBezTo>
                  <a:cubicBezTo>
                    <a:pt x="106" y="503"/>
                    <a:pt x="130" y="482"/>
                    <a:pt x="203" y="432"/>
                  </a:cubicBezTo>
                  <a:cubicBezTo>
                    <a:pt x="277" y="378"/>
                    <a:pt x="353" y="334"/>
                    <a:pt x="371" y="173"/>
                  </a:cubicBezTo>
                  <a:cubicBezTo>
                    <a:pt x="375" y="104"/>
                    <a:pt x="349" y="0"/>
                    <a:pt x="238" y="3"/>
                  </a:cubicBezTo>
                  <a:cubicBezTo>
                    <a:pt x="212" y="5"/>
                    <a:pt x="110" y="5"/>
                    <a:pt x="95" y="140"/>
                  </a:cubicBezTo>
                  <a:cubicBezTo>
                    <a:pt x="93" y="172"/>
                    <a:pt x="137" y="183"/>
                    <a:pt x="141" y="186"/>
                  </a:cubicBezTo>
                  <a:cubicBezTo>
                    <a:pt x="154" y="189"/>
                    <a:pt x="192" y="165"/>
                    <a:pt x="193" y="140"/>
                  </a:cubicBezTo>
                  <a:cubicBezTo>
                    <a:pt x="195" y="115"/>
                    <a:pt x="181" y="89"/>
                    <a:pt x="141" y="86"/>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5" name="Rectangle 29"/>
            <p:cNvSpPr>
              <a:spLocks noChangeArrowheads="1"/>
            </p:cNvSpPr>
            <p:nvPr/>
          </p:nvSpPr>
          <p:spPr bwMode="auto">
            <a:xfrm>
              <a:off x="4718050" y="2962053"/>
              <a:ext cx="30164" cy="49213"/>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6" name="Freeform 31"/>
            <p:cNvSpPr>
              <a:spLocks/>
            </p:cNvSpPr>
            <p:nvPr/>
          </p:nvSpPr>
          <p:spPr bwMode="auto">
            <a:xfrm>
              <a:off x="4284663" y="1325339"/>
              <a:ext cx="39688" cy="30164"/>
            </a:xfrm>
            <a:custGeom>
              <a:avLst/>
              <a:gdLst>
                <a:gd name="T0" fmla="*/ 16 w 16"/>
                <a:gd name="T1" fmla="*/ 10 h 12"/>
                <a:gd name="T2" fmla="*/ 16 w 16"/>
                <a:gd name="T3" fmla="*/ 0 h 12"/>
                <a:gd name="T4" fmla="*/ 0 w 16"/>
                <a:gd name="T5" fmla="*/ 0 h 12"/>
                <a:gd name="T6" fmla="*/ 0 w 16"/>
                <a:gd name="T7" fmla="*/ 12 h 12"/>
                <a:gd name="T8" fmla="*/ 16 w 16"/>
                <a:gd name="T9" fmla="*/ 10 h 12"/>
              </a:gdLst>
              <a:ahLst/>
              <a:cxnLst>
                <a:cxn ang="0">
                  <a:pos x="T0" y="T1"/>
                </a:cxn>
                <a:cxn ang="0">
                  <a:pos x="T2" y="T3"/>
                </a:cxn>
                <a:cxn ang="0">
                  <a:pos x="T4" y="T5"/>
                </a:cxn>
                <a:cxn ang="0">
                  <a:pos x="T6" y="T7"/>
                </a:cxn>
                <a:cxn ang="0">
                  <a:pos x="T8" y="T9"/>
                </a:cxn>
              </a:cxnLst>
              <a:rect l="0" t="0" r="r" b="b"/>
              <a:pathLst>
                <a:path w="16" h="12">
                  <a:moveTo>
                    <a:pt x="16" y="10"/>
                  </a:moveTo>
                  <a:cubicBezTo>
                    <a:pt x="16" y="0"/>
                    <a:pt x="16" y="0"/>
                    <a:pt x="16" y="0"/>
                  </a:cubicBezTo>
                  <a:cubicBezTo>
                    <a:pt x="0" y="0"/>
                    <a:pt x="0" y="0"/>
                    <a:pt x="0" y="0"/>
                  </a:cubicBezTo>
                  <a:cubicBezTo>
                    <a:pt x="0" y="12"/>
                    <a:pt x="0" y="12"/>
                    <a:pt x="0" y="12"/>
                  </a:cubicBezTo>
                  <a:cubicBezTo>
                    <a:pt x="5" y="12"/>
                    <a:pt x="11" y="11"/>
                    <a:pt x="16" y="10"/>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7" name="Freeform 32"/>
            <p:cNvSpPr>
              <a:spLocks/>
            </p:cNvSpPr>
            <p:nvPr/>
          </p:nvSpPr>
          <p:spPr bwMode="auto">
            <a:xfrm>
              <a:off x="5122863" y="1325339"/>
              <a:ext cx="30164" cy="26988"/>
            </a:xfrm>
            <a:custGeom>
              <a:avLst/>
              <a:gdLst>
                <a:gd name="T0" fmla="*/ 12 w 12"/>
                <a:gd name="T1" fmla="*/ 11 h 11"/>
                <a:gd name="T2" fmla="*/ 12 w 12"/>
                <a:gd name="T3" fmla="*/ 0 h 11"/>
                <a:gd name="T4" fmla="*/ 0 w 12"/>
                <a:gd name="T5" fmla="*/ 0 h 11"/>
                <a:gd name="T6" fmla="*/ 0 w 12"/>
                <a:gd name="T7" fmla="*/ 9 h 11"/>
                <a:gd name="T8" fmla="*/ 12 w 12"/>
                <a:gd name="T9" fmla="*/ 11 h 11"/>
              </a:gdLst>
              <a:ahLst/>
              <a:cxnLst>
                <a:cxn ang="0">
                  <a:pos x="T0" y="T1"/>
                </a:cxn>
                <a:cxn ang="0">
                  <a:pos x="T2" y="T3"/>
                </a:cxn>
                <a:cxn ang="0">
                  <a:pos x="T4" y="T5"/>
                </a:cxn>
                <a:cxn ang="0">
                  <a:pos x="T6" y="T7"/>
                </a:cxn>
                <a:cxn ang="0">
                  <a:pos x="T8" y="T9"/>
                </a:cxn>
              </a:cxnLst>
              <a:rect l="0" t="0" r="r" b="b"/>
              <a:pathLst>
                <a:path w="12" h="11">
                  <a:moveTo>
                    <a:pt x="12" y="11"/>
                  </a:moveTo>
                  <a:cubicBezTo>
                    <a:pt x="12" y="0"/>
                    <a:pt x="12" y="0"/>
                    <a:pt x="12" y="0"/>
                  </a:cubicBezTo>
                  <a:cubicBezTo>
                    <a:pt x="0" y="0"/>
                    <a:pt x="0" y="0"/>
                    <a:pt x="0" y="0"/>
                  </a:cubicBezTo>
                  <a:cubicBezTo>
                    <a:pt x="0" y="9"/>
                    <a:pt x="0" y="9"/>
                    <a:pt x="0" y="9"/>
                  </a:cubicBezTo>
                  <a:cubicBezTo>
                    <a:pt x="4" y="10"/>
                    <a:pt x="8" y="10"/>
                    <a:pt x="12" y="11"/>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8" name="Freeform 34"/>
            <p:cNvSpPr>
              <a:spLocks noEditPoints="1"/>
            </p:cNvSpPr>
            <p:nvPr/>
          </p:nvSpPr>
          <p:spPr bwMode="auto">
            <a:xfrm>
              <a:off x="4070350" y="1347564"/>
              <a:ext cx="1306512" cy="1614490"/>
            </a:xfrm>
            <a:custGeom>
              <a:avLst/>
              <a:gdLst>
                <a:gd name="T0" fmla="*/ 458 w 530"/>
                <a:gd name="T1" fmla="*/ 31 h 655"/>
                <a:gd name="T2" fmla="*/ 488 w 530"/>
                <a:gd name="T3" fmla="*/ 39 h 655"/>
                <a:gd name="T4" fmla="*/ 458 w 530"/>
                <a:gd name="T5" fmla="*/ 47 h 655"/>
                <a:gd name="T6" fmla="*/ 427 w 530"/>
                <a:gd name="T7" fmla="*/ 227 h 655"/>
                <a:gd name="T8" fmla="*/ 275 w 530"/>
                <a:gd name="T9" fmla="*/ 209 h 655"/>
                <a:gd name="T10" fmla="*/ 265 w 530"/>
                <a:gd name="T11" fmla="*/ 173 h 655"/>
                <a:gd name="T12" fmla="*/ 251 w 530"/>
                <a:gd name="T13" fmla="*/ 208 h 655"/>
                <a:gd name="T14" fmla="*/ 103 w 530"/>
                <a:gd name="T15" fmla="*/ 227 h 655"/>
                <a:gd name="T16" fmla="*/ 68 w 530"/>
                <a:gd name="T17" fmla="*/ 47 h 655"/>
                <a:gd name="T18" fmla="*/ 39 w 530"/>
                <a:gd name="T19" fmla="*/ 39 h 655"/>
                <a:gd name="T20" fmla="*/ 69 w 530"/>
                <a:gd name="T21" fmla="*/ 31 h 655"/>
                <a:gd name="T22" fmla="*/ 103 w 530"/>
                <a:gd name="T23" fmla="*/ 1 h 655"/>
                <a:gd name="T24" fmla="*/ 87 w 530"/>
                <a:gd name="T25" fmla="*/ 27 h 655"/>
                <a:gd name="T26" fmla="*/ 54 w 530"/>
                <a:gd name="T27" fmla="*/ 15 h 655"/>
                <a:gd name="T28" fmla="*/ 54 w 530"/>
                <a:gd name="T29" fmla="*/ 66 h 655"/>
                <a:gd name="T30" fmla="*/ 87 w 530"/>
                <a:gd name="T31" fmla="*/ 51 h 655"/>
                <a:gd name="T32" fmla="*/ 59 w 530"/>
                <a:gd name="T33" fmla="*/ 451 h 655"/>
                <a:gd name="T34" fmla="*/ 74 w 530"/>
                <a:gd name="T35" fmla="*/ 417 h 655"/>
                <a:gd name="T36" fmla="*/ 23 w 530"/>
                <a:gd name="T37" fmla="*/ 417 h 655"/>
                <a:gd name="T38" fmla="*/ 35 w 530"/>
                <a:gd name="T39" fmla="*/ 451 h 655"/>
                <a:gd name="T40" fmla="*/ 4 w 530"/>
                <a:gd name="T41" fmla="*/ 463 h 655"/>
                <a:gd name="T42" fmla="*/ 39 w 530"/>
                <a:gd name="T43" fmla="*/ 429 h 655"/>
                <a:gd name="T44" fmla="*/ 48 w 530"/>
                <a:gd name="T45" fmla="*/ 401 h 655"/>
                <a:gd name="T46" fmla="*/ 55 w 530"/>
                <a:gd name="T47" fmla="*/ 430 h 655"/>
                <a:gd name="T48" fmla="*/ 183 w 530"/>
                <a:gd name="T49" fmla="*/ 463 h 655"/>
                <a:gd name="T50" fmla="*/ 167 w 530"/>
                <a:gd name="T51" fmla="*/ 496 h 655"/>
                <a:gd name="T52" fmla="*/ 219 w 530"/>
                <a:gd name="T53" fmla="*/ 496 h 655"/>
                <a:gd name="T54" fmla="*/ 207 w 530"/>
                <a:gd name="T55" fmla="*/ 463 h 655"/>
                <a:gd name="T56" fmla="*/ 263 w 530"/>
                <a:gd name="T57" fmla="*/ 655 h 655"/>
                <a:gd name="T58" fmla="*/ 275 w 530"/>
                <a:gd name="T59" fmla="*/ 463 h 655"/>
                <a:gd name="T60" fmla="*/ 331 w 530"/>
                <a:gd name="T61" fmla="*/ 479 h 655"/>
                <a:gd name="T62" fmla="*/ 340 w 530"/>
                <a:gd name="T63" fmla="*/ 515 h 655"/>
                <a:gd name="T64" fmla="*/ 355 w 530"/>
                <a:gd name="T65" fmla="*/ 479 h 655"/>
                <a:gd name="T66" fmla="*/ 463 w 530"/>
                <a:gd name="T67" fmla="*/ 463 h 655"/>
                <a:gd name="T68" fmla="*/ 450 w 530"/>
                <a:gd name="T69" fmla="*/ 416 h 655"/>
                <a:gd name="T70" fmla="*/ 493 w 530"/>
                <a:gd name="T71" fmla="*/ 416 h 655"/>
                <a:gd name="T72" fmla="*/ 479 w 530"/>
                <a:gd name="T73" fmla="*/ 463 h 655"/>
                <a:gd name="T74" fmla="*/ 530 w 530"/>
                <a:gd name="T75" fmla="*/ 451 h 655"/>
                <a:gd name="T76" fmla="*/ 483 w 530"/>
                <a:gd name="T77" fmla="*/ 434 h 655"/>
                <a:gd name="T78" fmla="*/ 473 w 530"/>
                <a:gd name="T79" fmla="*/ 398 h 655"/>
                <a:gd name="T80" fmla="*/ 459 w 530"/>
                <a:gd name="T81" fmla="*/ 433 h 655"/>
                <a:gd name="T82" fmla="*/ 439 w 530"/>
                <a:gd name="T83" fmla="*/ 451 h 655"/>
                <a:gd name="T84" fmla="*/ 456 w 530"/>
                <a:gd name="T85" fmla="*/ 51 h 655"/>
                <a:gd name="T86" fmla="*/ 492 w 530"/>
                <a:gd name="T87" fmla="*/ 41 h 655"/>
                <a:gd name="T88" fmla="*/ 456 w 530"/>
                <a:gd name="T89" fmla="*/ 27 h 655"/>
                <a:gd name="T90" fmla="*/ 439 w 530"/>
                <a:gd name="T91" fmla="*/ 2 h 655"/>
                <a:gd name="T92" fmla="*/ 427 w 530"/>
                <a:gd name="T93" fmla="*/ 31 h 655"/>
                <a:gd name="T94" fmla="*/ 351 w 530"/>
                <a:gd name="T95" fmla="*/ 451 h 655"/>
                <a:gd name="T96" fmla="*/ 364 w 530"/>
                <a:gd name="T97" fmla="*/ 496 h 655"/>
                <a:gd name="T98" fmla="*/ 321 w 530"/>
                <a:gd name="T99" fmla="*/ 496 h 655"/>
                <a:gd name="T100" fmla="*/ 335 w 530"/>
                <a:gd name="T101" fmla="*/ 451 h 655"/>
                <a:gd name="T102" fmla="*/ 203 w 530"/>
                <a:gd name="T103" fmla="*/ 482 h 655"/>
                <a:gd name="T104" fmla="*/ 195 w 530"/>
                <a:gd name="T105" fmla="*/ 511 h 655"/>
                <a:gd name="T106" fmla="*/ 187 w 530"/>
                <a:gd name="T107" fmla="*/ 482 h 655"/>
                <a:gd name="T108" fmla="*/ 103 w 530"/>
                <a:gd name="T109" fmla="*/ 451 h 655"/>
                <a:gd name="T110" fmla="*/ 255 w 530"/>
                <a:gd name="T111" fmla="*/ 239 h 655"/>
                <a:gd name="T112" fmla="*/ 242 w 530"/>
                <a:gd name="T113" fmla="*/ 192 h 655"/>
                <a:gd name="T114" fmla="*/ 285 w 530"/>
                <a:gd name="T115" fmla="*/ 192 h 655"/>
                <a:gd name="T116" fmla="*/ 271 w 530"/>
                <a:gd name="T117" fmla="*/ 239 h 655"/>
                <a:gd name="T118" fmla="*/ 427 w 530"/>
                <a:gd name="T119" fmla="*/ 451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0" h="655">
                  <a:moveTo>
                    <a:pt x="427" y="31"/>
                  </a:moveTo>
                  <a:cubicBezTo>
                    <a:pt x="458" y="31"/>
                    <a:pt x="458" y="31"/>
                    <a:pt x="458" y="31"/>
                  </a:cubicBezTo>
                  <a:cubicBezTo>
                    <a:pt x="460" y="23"/>
                    <a:pt x="466" y="17"/>
                    <a:pt x="473" y="17"/>
                  </a:cubicBezTo>
                  <a:cubicBezTo>
                    <a:pt x="481" y="17"/>
                    <a:pt x="488" y="28"/>
                    <a:pt x="488" y="39"/>
                  </a:cubicBezTo>
                  <a:cubicBezTo>
                    <a:pt x="488" y="51"/>
                    <a:pt x="481" y="60"/>
                    <a:pt x="473" y="60"/>
                  </a:cubicBezTo>
                  <a:cubicBezTo>
                    <a:pt x="466" y="60"/>
                    <a:pt x="461" y="55"/>
                    <a:pt x="458" y="47"/>
                  </a:cubicBezTo>
                  <a:cubicBezTo>
                    <a:pt x="427" y="47"/>
                    <a:pt x="427" y="47"/>
                    <a:pt x="427" y="47"/>
                  </a:cubicBezTo>
                  <a:cubicBezTo>
                    <a:pt x="427" y="227"/>
                    <a:pt x="427" y="227"/>
                    <a:pt x="427" y="227"/>
                  </a:cubicBezTo>
                  <a:cubicBezTo>
                    <a:pt x="275" y="227"/>
                    <a:pt x="275" y="227"/>
                    <a:pt x="275" y="227"/>
                  </a:cubicBezTo>
                  <a:cubicBezTo>
                    <a:pt x="275" y="209"/>
                    <a:pt x="275" y="209"/>
                    <a:pt x="275" y="209"/>
                  </a:cubicBezTo>
                  <a:cubicBezTo>
                    <a:pt x="283" y="206"/>
                    <a:pt x="290" y="199"/>
                    <a:pt x="290" y="192"/>
                  </a:cubicBezTo>
                  <a:cubicBezTo>
                    <a:pt x="290" y="181"/>
                    <a:pt x="279" y="173"/>
                    <a:pt x="265" y="173"/>
                  </a:cubicBezTo>
                  <a:cubicBezTo>
                    <a:pt x="251" y="173"/>
                    <a:pt x="239" y="181"/>
                    <a:pt x="239" y="192"/>
                  </a:cubicBezTo>
                  <a:cubicBezTo>
                    <a:pt x="239" y="199"/>
                    <a:pt x="243" y="205"/>
                    <a:pt x="251" y="208"/>
                  </a:cubicBezTo>
                  <a:cubicBezTo>
                    <a:pt x="251" y="227"/>
                    <a:pt x="251" y="227"/>
                    <a:pt x="251" y="227"/>
                  </a:cubicBezTo>
                  <a:cubicBezTo>
                    <a:pt x="103" y="227"/>
                    <a:pt x="103" y="227"/>
                    <a:pt x="103" y="227"/>
                  </a:cubicBezTo>
                  <a:cubicBezTo>
                    <a:pt x="103" y="47"/>
                    <a:pt x="103" y="47"/>
                    <a:pt x="103" y="47"/>
                  </a:cubicBezTo>
                  <a:cubicBezTo>
                    <a:pt x="68" y="47"/>
                    <a:pt x="68" y="47"/>
                    <a:pt x="68" y="47"/>
                  </a:cubicBezTo>
                  <a:cubicBezTo>
                    <a:pt x="66" y="55"/>
                    <a:pt x="60" y="60"/>
                    <a:pt x="54" y="60"/>
                  </a:cubicBezTo>
                  <a:cubicBezTo>
                    <a:pt x="46" y="60"/>
                    <a:pt x="39" y="51"/>
                    <a:pt x="39" y="39"/>
                  </a:cubicBezTo>
                  <a:cubicBezTo>
                    <a:pt x="39" y="28"/>
                    <a:pt x="46" y="17"/>
                    <a:pt x="54" y="17"/>
                  </a:cubicBezTo>
                  <a:cubicBezTo>
                    <a:pt x="61" y="17"/>
                    <a:pt x="66" y="23"/>
                    <a:pt x="69" y="31"/>
                  </a:cubicBezTo>
                  <a:cubicBezTo>
                    <a:pt x="103" y="31"/>
                    <a:pt x="103" y="31"/>
                    <a:pt x="103" y="31"/>
                  </a:cubicBezTo>
                  <a:cubicBezTo>
                    <a:pt x="103" y="1"/>
                    <a:pt x="103" y="1"/>
                    <a:pt x="103" y="1"/>
                  </a:cubicBezTo>
                  <a:cubicBezTo>
                    <a:pt x="98" y="2"/>
                    <a:pt x="92" y="3"/>
                    <a:pt x="87" y="3"/>
                  </a:cubicBezTo>
                  <a:cubicBezTo>
                    <a:pt x="87" y="27"/>
                    <a:pt x="87" y="27"/>
                    <a:pt x="87" y="27"/>
                  </a:cubicBezTo>
                  <a:cubicBezTo>
                    <a:pt x="71" y="27"/>
                    <a:pt x="71" y="27"/>
                    <a:pt x="71" y="27"/>
                  </a:cubicBezTo>
                  <a:cubicBezTo>
                    <a:pt x="67" y="19"/>
                    <a:pt x="61" y="15"/>
                    <a:pt x="54" y="15"/>
                  </a:cubicBezTo>
                  <a:cubicBezTo>
                    <a:pt x="43" y="15"/>
                    <a:pt x="35" y="26"/>
                    <a:pt x="35" y="41"/>
                  </a:cubicBezTo>
                  <a:cubicBezTo>
                    <a:pt x="35" y="55"/>
                    <a:pt x="43" y="66"/>
                    <a:pt x="54" y="66"/>
                  </a:cubicBezTo>
                  <a:cubicBezTo>
                    <a:pt x="61" y="66"/>
                    <a:pt x="68" y="59"/>
                    <a:pt x="71" y="51"/>
                  </a:cubicBezTo>
                  <a:cubicBezTo>
                    <a:pt x="87" y="51"/>
                    <a:pt x="87" y="51"/>
                    <a:pt x="87" y="51"/>
                  </a:cubicBezTo>
                  <a:cubicBezTo>
                    <a:pt x="87" y="451"/>
                    <a:pt x="87" y="451"/>
                    <a:pt x="87" y="451"/>
                  </a:cubicBezTo>
                  <a:cubicBezTo>
                    <a:pt x="59" y="451"/>
                    <a:pt x="59" y="451"/>
                    <a:pt x="59" y="451"/>
                  </a:cubicBezTo>
                  <a:cubicBezTo>
                    <a:pt x="59" y="434"/>
                    <a:pt x="59" y="434"/>
                    <a:pt x="59" y="434"/>
                  </a:cubicBezTo>
                  <a:cubicBezTo>
                    <a:pt x="67" y="431"/>
                    <a:pt x="74" y="424"/>
                    <a:pt x="74" y="417"/>
                  </a:cubicBezTo>
                  <a:cubicBezTo>
                    <a:pt x="74" y="406"/>
                    <a:pt x="64" y="398"/>
                    <a:pt x="49" y="398"/>
                  </a:cubicBezTo>
                  <a:cubicBezTo>
                    <a:pt x="35" y="398"/>
                    <a:pt x="23" y="406"/>
                    <a:pt x="23" y="417"/>
                  </a:cubicBezTo>
                  <a:cubicBezTo>
                    <a:pt x="23" y="424"/>
                    <a:pt x="27" y="430"/>
                    <a:pt x="35" y="433"/>
                  </a:cubicBezTo>
                  <a:cubicBezTo>
                    <a:pt x="35" y="451"/>
                    <a:pt x="35" y="451"/>
                    <a:pt x="35" y="451"/>
                  </a:cubicBezTo>
                  <a:cubicBezTo>
                    <a:pt x="0" y="451"/>
                    <a:pt x="0" y="451"/>
                    <a:pt x="0" y="451"/>
                  </a:cubicBezTo>
                  <a:cubicBezTo>
                    <a:pt x="1" y="455"/>
                    <a:pt x="2" y="459"/>
                    <a:pt x="4" y="463"/>
                  </a:cubicBezTo>
                  <a:cubicBezTo>
                    <a:pt x="39" y="463"/>
                    <a:pt x="39" y="463"/>
                    <a:pt x="39" y="463"/>
                  </a:cubicBezTo>
                  <a:cubicBezTo>
                    <a:pt x="39" y="429"/>
                    <a:pt x="39" y="429"/>
                    <a:pt x="39" y="429"/>
                  </a:cubicBezTo>
                  <a:cubicBezTo>
                    <a:pt x="31" y="427"/>
                    <a:pt x="26" y="422"/>
                    <a:pt x="26" y="416"/>
                  </a:cubicBezTo>
                  <a:cubicBezTo>
                    <a:pt x="26" y="407"/>
                    <a:pt x="36" y="401"/>
                    <a:pt x="48" y="401"/>
                  </a:cubicBezTo>
                  <a:cubicBezTo>
                    <a:pt x="60" y="401"/>
                    <a:pt x="69" y="407"/>
                    <a:pt x="69" y="416"/>
                  </a:cubicBezTo>
                  <a:cubicBezTo>
                    <a:pt x="69" y="422"/>
                    <a:pt x="63" y="428"/>
                    <a:pt x="55" y="430"/>
                  </a:cubicBezTo>
                  <a:cubicBezTo>
                    <a:pt x="55" y="463"/>
                    <a:pt x="55" y="463"/>
                    <a:pt x="55" y="463"/>
                  </a:cubicBezTo>
                  <a:cubicBezTo>
                    <a:pt x="183" y="463"/>
                    <a:pt x="183" y="463"/>
                    <a:pt x="183" y="463"/>
                  </a:cubicBezTo>
                  <a:cubicBezTo>
                    <a:pt x="183" y="479"/>
                    <a:pt x="183" y="479"/>
                    <a:pt x="183" y="479"/>
                  </a:cubicBezTo>
                  <a:cubicBezTo>
                    <a:pt x="175" y="482"/>
                    <a:pt x="167" y="489"/>
                    <a:pt x="167" y="496"/>
                  </a:cubicBezTo>
                  <a:cubicBezTo>
                    <a:pt x="167" y="507"/>
                    <a:pt x="178" y="515"/>
                    <a:pt x="192" y="515"/>
                  </a:cubicBezTo>
                  <a:cubicBezTo>
                    <a:pt x="206" y="515"/>
                    <a:pt x="219" y="507"/>
                    <a:pt x="219" y="496"/>
                  </a:cubicBezTo>
                  <a:cubicBezTo>
                    <a:pt x="219" y="489"/>
                    <a:pt x="215" y="483"/>
                    <a:pt x="207" y="479"/>
                  </a:cubicBezTo>
                  <a:cubicBezTo>
                    <a:pt x="207" y="463"/>
                    <a:pt x="207" y="463"/>
                    <a:pt x="207" y="463"/>
                  </a:cubicBezTo>
                  <a:cubicBezTo>
                    <a:pt x="263" y="463"/>
                    <a:pt x="263" y="463"/>
                    <a:pt x="263" y="463"/>
                  </a:cubicBezTo>
                  <a:cubicBezTo>
                    <a:pt x="263" y="655"/>
                    <a:pt x="263" y="655"/>
                    <a:pt x="263" y="655"/>
                  </a:cubicBezTo>
                  <a:cubicBezTo>
                    <a:pt x="275" y="655"/>
                    <a:pt x="275" y="655"/>
                    <a:pt x="275" y="655"/>
                  </a:cubicBezTo>
                  <a:cubicBezTo>
                    <a:pt x="275" y="463"/>
                    <a:pt x="275" y="463"/>
                    <a:pt x="275" y="463"/>
                  </a:cubicBezTo>
                  <a:cubicBezTo>
                    <a:pt x="331" y="463"/>
                    <a:pt x="331" y="463"/>
                    <a:pt x="331" y="463"/>
                  </a:cubicBezTo>
                  <a:cubicBezTo>
                    <a:pt x="331" y="479"/>
                    <a:pt x="331" y="479"/>
                    <a:pt x="331" y="479"/>
                  </a:cubicBezTo>
                  <a:cubicBezTo>
                    <a:pt x="323" y="482"/>
                    <a:pt x="315" y="489"/>
                    <a:pt x="315" y="496"/>
                  </a:cubicBezTo>
                  <a:cubicBezTo>
                    <a:pt x="315" y="507"/>
                    <a:pt x="326" y="515"/>
                    <a:pt x="340" y="515"/>
                  </a:cubicBezTo>
                  <a:cubicBezTo>
                    <a:pt x="354" y="515"/>
                    <a:pt x="367" y="507"/>
                    <a:pt x="367" y="496"/>
                  </a:cubicBezTo>
                  <a:cubicBezTo>
                    <a:pt x="367" y="489"/>
                    <a:pt x="363" y="483"/>
                    <a:pt x="355" y="479"/>
                  </a:cubicBezTo>
                  <a:cubicBezTo>
                    <a:pt x="355" y="463"/>
                    <a:pt x="355" y="463"/>
                    <a:pt x="355" y="463"/>
                  </a:cubicBezTo>
                  <a:cubicBezTo>
                    <a:pt x="463" y="463"/>
                    <a:pt x="463" y="463"/>
                    <a:pt x="463" y="463"/>
                  </a:cubicBezTo>
                  <a:cubicBezTo>
                    <a:pt x="463" y="429"/>
                    <a:pt x="463" y="429"/>
                    <a:pt x="463" y="429"/>
                  </a:cubicBezTo>
                  <a:cubicBezTo>
                    <a:pt x="455" y="427"/>
                    <a:pt x="450" y="422"/>
                    <a:pt x="450" y="416"/>
                  </a:cubicBezTo>
                  <a:cubicBezTo>
                    <a:pt x="450" y="407"/>
                    <a:pt x="460" y="401"/>
                    <a:pt x="472" y="401"/>
                  </a:cubicBezTo>
                  <a:cubicBezTo>
                    <a:pt x="484" y="401"/>
                    <a:pt x="493" y="407"/>
                    <a:pt x="493" y="416"/>
                  </a:cubicBezTo>
                  <a:cubicBezTo>
                    <a:pt x="493" y="422"/>
                    <a:pt x="487" y="428"/>
                    <a:pt x="479" y="430"/>
                  </a:cubicBezTo>
                  <a:cubicBezTo>
                    <a:pt x="479" y="463"/>
                    <a:pt x="479" y="463"/>
                    <a:pt x="479" y="463"/>
                  </a:cubicBezTo>
                  <a:cubicBezTo>
                    <a:pt x="526" y="463"/>
                    <a:pt x="526" y="463"/>
                    <a:pt x="526" y="463"/>
                  </a:cubicBezTo>
                  <a:cubicBezTo>
                    <a:pt x="527" y="459"/>
                    <a:pt x="529" y="455"/>
                    <a:pt x="530" y="451"/>
                  </a:cubicBezTo>
                  <a:cubicBezTo>
                    <a:pt x="483" y="451"/>
                    <a:pt x="483" y="451"/>
                    <a:pt x="483" y="451"/>
                  </a:cubicBezTo>
                  <a:cubicBezTo>
                    <a:pt x="483" y="434"/>
                    <a:pt x="483" y="434"/>
                    <a:pt x="483" y="434"/>
                  </a:cubicBezTo>
                  <a:cubicBezTo>
                    <a:pt x="491" y="431"/>
                    <a:pt x="498" y="424"/>
                    <a:pt x="498" y="417"/>
                  </a:cubicBezTo>
                  <a:cubicBezTo>
                    <a:pt x="498" y="406"/>
                    <a:pt x="488" y="398"/>
                    <a:pt x="473" y="398"/>
                  </a:cubicBezTo>
                  <a:cubicBezTo>
                    <a:pt x="459" y="398"/>
                    <a:pt x="447" y="406"/>
                    <a:pt x="447" y="417"/>
                  </a:cubicBezTo>
                  <a:cubicBezTo>
                    <a:pt x="447" y="424"/>
                    <a:pt x="451" y="430"/>
                    <a:pt x="459" y="433"/>
                  </a:cubicBezTo>
                  <a:cubicBezTo>
                    <a:pt x="459" y="451"/>
                    <a:pt x="459" y="451"/>
                    <a:pt x="459" y="451"/>
                  </a:cubicBezTo>
                  <a:cubicBezTo>
                    <a:pt x="439" y="451"/>
                    <a:pt x="439" y="451"/>
                    <a:pt x="439" y="451"/>
                  </a:cubicBezTo>
                  <a:cubicBezTo>
                    <a:pt x="439" y="51"/>
                    <a:pt x="439" y="51"/>
                    <a:pt x="439" y="51"/>
                  </a:cubicBezTo>
                  <a:cubicBezTo>
                    <a:pt x="456" y="51"/>
                    <a:pt x="456" y="51"/>
                    <a:pt x="456" y="51"/>
                  </a:cubicBezTo>
                  <a:cubicBezTo>
                    <a:pt x="459" y="59"/>
                    <a:pt x="465" y="66"/>
                    <a:pt x="473" y="66"/>
                  </a:cubicBezTo>
                  <a:cubicBezTo>
                    <a:pt x="483" y="66"/>
                    <a:pt x="492" y="55"/>
                    <a:pt x="492" y="41"/>
                  </a:cubicBezTo>
                  <a:cubicBezTo>
                    <a:pt x="492" y="26"/>
                    <a:pt x="483" y="15"/>
                    <a:pt x="473" y="15"/>
                  </a:cubicBezTo>
                  <a:cubicBezTo>
                    <a:pt x="466" y="15"/>
                    <a:pt x="459" y="19"/>
                    <a:pt x="456" y="27"/>
                  </a:cubicBezTo>
                  <a:cubicBezTo>
                    <a:pt x="439" y="27"/>
                    <a:pt x="439" y="27"/>
                    <a:pt x="439" y="27"/>
                  </a:cubicBezTo>
                  <a:cubicBezTo>
                    <a:pt x="439" y="2"/>
                    <a:pt x="439" y="2"/>
                    <a:pt x="439" y="2"/>
                  </a:cubicBezTo>
                  <a:cubicBezTo>
                    <a:pt x="435" y="1"/>
                    <a:pt x="431" y="1"/>
                    <a:pt x="427" y="0"/>
                  </a:cubicBezTo>
                  <a:lnTo>
                    <a:pt x="427" y="31"/>
                  </a:lnTo>
                  <a:close/>
                  <a:moveTo>
                    <a:pt x="427" y="451"/>
                  </a:moveTo>
                  <a:cubicBezTo>
                    <a:pt x="351" y="451"/>
                    <a:pt x="351" y="451"/>
                    <a:pt x="351" y="451"/>
                  </a:cubicBezTo>
                  <a:cubicBezTo>
                    <a:pt x="351" y="482"/>
                    <a:pt x="351" y="482"/>
                    <a:pt x="351" y="482"/>
                  </a:cubicBezTo>
                  <a:cubicBezTo>
                    <a:pt x="359" y="485"/>
                    <a:pt x="364" y="490"/>
                    <a:pt x="364" y="496"/>
                  </a:cubicBezTo>
                  <a:cubicBezTo>
                    <a:pt x="364" y="504"/>
                    <a:pt x="355" y="511"/>
                    <a:pt x="343" y="511"/>
                  </a:cubicBezTo>
                  <a:cubicBezTo>
                    <a:pt x="331" y="511"/>
                    <a:pt x="321" y="504"/>
                    <a:pt x="321" y="496"/>
                  </a:cubicBezTo>
                  <a:cubicBezTo>
                    <a:pt x="321" y="489"/>
                    <a:pt x="327" y="484"/>
                    <a:pt x="335" y="482"/>
                  </a:cubicBezTo>
                  <a:cubicBezTo>
                    <a:pt x="335" y="451"/>
                    <a:pt x="335" y="451"/>
                    <a:pt x="335" y="451"/>
                  </a:cubicBezTo>
                  <a:cubicBezTo>
                    <a:pt x="203" y="451"/>
                    <a:pt x="203" y="451"/>
                    <a:pt x="203" y="451"/>
                  </a:cubicBezTo>
                  <a:cubicBezTo>
                    <a:pt x="203" y="482"/>
                    <a:pt x="203" y="482"/>
                    <a:pt x="203" y="482"/>
                  </a:cubicBezTo>
                  <a:cubicBezTo>
                    <a:pt x="211" y="485"/>
                    <a:pt x="216" y="490"/>
                    <a:pt x="216" y="496"/>
                  </a:cubicBezTo>
                  <a:cubicBezTo>
                    <a:pt x="216" y="504"/>
                    <a:pt x="207" y="511"/>
                    <a:pt x="195" y="511"/>
                  </a:cubicBezTo>
                  <a:cubicBezTo>
                    <a:pt x="183" y="511"/>
                    <a:pt x="173" y="504"/>
                    <a:pt x="173" y="496"/>
                  </a:cubicBezTo>
                  <a:cubicBezTo>
                    <a:pt x="173" y="489"/>
                    <a:pt x="179" y="484"/>
                    <a:pt x="187" y="482"/>
                  </a:cubicBezTo>
                  <a:cubicBezTo>
                    <a:pt x="187" y="451"/>
                    <a:pt x="187" y="451"/>
                    <a:pt x="187" y="451"/>
                  </a:cubicBezTo>
                  <a:cubicBezTo>
                    <a:pt x="103" y="451"/>
                    <a:pt x="103" y="451"/>
                    <a:pt x="103" y="451"/>
                  </a:cubicBezTo>
                  <a:cubicBezTo>
                    <a:pt x="103" y="239"/>
                    <a:pt x="103" y="239"/>
                    <a:pt x="103" y="239"/>
                  </a:cubicBezTo>
                  <a:cubicBezTo>
                    <a:pt x="255" y="239"/>
                    <a:pt x="255" y="239"/>
                    <a:pt x="255" y="239"/>
                  </a:cubicBezTo>
                  <a:cubicBezTo>
                    <a:pt x="255" y="205"/>
                    <a:pt x="255" y="205"/>
                    <a:pt x="255" y="205"/>
                  </a:cubicBezTo>
                  <a:cubicBezTo>
                    <a:pt x="247" y="203"/>
                    <a:pt x="242" y="198"/>
                    <a:pt x="242" y="192"/>
                  </a:cubicBezTo>
                  <a:cubicBezTo>
                    <a:pt x="242" y="183"/>
                    <a:pt x="252" y="177"/>
                    <a:pt x="264" y="177"/>
                  </a:cubicBezTo>
                  <a:cubicBezTo>
                    <a:pt x="276" y="177"/>
                    <a:pt x="285" y="183"/>
                    <a:pt x="285" y="192"/>
                  </a:cubicBezTo>
                  <a:cubicBezTo>
                    <a:pt x="285" y="198"/>
                    <a:pt x="279" y="204"/>
                    <a:pt x="271" y="206"/>
                  </a:cubicBezTo>
                  <a:cubicBezTo>
                    <a:pt x="271" y="239"/>
                    <a:pt x="271" y="239"/>
                    <a:pt x="271" y="239"/>
                  </a:cubicBezTo>
                  <a:cubicBezTo>
                    <a:pt x="427" y="239"/>
                    <a:pt x="427" y="239"/>
                    <a:pt x="427" y="239"/>
                  </a:cubicBezTo>
                  <a:lnTo>
                    <a:pt x="427" y="451"/>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59" name="Freeform 35"/>
            <p:cNvSpPr>
              <a:spLocks/>
            </p:cNvSpPr>
            <p:nvPr/>
          </p:nvSpPr>
          <p:spPr bwMode="auto">
            <a:xfrm>
              <a:off x="4324350" y="1330101"/>
              <a:ext cx="798513" cy="577850"/>
            </a:xfrm>
            <a:custGeom>
              <a:avLst/>
              <a:gdLst>
                <a:gd name="T0" fmla="*/ 0 w 324"/>
                <a:gd name="T1" fmla="*/ 54 h 234"/>
                <a:gd name="T2" fmla="*/ 0 w 324"/>
                <a:gd name="T3" fmla="*/ 234 h 234"/>
                <a:gd name="T4" fmla="*/ 148 w 324"/>
                <a:gd name="T5" fmla="*/ 234 h 234"/>
                <a:gd name="T6" fmla="*/ 148 w 324"/>
                <a:gd name="T7" fmla="*/ 215 h 234"/>
                <a:gd name="T8" fmla="*/ 136 w 324"/>
                <a:gd name="T9" fmla="*/ 199 h 234"/>
                <a:gd name="T10" fmla="*/ 162 w 324"/>
                <a:gd name="T11" fmla="*/ 180 h 234"/>
                <a:gd name="T12" fmla="*/ 187 w 324"/>
                <a:gd name="T13" fmla="*/ 199 h 234"/>
                <a:gd name="T14" fmla="*/ 172 w 324"/>
                <a:gd name="T15" fmla="*/ 216 h 234"/>
                <a:gd name="T16" fmla="*/ 172 w 324"/>
                <a:gd name="T17" fmla="*/ 234 h 234"/>
                <a:gd name="T18" fmla="*/ 324 w 324"/>
                <a:gd name="T19" fmla="*/ 234 h 234"/>
                <a:gd name="T20" fmla="*/ 324 w 324"/>
                <a:gd name="T21" fmla="*/ 54 h 234"/>
                <a:gd name="T22" fmla="*/ 320 w 324"/>
                <a:gd name="T23" fmla="*/ 54 h 234"/>
                <a:gd name="T24" fmla="*/ 320 w 324"/>
                <a:gd name="T25" fmla="*/ 38 h 234"/>
                <a:gd name="T26" fmla="*/ 324 w 324"/>
                <a:gd name="T27" fmla="*/ 38 h 234"/>
                <a:gd name="T28" fmla="*/ 324 w 324"/>
                <a:gd name="T29" fmla="*/ 7 h 234"/>
                <a:gd name="T30" fmla="*/ 168 w 324"/>
                <a:gd name="T31" fmla="*/ 0 h 234"/>
                <a:gd name="T32" fmla="*/ 0 w 324"/>
                <a:gd name="T33" fmla="*/ 8 h 234"/>
                <a:gd name="T34" fmla="*/ 0 w 324"/>
                <a:gd name="T35" fmla="*/ 38 h 234"/>
                <a:gd name="T36" fmla="*/ 0 w 324"/>
                <a:gd name="T37" fmla="*/ 5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4" h="234">
                  <a:moveTo>
                    <a:pt x="0" y="54"/>
                  </a:moveTo>
                  <a:cubicBezTo>
                    <a:pt x="0" y="234"/>
                    <a:pt x="0" y="234"/>
                    <a:pt x="0" y="234"/>
                  </a:cubicBezTo>
                  <a:cubicBezTo>
                    <a:pt x="148" y="234"/>
                    <a:pt x="148" y="234"/>
                    <a:pt x="148" y="234"/>
                  </a:cubicBezTo>
                  <a:cubicBezTo>
                    <a:pt x="148" y="215"/>
                    <a:pt x="148" y="215"/>
                    <a:pt x="148" y="215"/>
                  </a:cubicBezTo>
                  <a:cubicBezTo>
                    <a:pt x="140" y="212"/>
                    <a:pt x="136" y="206"/>
                    <a:pt x="136" y="199"/>
                  </a:cubicBezTo>
                  <a:cubicBezTo>
                    <a:pt x="136" y="188"/>
                    <a:pt x="148" y="180"/>
                    <a:pt x="162" y="180"/>
                  </a:cubicBezTo>
                  <a:cubicBezTo>
                    <a:pt x="176" y="180"/>
                    <a:pt x="187" y="188"/>
                    <a:pt x="187" y="199"/>
                  </a:cubicBezTo>
                  <a:cubicBezTo>
                    <a:pt x="187" y="206"/>
                    <a:pt x="180" y="213"/>
                    <a:pt x="172" y="216"/>
                  </a:cubicBezTo>
                  <a:cubicBezTo>
                    <a:pt x="172" y="234"/>
                    <a:pt x="172" y="234"/>
                    <a:pt x="172" y="234"/>
                  </a:cubicBezTo>
                  <a:cubicBezTo>
                    <a:pt x="324" y="234"/>
                    <a:pt x="324" y="234"/>
                    <a:pt x="324" y="234"/>
                  </a:cubicBezTo>
                  <a:cubicBezTo>
                    <a:pt x="324" y="54"/>
                    <a:pt x="324" y="54"/>
                    <a:pt x="324" y="54"/>
                  </a:cubicBezTo>
                  <a:cubicBezTo>
                    <a:pt x="320" y="54"/>
                    <a:pt x="320" y="54"/>
                    <a:pt x="320" y="54"/>
                  </a:cubicBezTo>
                  <a:cubicBezTo>
                    <a:pt x="320" y="38"/>
                    <a:pt x="320" y="38"/>
                    <a:pt x="320" y="38"/>
                  </a:cubicBezTo>
                  <a:cubicBezTo>
                    <a:pt x="324" y="38"/>
                    <a:pt x="324" y="38"/>
                    <a:pt x="324" y="38"/>
                  </a:cubicBezTo>
                  <a:cubicBezTo>
                    <a:pt x="324" y="7"/>
                    <a:pt x="324" y="7"/>
                    <a:pt x="324" y="7"/>
                  </a:cubicBezTo>
                  <a:cubicBezTo>
                    <a:pt x="284" y="3"/>
                    <a:pt x="233" y="0"/>
                    <a:pt x="168" y="0"/>
                  </a:cubicBezTo>
                  <a:cubicBezTo>
                    <a:pt x="130" y="0"/>
                    <a:pt x="64" y="1"/>
                    <a:pt x="0" y="8"/>
                  </a:cubicBezTo>
                  <a:cubicBezTo>
                    <a:pt x="0" y="38"/>
                    <a:pt x="0" y="38"/>
                    <a:pt x="0" y="38"/>
                  </a:cubicBezTo>
                  <a:lnTo>
                    <a:pt x="0" y="54"/>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0" name="Freeform 36"/>
            <p:cNvSpPr>
              <a:spLocks/>
            </p:cNvSpPr>
            <p:nvPr/>
          </p:nvSpPr>
          <p:spPr bwMode="auto">
            <a:xfrm>
              <a:off x="4324350" y="1936526"/>
              <a:ext cx="798513" cy="523875"/>
            </a:xfrm>
            <a:custGeom>
              <a:avLst/>
              <a:gdLst>
                <a:gd name="T0" fmla="*/ 236 w 503"/>
                <a:gd name="T1" fmla="*/ 0 h 330"/>
                <a:gd name="T2" fmla="*/ 0 w 503"/>
                <a:gd name="T3" fmla="*/ 0 h 330"/>
                <a:gd name="T4" fmla="*/ 0 w 503"/>
                <a:gd name="T5" fmla="*/ 330 h 330"/>
                <a:gd name="T6" fmla="*/ 130 w 503"/>
                <a:gd name="T7" fmla="*/ 330 h 330"/>
                <a:gd name="T8" fmla="*/ 130 w 503"/>
                <a:gd name="T9" fmla="*/ 323 h 330"/>
                <a:gd name="T10" fmla="*/ 155 w 503"/>
                <a:gd name="T11" fmla="*/ 323 h 330"/>
                <a:gd name="T12" fmla="*/ 155 w 503"/>
                <a:gd name="T13" fmla="*/ 330 h 330"/>
                <a:gd name="T14" fmla="*/ 360 w 503"/>
                <a:gd name="T15" fmla="*/ 330 h 330"/>
                <a:gd name="T16" fmla="*/ 360 w 503"/>
                <a:gd name="T17" fmla="*/ 323 h 330"/>
                <a:gd name="T18" fmla="*/ 385 w 503"/>
                <a:gd name="T19" fmla="*/ 323 h 330"/>
                <a:gd name="T20" fmla="*/ 385 w 503"/>
                <a:gd name="T21" fmla="*/ 330 h 330"/>
                <a:gd name="T22" fmla="*/ 503 w 503"/>
                <a:gd name="T23" fmla="*/ 330 h 330"/>
                <a:gd name="T24" fmla="*/ 503 w 503"/>
                <a:gd name="T25" fmla="*/ 0 h 330"/>
                <a:gd name="T26" fmla="*/ 261 w 503"/>
                <a:gd name="T27" fmla="*/ 0 h 330"/>
                <a:gd name="T28" fmla="*/ 236 w 503"/>
                <a:gd name="T2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3" h="330">
                  <a:moveTo>
                    <a:pt x="236" y="0"/>
                  </a:moveTo>
                  <a:lnTo>
                    <a:pt x="0" y="0"/>
                  </a:lnTo>
                  <a:lnTo>
                    <a:pt x="0" y="330"/>
                  </a:lnTo>
                  <a:lnTo>
                    <a:pt x="130" y="330"/>
                  </a:lnTo>
                  <a:lnTo>
                    <a:pt x="130" y="323"/>
                  </a:lnTo>
                  <a:lnTo>
                    <a:pt x="155" y="323"/>
                  </a:lnTo>
                  <a:lnTo>
                    <a:pt x="155" y="330"/>
                  </a:lnTo>
                  <a:lnTo>
                    <a:pt x="360" y="330"/>
                  </a:lnTo>
                  <a:lnTo>
                    <a:pt x="360" y="323"/>
                  </a:lnTo>
                  <a:lnTo>
                    <a:pt x="385" y="323"/>
                  </a:lnTo>
                  <a:lnTo>
                    <a:pt x="385" y="330"/>
                  </a:lnTo>
                  <a:lnTo>
                    <a:pt x="503" y="330"/>
                  </a:lnTo>
                  <a:lnTo>
                    <a:pt x="503" y="0"/>
                  </a:lnTo>
                  <a:lnTo>
                    <a:pt x="261" y="0"/>
                  </a:lnTo>
                  <a:lnTo>
                    <a:pt x="236" y="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Freeform 37"/>
            <p:cNvSpPr>
              <a:spLocks/>
            </p:cNvSpPr>
            <p:nvPr/>
          </p:nvSpPr>
          <p:spPr bwMode="auto">
            <a:xfrm>
              <a:off x="5153025" y="1352326"/>
              <a:ext cx="361950" cy="1108076"/>
            </a:xfrm>
            <a:custGeom>
              <a:avLst/>
              <a:gdLst>
                <a:gd name="T0" fmla="*/ 17 w 147"/>
                <a:gd name="T1" fmla="*/ 25 h 449"/>
                <a:gd name="T2" fmla="*/ 34 w 147"/>
                <a:gd name="T3" fmla="*/ 13 h 449"/>
                <a:gd name="T4" fmla="*/ 53 w 147"/>
                <a:gd name="T5" fmla="*/ 39 h 449"/>
                <a:gd name="T6" fmla="*/ 34 w 147"/>
                <a:gd name="T7" fmla="*/ 64 h 449"/>
                <a:gd name="T8" fmla="*/ 17 w 147"/>
                <a:gd name="T9" fmla="*/ 49 h 449"/>
                <a:gd name="T10" fmla="*/ 0 w 147"/>
                <a:gd name="T11" fmla="*/ 49 h 449"/>
                <a:gd name="T12" fmla="*/ 0 w 147"/>
                <a:gd name="T13" fmla="*/ 449 h 449"/>
                <a:gd name="T14" fmla="*/ 20 w 147"/>
                <a:gd name="T15" fmla="*/ 449 h 449"/>
                <a:gd name="T16" fmla="*/ 20 w 147"/>
                <a:gd name="T17" fmla="*/ 431 h 449"/>
                <a:gd name="T18" fmla="*/ 8 w 147"/>
                <a:gd name="T19" fmla="*/ 415 h 449"/>
                <a:gd name="T20" fmla="*/ 34 w 147"/>
                <a:gd name="T21" fmla="*/ 396 h 449"/>
                <a:gd name="T22" fmla="*/ 59 w 147"/>
                <a:gd name="T23" fmla="*/ 415 h 449"/>
                <a:gd name="T24" fmla="*/ 44 w 147"/>
                <a:gd name="T25" fmla="*/ 432 h 449"/>
                <a:gd name="T26" fmla="*/ 44 w 147"/>
                <a:gd name="T27" fmla="*/ 449 h 449"/>
                <a:gd name="T28" fmla="*/ 91 w 147"/>
                <a:gd name="T29" fmla="*/ 449 h 449"/>
                <a:gd name="T30" fmla="*/ 136 w 147"/>
                <a:gd name="T31" fmla="*/ 51 h 449"/>
                <a:gd name="T32" fmla="*/ 0 w 147"/>
                <a:gd name="T33" fmla="*/ 0 h 449"/>
                <a:gd name="T34" fmla="*/ 0 w 147"/>
                <a:gd name="T35" fmla="*/ 25 h 449"/>
                <a:gd name="T36" fmla="*/ 17 w 147"/>
                <a:gd name="T37" fmla="*/ 2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7" h="449">
                  <a:moveTo>
                    <a:pt x="17" y="25"/>
                  </a:moveTo>
                  <a:cubicBezTo>
                    <a:pt x="20" y="17"/>
                    <a:pt x="27" y="13"/>
                    <a:pt x="34" y="13"/>
                  </a:cubicBezTo>
                  <a:cubicBezTo>
                    <a:pt x="44" y="13"/>
                    <a:pt x="53" y="24"/>
                    <a:pt x="53" y="39"/>
                  </a:cubicBezTo>
                  <a:cubicBezTo>
                    <a:pt x="53" y="53"/>
                    <a:pt x="44" y="64"/>
                    <a:pt x="34" y="64"/>
                  </a:cubicBezTo>
                  <a:cubicBezTo>
                    <a:pt x="26" y="64"/>
                    <a:pt x="20" y="57"/>
                    <a:pt x="17" y="49"/>
                  </a:cubicBezTo>
                  <a:cubicBezTo>
                    <a:pt x="0" y="49"/>
                    <a:pt x="0" y="49"/>
                    <a:pt x="0" y="49"/>
                  </a:cubicBezTo>
                  <a:cubicBezTo>
                    <a:pt x="0" y="449"/>
                    <a:pt x="0" y="449"/>
                    <a:pt x="0" y="449"/>
                  </a:cubicBezTo>
                  <a:cubicBezTo>
                    <a:pt x="20" y="449"/>
                    <a:pt x="20" y="449"/>
                    <a:pt x="20" y="449"/>
                  </a:cubicBezTo>
                  <a:cubicBezTo>
                    <a:pt x="20" y="431"/>
                    <a:pt x="20" y="431"/>
                    <a:pt x="20" y="431"/>
                  </a:cubicBezTo>
                  <a:cubicBezTo>
                    <a:pt x="12" y="428"/>
                    <a:pt x="8" y="422"/>
                    <a:pt x="8" y="415"/>
                  </a:cubicBezTo>
                  <a:cubicBezTo>
                    <a:pt x="8" y="404"/>
                    <a:pt x="20" y="396"/>
                    <a:pt x="34" y="396"/>
                  </a:cubicBezTo>
                  <a:cubicBezTo>
                    <a:pt x="49" y="396"/>
                    <a:pt x="59" y="404"/>
                    <a:pt x="59" y="415"/>
                  </a:cubicBezTo>
                  <a:cubicBezTo>
                    <a:pt x="59" y="422"/>
                    <a:pt x="52" y="429"/>
                    <a:pt x="44" y="432"/>
                  </a:cubicBezTo>
                  <a:cubicBezTo>
                    <a:pt x="44" y="449"/>
                    <a:pt x="44" y="449"/>
                    <a:pt x="44" y="449"/>
                  </a:cubicBezTo>
                  <a:cubicBezTo>
                    <a:pt x="91" y="449"/>
                    <a:pt x="91" y="449"/>
                    <a:pt x="91" y="449"/>
                  </a:cubicBezTo>
                  <a:cubicBezTo>
                    <a:pt x="124" y="356"/>
                    <a:pt x="147" y="226"/>
                    <a:pt x="136" y="51"/>
                  </a:cubicBezTo>
                  <a:cubicBezTo>
                    <a:pt x="128" y="41"/>
                    <a:pt x="108" y="14"/>
                    <a:pt x="0" y="0"/>
                  </a:cubicBezTo>
                  <a:cubicBezTo>
                    <a:pt x="0" y="25"/>
                    <a:pt x="0" y="25"/>
                    <a:pt x="0" y="25"/>
                  </a:cubicBezTo>
                  <a:lnTo>
                    <a:pt x="17" y="25"/>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2" name="Freeform 38"/>
            <p:cNvSpPr>
              <a:spLocks/>
            </p:cNvSpPr>
            <p:nvPr/>
          </p:nvSpPr>
          <p:spPr bwMode="auto">
            <a:xfrm>
              <a:off x="3937000" y="1355501"/>
              <a:ext cx="347663" cy="1104901"/>
            </a:xfrm>
            <a:custGeom>
              <a:avLst/>
              <a:gdLst>
                <a:gd name="T0" fmla="*/ 89 w 141"/>
                <a:gd name="T1" fmla="*/ 430 h 448"/>
                <a:gd name="T2" fmla="*/ 77 w 141"/>
                <a:gd name="T3" fmla="*/ 414 h 448"/>
                <a:gd name="T4" fmla="*/ 103 w 141"/>
                <a:gd name="T5" fmla="*/ 395 h 448"/>
                <a:gd name="T6" fmla="*/ 128 w 141"/>
                <a:gd name="T7" fmla="*/ 414 h 448"/>
                <a:gd name="T8" fmla="*/ 113 w 141"/>
                <a:gd name="T9" fmla="*/ 431 h 448"/>
                <a:gd name="T10" fmla="*/ 113 w 141"/>
                <a:gd name="T11" fmla="*/ 448 h 448"/>
                <a:gd name="T12" fmla="*/ 141 w 141"/>
                <a:gd name="T13" fmla="*/ 448 h 448"/>
                <a:gd name="T14" fmla="*/ 141 w 141"/>
                <a:gd name="T15" fmla="*/ 48 h 448"/>
                <a:gd name="T16" fmla="*/ 125 w 141"/>
                <a:gd name="T17" fmla="*/ 48 h 448"/>
                <a:gd name="T18" fmla="*/ 108 w 141"/>
                <a:gd name="T19" fmla="*/ 63 h 448"/>
                <a:gd name="T20" fmla="*/ 89 w 141"/>
                <a:gd name="T21" fmla="*/ 38 h 448"/>
                <a:gd name="T22" fmla="*/ 108 w 141"/>
                <a:gd name="T23" fmla="*/ 12 h 448"/>
                <a:gd name="T24" fmla="*/ 125 w 141"/>
                <a:gd name="T25" fmla="*/ 24 h 448"/>
                <a:gd name="T26" fmla="*/ 141 w 141"/>
                <a:gd name="T27" fmla="*/ 24 h 448"/>
                <a:gd name="T28" fmla="*/ 141 w 141"/>
                <a:gd name="T29" fmla="*/ 0 h 448"/>
                <a:gd name="T30" fmla="*/ 3 w 141"/>
                <a:gd name="T31" fmla="*/ 46 h 448"/>
                <a:gd name="T32" fmla="*/ 54 w 141"/>
                <a:gd name="T33" fmla="*/ 448 h 448"/>
                <a:gd name="T34" fmla="*/ 89 w 141"/>
                <a:gd name="T35" fmla="*/ 448 h 448"/>
                <a:gd name="T36" fmla="*/ 89 w 141"/>
                <a:gd name="T37" fmla="*/ 43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1" h="448">
                  <a:moveTo>
                    <a:pt x="89" y="430"/>
                  </a:moveTo>
                  <a:cubicBezTo>
                    <a:pt x="81" y="427"/>
                    <a:pt x="77" y="421"/>
                    <a:pt x="77" y="414"/>
                  </a:cubicBezTo>
                  <a:cubicBezTo>
                    <a:pt x="77" y="403"/>
                    <a:pt x="89" y="395"/>
                    <a:pt x="103" y="395"/>
                  </a:cubicBezTo>
                  <a:cubicBezTo>
                    <a:pt x="118" y="395"/>
                    <a:pt x="128" y="403"/>
                    <a:pt x="128" y="414"/>
                  </a:cubicBezTo>
                  <a:cubicBezTo>
                    <a:pt x="128" y="421"/>
                    <a:pt x="121" y="428"/>
                    <a:pt x="113" y="431"/>
                  </a:cubicBezTo>
                  <a:cubicBezTo>
                    <a:pt x="113" y="448"/>
                    <a:pt x="113" y="448"/>
                    <a:pt x="113" y="448"/>
                  </a:cubicBezTo>
                  <a:cubicBezTo>
                    <a:pt x="141" y="448"/>
                    <a:pt x="141" y="448"/>
                    <a:pt x="141" y="448"/>
                  </a:cubicBezTo>
                  <a:cubicBezTo>
                    <a:pt x="141" y="48"/>
                    <a:pt x="141" y="48"/>
                    <a:pt x="141" y="48"/>
                  </a:cubicBezTo>
                  <a:cubicBezTo>
                    <a:pt x="125" y="48"/>
                    <a:pt x="125" y="48"/>
                    <a:pt x="125" y="48"/>
                  </a:cubicBezTo>
                  <a:cubicBezTo>
                    <a:pt x="122" y="56"/>
                    <a:pt x="115" y="63"/>
                    <a:pt x="108" y="63"/>
                  </a:cubicBezTo>
                  <a:cubicBezTo>
                    <a:pt x="97" y="63"/>
                    <a:pt x="89" y="52"/>
                    <a:pt x="89" y="38"/>
                  </a:cubicBezTo>
                  <a:cubicBezTo>
                    <a:pt x="89" y="23"/>
                    <a:pt x="97" y="12"/>
                    <a:pt x="108" y="12"/>
                  </a:cubicBezTo>
                  <a:cubicBezTo>
                    <a:pt x="115" y="12"/>
                    <a:pt x="121" y="16"/>
                    <a:pt x="125" y="24"/>
                  </a:cubicBezTo>
                  <a:cubicBezTo>
                    <a:pt x="141" y="24"/>
                    <a:pt x="141" y="24"/>
                    <a:pt x="141" y="24"/>
                  </a:cubicBezTo>
                  <a:cubicBezTo>
                    <a:pt x="141" y="0"/>
                    <a:pt x="141" y="0"/>
                    <a:pt x="141" y="0"/>
                  </a:cubicBezTo>
                  <a:cubicBezTo>
                    <a:pt x="84" y="8"/>
                    <a:pt x="30" y="22"/>
                    <a:pt x="3" y="46"/>
                  </a:cubicBezTo>
                  <a:cubicBezTo>
                    <a:pt x="2" y="95"/>
                    <a:pt x="0" y="283"/>
                    <a:pt x="54" y="448"/>
                  </a:cubicBezTo>
                  <a:cubicBezTo>
                    <a:pt x="89" y="448"/>
                    <a:pt x="89" y="448"/>
                    <a:pt x="89" y="448"/>
                  </a:cubicBezTo>
                  <a:lnTo>
                    <a:pt x="89" y="43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3" name="Freeform 39"/>
            <p:cNvSpPr>
              <a:spLocks/>
            </p:cNvSpPr>
            <p:nvPr/>
          </p:nvSpPr>
          <p:spPr bwMode="auto">
            <a:xfrm>
              <a:off x="4748213" y="2488977"/>
              <a:ext cx="619125" cy="473076"/>
            </a:xfrm>
            <a:custGeom>
              <a:avLst/>
              <a:gdLst>
                <a:gd name="T0" fmla="*/ 188 w 251"/>
                <a:gd name="T1" fmla="*/ 0 h 192"/>
                <a:gd name="T2" fmla="*/ 80 w 251"/>
                <a:gd name="T3" fmla="*/ 0 h 192"/>
                <a:gd name="T4" fmla="*/ 80 w 251"/>
                <a:gd name="T5" fmla="*/ 16 h 192"/>
                <a:gd name="T6" fmla="*/ 92 w 251"/>
                <a:gd name="T7" fmla="*/ 33 h 192"/>
                <a:gd name="T8" fmla="*/ 65 w 251"/>
                <a:gd name="T9" fmla="*/ 52 h 192"/>
                <a:gd name="T10" fmla="*/ 40 w 251"/>
                <a:gd name="T11" fmla="*/ 33 h 192"/>
                <a:gd name="T12" fmla="*/ 56 w 251"/>
                <a:gd name="T13" fmla="*/ 16 h 192"/>
                <a:gd name="T14" fmla="*/ 56 w 251"/>
                <a:gd name="T15" fmla="*/ 0 h 192"/>
                <a:gd name="T16" fmla="*/ 0 w 251"/>
                <a:gd name="T17" fmla="*/ 0 h 192"/>
                <a:gd name="T18" fmla="*/ 0 w 251"/>
                <a:gd name="T19" fmla="*/ 192 h 192"/>
                <a:gd name="T20" fmla="*/ 128 w 251"/>
                <a:gd name="T21" fmla="*/ 192 h 192"/>
                <a:gd name="T22" fmla="*/ 251 w 251"/>
                <a:gd name="T23" fmla="*/ 0 h 192"/>
                <a:gd name="T24" fmla="*/ 204 w 251"/>
                <a:gd name="T25" fmla="*/ 0 h 192"/>
                <a:gd name="T26" fmla="*/ 188 w 251"/>
                <a:gd name="T2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 h="192">
                  <a:moveTo>
                    <a:pt x="188" y="0"/>
                  </a:moveTo>
                  <a:cubicBezTo>
                    <a:pt x="80" y="0"/>
                    <a:pt x="80" y="0"/>
                    <a:pt x="80" y="0"/>
                  </a:cubicBezTo>
                  <a:cubicBezTo>
                    <a:pt x="80" y="16"/>
                    <a:pt x="80" y="16"/>
                    <a:pt x="80" y="16"/>
                  </a:cubicBezTo>
                  <a:cubicBezTo>
                    <a:pt x="88" y="20"/>
                    <a:pt x="92" y="26"/>
                    <a:pt x="92" y="33"/>
                  </a:cubicBezTo>
                  <a:cubicBezTo>
                    <a:pt x="92" y="44"/>
                    <a:pt x="79" y="52"/>
                    <a:pt x="65" y="52"/>
                  </a:cubicBezTo>
                  <a:cubicBezTo>
                    <a:pt x="51" y="52"/>
                    <a:pt x="40" y="44"/>
                    <a:pt x="40" y="33"/>
                  </a:cubicBezTo>
                  <a:cubicBezTo>
                    <a:pt x="40" y="26"/>
                    <a:pt x="48" y="19"/>
                    <a:pt x="56" y="16"/>
                  </a:cubicBezTo>
                  <a:cubicBezTo>
                    <a:pt x="56" y="0"/>
                    <a:pt x="56" y="0"/>
                    <a:pt x="56" y="0"/>
                  </a:cubicBezTo>
                  <a:cubicBezTo>
                    <a:pt x="0" y="0"/>
                    <a:pt x="0" y="0"/>
                    <a:pt x="0" y="0"/>
                  </a:cubicBezTo>
                  <a:cubicBezTo>
                    <a:pt x="0" y="192"/>
                    <a:pt x="0" y="192"/>
                    <a:pt x="0" y="192"/>
                  </a:cubicBezTo>
                  <a:cubicBezTo>
                    <a:pt x="128" y="192"/>
                    <a:pt x="128" y="192"/>
                    <a:pt x="128" y="192"/>
                  </a:cubicBezTo>
                  <a:cubicBezTo>
                    <a:pt x="128" y="192"/>
                    <a:pt x="199" y="138"/>
                    <a:pt x="251" y="0"/>
                  </a:cubicBezTo>
                  <a:cubicBezTo>
                    <a:pt x="204" y="0"/>
                    <a:pt x="204" y="0"/>
                    <a:pt x="204" y="0"/>
                  </a:cubicBezTo>
                  <a:lnTo>
                    <a:pt x="188" y="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Freeform 40"/>
            <p:cNvSpPr>
              <a:spLocks/>
            </p:cNvSpPr>
            <p:nvPr/>
          </p:nvSpPr>
          <p:spPr bwMode="auto">
            <a:xfrm>
              <a:off x="4079876" y="2488977"/>
              <a:ext cx="638175" cy="473076"/>
            </a:xfrm>
            <a:custGeom>
              <a:avLst/>
              <a:gdLst>
                <a:gd name="T0" fmla="*/ 203 w 259"/>
                <a:gd name="T1" fmla="*/ 0 h 192"/>
                <a:gd name="T2" fmla="*/ 203 w 259"/>
                <a:gd name="T3" fmla="*/ 16 h 192"/>
                <a:gd name="T4" fmla="*/ 215 w 259"/>
                <a:gd name="T5" fmla="*/ 33 h 192"/>
                <a:gd name="T6" fmla="*/ 188 w 259"/>
                <a:gd name="T7" fmla="*/ 52 h 192"/>
                <a:gd name="T8" fmla="*/ 163 w 259"/>
                <a:gd name="T9" fmla="*/ 33 h 192"/>
                <a:gd name="T10" fmla="*/ 179 w 259"/>
                <a:gd name="T11" fmla="*/ 16 h 192"/>
                <a:gd name="T12" fmla="*/ 179 w 259"/>
                <a:gd name="T13" fmla="*/ 0 h 192"/>
                <a:gd name="T14" fmla="*/ 51 w 259"/>
                <a:gd name="T15" fmla="*/ 0 h 192"/>
                <a:gd name="T16" fmla="*/ 35 w 259"/>
                <a:gd name="T17" fmla="*/ 0 h 192"/>
                <a:gd name="T18" fmla="*/ 0 w 259"/>
                <a:gd name="T19" fmla="*/ 0 h 192"/>
                <a:gd name="T20" fmla="*/ 119 w 259"/>
                <a:gd name="T21" fmla="*/ 192 h 192"/>
                <a:gd name="T22" fmla="*/ 259 w 259"/>
                <a:gd name="T23" fmla="*/ 192 h 192"/>
                <a:gd name="T24" fmla="*/ 259 w 259"/>
                <a:gd name="T25" fmla="*/ 0 h 192"/>
                <a:gd name="T26" fmla="*/ 203 w 259"/>
                <a:gd name="T2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9" h="192">
                  <a:moveTo>
                    <a:pt x="203" y="0"/>
                  </a:moveTo>
                  <a:cubicBezTo>
                    <a:pt x="203" y="16"/>
                    <a:pt x="203" y="16"/>
                    <a:pt x="203" y="16"/>
                  </a:cubicBezTo>
                  <a:cubicBezTo>
                    <a:pt x="211" y="20"/>
                    <a:pt x="215" y="26"/>
                    <a:pt x="215" y="33"/>
                  </a:cubicBezTo>
                  <a:cubicBezTo>
                    <a:pt x="215" y="44"/>
                    <a:pt x="202" y="52"/>
                    <a:pt x="188" y="52"/>
                  </a:cubicBezTo>
                  <a:cubicBezTo>
                    <a:pt x="174" y="52"/>
                    <a:pt x="163" y="44"/>
                    <a:pt x="163" y="33"/>
                  </a:cubicBezTo>
                  <a:cubicBezTo>
                    <a:pt x="163" y="26"/>
                    <a:pt x="171" y="19"/>
                    <a:pt x="179" y="16"/>
                  </a:cubicBezTo>
                  <a:cubicBezTo>
                    <a:pt x="179" y="0"/>
                    <a:pt x="179" y="0"/>
                    <a:pt x="179" y="0"/>
                  </a:cubicBezTo>
                  <a:cubicBezTo>
                    <a:pt x="51" y="0"/>
                    <a:pt x="51" y="0"/>
                    <a:pt x="51" y="0"/>
                  </a:cubicBezTo>
                  <a:cubicBezTo>
                    <a:pt x="35" y="0"/>
                    <a:pt x="35" y="0"/>
                    <a:pt x="35" y="0"/>
                  </a:cubicBezTo>
                  <a:cubicBezTo>
                    <a:pt x="0" y="0"/>
                    <a:pt x="0" y="0"/>
                    <a:pt x="0" y="0"/>
                  </a:cubicBezTo>
                  <a:cubicBezTo>
                    <a:pt x="26" y="75"/>
                    <a:pt x="64" y="144"/>
                    <a:pt x="119" y="192"/>
                  </a:cubicBezTo>
                  <a:cubicBezTo>
                    <a:pt x="259" y="192"/>
                    <a:pt x="259" y="192"/>
                    <a:pt x="259" y="192"/>
                  </a:cubicBezTo>
                  <a:cubicBezTo>
                    <a:pt x="259" y="0"/>
                    <a:pt x="259" y="0"/>
                    <a:pt x="259" y="0"/>
                  </a:cubicBezTo>
                  <a:lnTo>
                    <a:pt x="203" y="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5" name="Freeform 41"/>
            <p:cNvSpPr>
              <a:spLocks/>
            </p:cNvSpPr>
            <p:nvPr/>
          </p:nvSpPr>
          <p:spPr bwMode="auto">
            <a:xfrm>
              <a:off x="4667251" y="1784126"/>
              <a:ext cx="106364" cy="152400"/>
            </a:xfrm>
            <a:custGeom>
              <a:avLst/>
              <a:gdLst>
                <a:gd name="T0" fmla="*/ 29 w 43"/>
                <a:gd name="T1" fmla="*/ 29 h 62"/>
                <a:gd name="T2" fmla="*/ 43 w 43"/>
                <a:gd name="T3" fmla="*/ 15 h 62"/>
                <a:gd name="T4" fmla="*/ 22 w 43"/>
                <a:gd name="T5" fmla="*/ 0 h 62"/>
                <a:gd name="T6" fmla="*/ 0 w 43"/>
                <a:gd name="T7" fmla="*/ 15 h 62"/>
                <a:gd name="T8" fmla="*/ 13 w 43"/>
                <a:gd name="T9" fmla="*/ 28 h 62"/>
                <a:gd name="T10" fmla="*/ 13 w 43"/>
                <a:gd name="T11" fmla="*/ 62 h 62"/>
                <a:gd name="T12" fmla="*/ 29 w 43"/>
                <a:gd name="T13" fmla="*/ 62 h 62"/>
                <a:gd name="T14" fmla="*/ 29 w 43"/>
                <a:gd name="T15" fmla="*/ 29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2">
                  <a:moveTo>
                    <a:pt x="29" y="29"/>
                  </a:moveTo>
                  <a:cubicBezTo>
                    <a:pt x="37" y="27"/>
                    <a:pt x="43" y="21"/>
                    <a:pt x="43" y="15"/>
                  </a:cubicBezTo>
                  <a:cubicBezTo>
                    <a:pt x="43" y="6"/>
                    <a:pt x="34" y="0"/>
                    <a:pt x="22" y="0"/>
                  </a:cubicBezTo>
                  <a:cubicBezTo>
                    <a:pt x="10" y="0"/>
                    <a:pt x="0" y="6"/>
                    <a:pt x="0" y="15"/>
                  </a:cubicBezTo>
                  <a:cubicBezTo>
                    <a:pt x="0" y="21"/>
                    <a:pt x="5" y="26"/>
                    <a:pt x="13" y="28"/>
                  </a:cubicBezTo>
                  <a:cubicBezTo>
                    <a:pt x="13" y="62"/>
                    <a:pt x="13" y="62"/>
                    <a:pt x="13" y="62"/>
                  </a:cubicBezTo>
                  <a:cubicBezTo>
                    <a:pt x="29" y="62"/>
                    <a:pt x="29" y="62"/>
                    <a:pt x="29" y="62"/>
                  </a:cubicBezTo>
                  <a:lnTo>
                    <a:pt x="29" y="29"/>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6" name="Freeform 42"/>
            <p:cNvSpPr>
              <a:spLocks/>
            </p:cNvSpPr>
            <p:nvPr/>
          </p:nvSpPr>
          <p:spPr bwMode="auto">
            <a:xfrm>
              <a:off x="5180014" y="2336577"/>
              <a:ext cx="106364" cy="152400"/>
            </a:xfrm>
            <a:custGeom>
              <a:avLst/>
              <a:gdLst>
                <a:gd name="T0" fmla="*/ 29 w 43"/>
                <a:gd name="T1" fmla="*/ 29 h 62"/>
                <a:gd name="T2" fmla="*/ 43 w 43"/>
                <a:gd name="T3" fmla="*/ 15 h 62"/>
                <a:gd name="T4" fmla="*/ 22 w 43"/>
                <a:gd name="T5" fmla="*/ 0 h 62"/>
                <a:gd name="T6" fmla="*/ 0 w 43"/>
                <a:gd name="T7" fmla="*/ 15 h 62"/>
                <a:gd name="T8" fmla="*/ 13 w 43"/>
                <a:gd name="T9" fmla="*/ 28 h 62"/>
                <a:gd name="T10" fmla="*/ 13 w 43"/>
                <a:gd name="T11" fmla="*/ 62 h 62"/>
                <a:gd name="T12" fmla="*/ 29 w 43"/>
                <a:gd name="T13" fmla="*/ 62 h 62"/>
                <a:gd name="T14" fmla="*/ 29 w 43"/>
                <a:gd name="T15" fmla="*/ 29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2">
                  <a:moveTo>
                    <a:pt x="29" y="29"/>
                  </a:moveTo>
                  <a:cubicBezTo>
                    <a:pt x="37" y="27"/>
                    <a:pt x="43" y="21"/>
                    <a:pt x="43" y="15"/>
                  </a:cubicBezTo>
                  <a:cubicBezTo>
                    <a:pt x="43" y="6"/>
                    <a:pt x="34" y="0"/>
                    <a:pt x="22" y="0"/>
                  </a:cubicBezTo>
                  <a:cubicBezTo>
                    <a:pt x="10" y="0"/>
                    <a:pt x="0" y="6"/>
                    <a:pt x="0" y="15"/>
                  </a:cubicBezTo>
                  <a:cubicBezTo>
                    <a:pt x="0" y="21"/>
                    <a:pt x="5" y="26"/>
                    <a:pt x="13" y="28"/>
                  </a:cubicBezTo>
                  <a:cubicBezTo>
                    <a:pt x="13" y="62"/>
                    <a:pt x="13" y="62"/>
                    <a:pt x="13" y="62"/>
                  </a:cubicBezTo>
                  <a:cubicBezTo>
                    <a:pt x="29" y="62"/>
                    <a:pt x="29" y="62"/>
                    <a:pt x="29" y="62"/>
                  </a:cubicBezTo>
                  <a:lnTo>
                    <a:pt x="29" y="29"/>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7" name="Freeform 43"/>
            <p:cNvSpPr>
              <a:spLocks/>
            </p:cNvSpPr>
            <p:nvPr/>
          </p:nvSpPr>
          <p:spPr bwMode="auto">
            <a:xfrm>
              <a:off x="4133850" y="2336577"/>
              <a:ext cx="106364" cy="152400"/>
            </a:xfrm>
            <a:custGeom>
              <a:avLst/>
              <a:gdLst>
                <a:gd name="T0" fmla="*/ 29 w 43"/>
                <a:gd name="T1" fmla="*/ 29 h 62"/>
                <a:gd name="T2" fmla="*/ 43 w 43"/>
                <a:gd name="T3" fmla="*/ 15 h 62"/>
                <a:gd name="T4" fmla="*/ 22 w 43"/>
                <a:gd name="T5" fmla="*/ 0 h 62"/>
                <a:gd name="T6" fmla="*/ 0 w 43"/>
                <a:gd name="T7" fmla="*/ 15 h 62"/>
                <a:gd name="T8" fmla="*/ 13 w 43"/>
                <a:gd name="T9" fmla="*/ 28 h 62"/>
                <a:gd name="T10" fmla="*/ 13 w 43"/>
                <a:gd name="T11" fmla="*/ 62 h 62"/>
                <a:gd name="T12" fmla="*/ 29 w 43"/>
                <a:gd name="T13" fmla="*/ 62 h 62"/>
                <a:gd name="T14" fmla="*/ 29 w 43"/>
                <a:gd name="T15" fmla="*/ 29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2">
                  <a:moveTo>
                    <a:pt x="29" y="29"/>
                  </a:moveTo>
                  <a:cubicBezTo>
                    <a:pt x="37" y="27"/>
                    <a:pt x="43" y="21"/>
                    <a:pt x="43" y="15"/>
                  </a:cubicBezTo>
                  <a:cubicBezTo>
                    <a:pt x="43" y="6"/>
                    <a:pt x="34" y="0"/>
                    <a:pt x="22" y="0"/>
                  </a:cubicBezTo>
                  <a:cubicBezTo>
                    <a:pt x="10" y="0"/>
                    <a:pt x="0" y="6"/>
                    <a:pt x="0" y="15"/>
                  </a:cubicBezTo>
                  <a:cubicBezTo>
                    <a:pt x="0" y="21"/>
                    <a:pt x="5" y="26"/>
                    <a:pt x="13" y="28"/>
                  </a:cubicBezTo>
                  <a:cubicBezTo>
                    <a:pt x="13" y="62"/>
                    <a:pt x="13" y="62"/>
                    <a:pt x="13" y="62"/>
                  </a:cubicBezTo>
                  <a:cubicBezTo>
                    <a:pt x="29" y="62"/>
                    <a:pt x="29" y="62"/>
                    <a:pt x="29" y="62"/>
                  </a:cubicBezTo>
                  <a:lnTo>
                    <a:pt x="29" y="29"/>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8" name="Freeform 44"/>
            <p:cNvSpPr>
              <a:spLocks/>
            </p:cNvSpPr>
            <p:nvPr/>
          </p:nvSpPr>
          <p:spPr bwMode="auto">
            <a:xfrm>
              <a:off x="4497389" y="2460401"/>
              <a:ext cx="104775" cy="147638"/>
            </a:xfrm>
            <a:custGeom>
              <a:avLst/>
              <a:gdLst>
                <a:gd name="T0" fmla="*/ 14 w 43"/>
                <a:gd name="T1" fmla="*/ 31 h 60"/>
                <a:gd name="T2" fmla="*/ 0 w 43"/>
                <a:gd name="T3" fmla="*/ 45 h 60"/>
                <a:gd name="T4" fmla="*/ 22 w 43"/>
                <a:gd name="T5" fmla="*/ 60 h 60"/>
                <a:gd name="T6" fmla="*/ 43 w 43"/>
                <a:gd name="T7" fmla="*/ 45 h 60"/>
                <a:gd name="T8" fmla="*/ 30 w 43"/>
                <a:gd name="T9" fmla="*/ 31 h 60"/>
                <a:gd name="T10" fmla="*/ 30 w 43"/>
                <a:gd name="T11" fmla="*/ 0 h 60"/>
                <a:gd name="T12" fmla="*/ 14 w 43"/>
                <a:gd name="T13" fmla="*/ 0 h 60"/>
                <a:gd name="T14" fmla="*/ 14 w 43"/>
                <a:gd name="T15" fmla="*/ 31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0">
                  <a:moveTo>
                    <a:pt x="14" y="31"/>
                  </a:moveTo>
                  <a:cubicBezTo>
                    <a:pt x="6" y="33"/>
                    <a:pt x="0" y="38"/>
                    <a:pt x="0" y="45"/>
                  </a:cubicBezTo>
                  <a:cubicBezTo>
                    <a:pt x="0" y="53"/>
                    <a:pt x="10" y="60"/>
                    <a:pt x="22" y="60"/>
                  </a:cubicBezTo>
                  <a:cubicBezTo>
                    <a:pt x="34" y="60"/>
                    <a:pt x="43" y="53"/>
                    <a:pt x="43" y="45"/>
                  </a:cubicBezTo>
                  <a:cubicBezTo>
                    <a:pt x="43" y="39"/>
                    <a:pt x="38" y="34"/>
                    <a:pt x="30" y="31"/>
                  </a:cubicBezTo>
                  <a:cubicBezTo>
                    <a:pt x="30" y="0"/>
                    <a:pt x="30" y="0"/>
                    <a:pt x="30" y="0"/>
                  </a:cubicBezTo>
                  <a:cubicBezTo>
                    <a:pt x="14" y="0"/>
                    <a:pt x="14" y="0"/>
                    <a:pt x="14" y="0"/>
                  </a:cubicBezTo>
                  <a:lnTo>
                    <a:pt x="14" y="31"/>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69" name="Rectangle 45"/>
            <p:cNvSpPr>
              <a:spLocks noChangeArrowheads="1"/>
            </p:cNvSpPr>
            <p:nvPr/>
          </p:nvSpPr>
          <p:spPr bwMode="auto">
            <a:xfrm>
              <a:off x="4530726" y="2449289"/>
              <a:ext cx="39688" cy="11113"/>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70" name="Freeform 46"/>
            <p:cNvSpPr>
              <a:spLocks/>
            </p:cNvSpPr>
            <p:nvPr/>
          </p:nvSpPr>
          <p:spPr bwMode="auto">
            <a:xfrm>
              <a:off x="4862514" y="2460401"/>
              <a:ext cx="104775" cy="147638"/>
            </a:xfrm>
            <a:custGeom>
              <a:avLst/>
              <a:gdLst>
                <a:gd name="T0" fmla="*/ 14 w 43"/>
                <a:gd name="T1" fmla="*/ 31 h 60"/>
                <a:gd name="T2" fmla="*/ 0 w 43"/>
                <a:gd name="T3" fmla="*/ 45 h 60"/>
                <a:gd name="T4" fmla="*/ 22 w 43"/>
                <a:gd name="T5" fmla="*/ 60 h 60"/>
                <a:gd name="T6" fmla="*/ 43 w 43"/>
                <a:gd name="T7" fmla="*/ 45 h 60"/>
                <a:gd name="T8" fmla="*/ 30 w 43"/>
                <a:gd name="T9" fmla="*/ 31 h 60"/>
                <a:gd name="T10" fmla="*/ 30 w 43"/>
                <a:gd name="T11" fmla="*/ 0 h 60"/>
                <a:gd name="T12" fmla="*/ 14 w 43"/>
                <a:gd name="T13" fmla="*/ 0 h 60"/>
                <a:gd name="T14" fmla="*/ 14 w 43"/>
                <a:gd name="T15" fmla="*/ 31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0">
                  <a:moveTo>
                    <a:pt x="14" y="31"/>
                  </a:moveTo>
                  <a:cubicBezTo>
                    <a:pt x="6" y="33"/>
                    <a:pt x="0" y="38"/>
                    <a:pt x="0" y="45"/>
                  </a:cubicBezTo>
                  <a:cubicBezTo>
                    <a:pt x="0" y="53"/>
                    <a:pt x="10" y="60"/>
                    <a:pt x="22" y="60"/>
                  </a:cubicBezTo>
                  <a:cubicBezTo>
                    <a:pt x="34" y="60"/>
                    <a:pt x="43" y="53"/>
                    <a:pt x="43" y="45"/>
                  </a:cubicBezTo>
                  <a:cubicBezTo>
                    <a:pt x="43" y="39"/>
                    <a:pt x="38" y="34"/>
                    <a:pt x="30" y="31"/>
                  </a:cubicBezTo>
                  <a:cubicBezTo>
                    <a:pt x="30" y="0"/>
                    <a:pt x="30" y="0"/>
                    <a:pt x="30" y="0"/>
                  </a:cubicBezTo>
                  <a:cubicBezTo>
                    <a:pt x="14" y="0"/>
                    <a:pt x="14" y="0"/>
                    <a:pt x="14" y="0"/>
                  </a:cubicBezTo>
                  <a:lnTo>
                    <a:pt x="14" y="31"/>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Rectangle 47"/>
            <p:cNvSpPr>
              <a:spLocks noChangeArrowheads="1"/>
            </p:cNvSpPr>
            <p:nvPr/>
          </p:nvSpPr>
          <p:spPr bwMode="auto">
            <a:xfrm>
              <a:off x="4895851" y="2449289"/>
              <a:ext cx="39688" cy="11113"/>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72" name="Freeform 48"/>
            <p:cNvSpPr>
              <a:spLocks/>
            </p:cNvSpPr>
            <p:nvPr/>
          </p:nvSpPr>
          <p:spPr bwMode="auto">
            <a:xfrm>
              <a:off x="4167189" y="1390425"/>
              <a:ext cx="157163" cy="104776"/>
            </a:xfrm>
            <a:custGeom>
              <a:avLst/>
              <a:gdLst>
                <a:gd name="T0" fmla="*/ 30 w 64"/>
                <a:gd name="T1" fmla="*/ 14 h 43"/>
                <a:gd name="T2" fmla="*/ 15 w 64"/>
                <a:gd name="T3" fmla="*/ 0 h 43"/>
                <a:gd name="T4" fmla="*/ 0 w 64"/>
                <a:gd name="T5" fmla="*/ 22 h 43"/>
                <a:gd name="T6" fmla="*/ 15 w 64"/>
                <a:gd name="T7" fmla="*/ 43 h 43"/>
                <a:gd name="T8" fmla="*/ 29 w 64"/>
                <a:gd name="T9" fmla="*/ 30 h 43"/>
                <a:gd name="T10" fmla="*/ 64 w 64"/>
                <a:gd name="T11" fmla="*/ 30 h 43"/>
                <a:gd name="T12" fmla="*/ 64 w 64"/>
                <a:gd name="T13" fmla="*/ 14 h 43"/>
                <a:gd name="T14" fmla="*/ 30 w 64"/>
                <a:gd name="T15" fmla="*/ 14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43">
                  <a:moveTo>
                    <a:pt x="30" y="14"/>
                  </a:moveTo>
                  <a:cubicBezTo>
                    <a:pt x="27" y="6"/>
                    <a:pt x="22" y="0"/>
                    <a:pt x="15" y="0"/>
                  </a:cubicBezTo>
                  <a:cubicBezTo>
                    <a:pt x="7" y="0"/>
                    <a:pt x="0" y="11"/>
                    <a:pt x="0" y="22"/>
                  </a:cubicBezTo>
                  <a:cubicBezTo>
                    <a:pt x="0" y="34"/>
                    <a:pt x="7" y="43"/>
                    <a:pt x="15" y="43"/>
                  </a:cubicBezTo>
                  <a:cubicBezTo>
                    <a:pt x="21" y="43"/>
                    <a:pt x="27" y="38"/>
                    <a:pt x="29" y="30"/>
                  </a:cubicBezTo>
                  <a:cubicBezTo>
                    <a:pt x="64" y="30"/>
                    <a:pt x="64" y="30"/>
                    <a:pt x="64" y="30"/>
                  </a:cubicBezTo>
                  <a:cubicBezTo>
                    <a:pt x="64" y="14"/>
                    <a:pt x="64" y="14"/>
                    <a:pt x="64" y="14"/>
                  </a:cubicBezTo>
                  <a:lnTo>
                    <a:pt x="30" y="14"/>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73" name="Freeform 49"/>
            <p:cNvSpPr>
              <a:spLocks/>
            </p:cNvSpPr>
            <p:nvPr/>
          </p:nvSpPr>
          <p:spPr bwMode="auto">
            <a:xfrm>
              <a:off x="5122864" y="1390424"/>
              <a:ext cx="150813" cy="104776"/>
            </a:xfrm>
            <a:custGeom>
              <a:avLst/>
              <a:gdLst>
                <a:gd name="T0" fmla="*/ 31 w 61"/>
                <a:gd name="T1" fmla="*/ 30 h 43"/>
                <a:gd name="T2" fmla="*/ 46 w 61"/>
                <a:gd name="T3" fmla="*/ 43 h 43"/>
                <a:gd name="T4" fmla="*/ 61 w 61"/>
                <a:gd name="T5" fmla="*/ 22 h 43"/>
                <a:gd name="T6" fmla="*/ 46 w 61"/>
                <a:gd name="T7" fmla="*/ 0 h 43"/>
                <a:gd name="T8" fmla="*/ 31 w 61"/>
                <a:gd name="T9" fmla="*/ 14 h 43"/>
                <a:gd name="T10" fmla="*/ 0 w 61"/>
                <a:gd name="T11" fmla="*/ 14 h 43"/>
                <a:gd name="T12" fmla="*/ 0 w 61"/>
                <a:gd name="T13" fmla="*/ 30 h 43"/>
                <a:gd name="T14" fmla="*/ 31 w 61"/>
                <a:gd name="T15" fmla="*/ 3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43">
                  <a:moveTo>
                    <a:pt x="31" y="30"/>
                  </a:moveTo>
                  <a:cubicBezTo>
                    <a:pt x="34" y="38"/>
                    <a:pt x="39" y="43"/>
                    <a:pt x="46" y="43"/>
                  </a:cubicBezTo>
                  <a:cubicBezTo>
                    <a:pt x="54" y="43"/>
                    <a:pt x="61" y="34"/>
                    <a:pt x="61" y="22"/>
                  </a:cubicBezTo>
                  <a:cubicBezTo>
                    <a:pt x="61" y="11"/>
                    <a:pt x="54" y="0"/>
                    <a:pt x="46" y="0"/>
                  </a:cubicBezTo>
                  <a:cubicBezTo>
                    <a:pt x="39" y="0"/>
                    <a:pt x="33" y="6"/>
                    <a:pt x="31" y="14"/>
                  </a:cubicBezTo>
                  <a:cubicBezTo>
                    <a:pt x="0" y="14"/>
                    <a:pt x="0" y="14"/>
                    <a:pt x="0" y="14"/>
                  </a:cubicBezTo>
                  <a:cubicBezTo>
                    <a:pt x="0" y="30"/>
                    <a:pt x="0" y="30"/>
                    <a:pt x="0" y="30"/>
                  </a:cubicBezTo>
                  <a:lnTo>
                    <a:pt x="31" y="30"/>
                  </a:ln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74" name="Rectangle 50"/>
            <p:cNvSpPr>
              <a:spLocks noChangeArrowheads="1"/>
            </p:cNvSpPr>
            <p:nvPr/>
          </p:nvSpPr>
          <p:spPr bwMode="auto">
            <a:xfrm>
              <a:off x="5113339" y="1423763"/>
              <a:ext cx="9525" cy="39688"/>
            </a:xfrm>
            <a:prstGeom prst="rect">
              <a:avLst/>
            </a:pr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75" name="Freeform 51"/>
            <p:cNvSpPr>
              <a:spLocks/>
            </p:cNvSpPr>
            <p:nvPr/>
          </p:nvSpPr>
          <p:spPr bwMode="auto">
            <a:xfrm>
              <a:off x="4373564" y="2992213"/>
              <a:ext cx="722313" cy="769939"/>
            </a:xfrm>
            <a:custGeom>
              <a:avLst/>
              <a:gdLst>
                <a:gd name="T0" fmla="*/ 245 w 293"/>
                <a:gd name="T1" fmla="*/ 293 h 312"/>
                <a:gd name="T2" fmla="*/ 212 w 293"/>
                <a:gd name="T3" fmla="*/ 272 h 312"/>
                <a:gd name="T4" fmla="*/ 183 w 293"/>
                <a:gd name="T5" fmla="*/ 250 h 312"/>
                <a:gd name="T6" fmla="*/ 172 w 293"/>
                <a:gd name="T7" fmla="*/ 145 h 312"/>
                <a:gd name="T8" fmla="*/ 192 w 293"/>
                <a:gd name="T9" fmla="*/ 134 h 312"/>
                <a:gd name="T10" fmla="*/ 172 w 293"/>
                <a:gd name="T11" fmla="*/ 124 h 312"/>
                <a:gd name="T12" fmla="*/ 172 w 293"/>
                <a:gd name="T13" fmla="*/ 120 h 312"/>
                <a:gd name="T14" fmla="*/ 192 w 293"/>
                <a:gd name="T15" fmla="*/ 120 h 312"/>
                <a:gd name="T16" fmla="*/ 192 w 293"/>
                <a:gd name="T17" fmla="*/ 96 h 312"/>
                <a:gd name="T18" fmla="*/ 200 w 293"/>
                <a:gd name="T19" fmla="*/ 53 h 312"/>
                <a:gd name="T20" fmla="*/ 248 w 293"/>
                <a:gd name="T21" fmla="*/ 5 h 312"/>
                <a:gd name="T22" fmla="*/ 252 w 293"/>
                <a:gd name="T23" fmla="*/ 0 h 312"/>
                <a:gd name="T24" fmla="*/ 44 w 293"/>
                <a:gd name="T25" fmla="*/ 0 h 312"/>
                <a:gd name="T26" fmla="*/ 112 w 293"/>
                <a:gd name="T27" fmla="*/ 82 h 312"/>
                <a:gd name="T28" fmla="*/ 104 w 293"/>
                <a:gd name="T29" fmla="*/ 96 h 312"/>
                <a:gd name="T30" fmla="*/ 104 w 293"/>
                <a:gd name="T31" fmla="*/ 120 h 312"/>
                <a:gd name="T32" fmla="*/ 123 w 293"/>
                <a:gd name="T33" fmla="*/ 120 h 312"/>
                <a:gd name="T34" fmla="*/ 122 w 293"/>
                <a:gd name="T35" fmla="*/ 125 h 312"/>
                <a:gd name="T36" fmla="*/ 104 w 293"/>
                <a:gd name="T37" fmla="*/ 134 h 312"/>
                <a:gd name="T38" fmla="*/ 124 w 293"/>
                <a:gd name="T39" fmla="*/ 144 h 312"/>
                <a:gd name="T40" fmla="*/ 113 w 293"/>
                <a:gd name="T41" fmla="*/ 251 h 312"/>
                <a:gd name="T42" fmla="*/ 94 w 293"/>
                <a:gd name="T43" fmla="*/ 272 h 312"/>
                <a:gd name="T44" fmla="*/ 51 w 293"/>
                <a:gd name="T45" fmla="*/ 292 h 312"/>
                <a:gd name="T46" fmla="*/ 0 w 293"/>
                <a:gd name="T47" fmla="*/ 312 h 312"/>
                <a:gd name="T48" fmla="*/ 293 w 293"/>
                <a:gd name="T49" fmla="*/ 312 h 312"/>
                <a:gd name="T50" fmla="*/ 245 w 293"/>
                <a:gd name="T51" fmla="*/ 293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3" h="312">
                  <a:moveTo>
                    <a:pt x="245" y="293"/>
                  </a:moveTo>
                  <a:cubicBezTo>
                    <a:pt x="237" y="277"/>
                    <a:pt x="225" y="274"/>
                    <a:pt x="212" y="272"/>
                  </a:cubicBezTo>
                  <a:cubicBezTo>
                    <a:pt x="191" y="271"/>
                    <a:pt x="185" y="262"/>
                    <a:pt x="183" y="250"/>
                  </a:cubicBezTo>
                  <a:cubicBezTo>
                    <a:pt x="181" y="239"/>
                    <a:pt x="172" y="161"/>
                    <a:pt x="172" y="145"/>
                  </a:cubicBezTo>
                  <a:cubicBezTo>
                    <a:pt x="193" y="145"/>
                    <a:pt x="192" y="137"/>
                    <a:pt x="192" y="134"/>
                  </a:cubicBezTo>
                  <a:cubicBezTo>
                    <a:pt x="191" y="123"/>
                    <a:pt x="172" y="124"/>
                    <a:pt x="172" y="124"/>
                  </a:cubicBezTo>
                  <a:cubicBezTo>
                    <a:pt x="172" y="120"/>
                    <a:pt x="172" y="120"/>
                    <a:pt x="172" y="120"/>
                  </a:cubicBezTo>
                  <a:cubicBezTo>
                    <a:pt x="192" y="120"/>
                    <a:pt x="192" y="120"/>
                    <a:pt x="192" y="120"/>
                  </a:cubicBezTo>
                  <a:cubicBezTo>
                    <a:pt x="192" y="120"/>
                    <a:pt x="192" y="113"/>
                    <a:pt x="192" y="96"/>
                  </a:cubicBezTo>
                  <a:cubicBezTo>
                    <a:pt x="176" y="81"/>
                    <a:pt x="187" y="69"/>
                    <a:pt x="200" y="53"/>
                  </a:cubicBezTo>
                  <a:cubicBezTo>
                    <a:pt x="214" y="38"/>
                    <a:pt x="248" y="5"/>
                    <a:pt x="248" y="5"/>
                  </a:cubicBezTo>
                  <a:cubicBezTo>
                    <a:pt x="252" y="0"/>
                    <a:pt x="252" y="0"/>
                    <a:pt x="252" y="0"/>
                  </a:cubicBezTo>
                  <a:cubicBezTo>
                    <a:pt x="252" y="0"/>
                    <a:pt x="85" y="0"/>
                    <a:pt x="44" y="0"/>
                  </a:cubicBezTo>
                  <a:cubicBezTo>
                    <a:pt x="62" y="12"/>
                    <a:pt x="111" y="75"/>
                    <a:pt x="112" y="82"/>
                  </a:cubicBezTo>
                  <a:cubicBezTo>
                    <a:pt x="112" y="89"/>
                    <a:pt x="104" y="96"/>
                    <a:pt x="104" y="96"/>
                  </a:cubicBezTo>
                  <a:cubicBezTo>
                    <a:pt x="104" y="120"/>
                    <a:pt x="104" y="120"/>
                    <a:pt x="104" y="120"/>
                  </a:cubicBezTo>
                  <a:cubicBezTo>
                    <a:pt x="123" y="120"/>
                    <a:pt x="123" y="120"/>
                    <a:pt x="123" y="120"/>
                  </a:cubicBezTo>
                  <a:cubicBezTo>
                    <a:pt x="123" y="120"/>
                    <a:pt x="122" y="123"/>
                    <a:pt x="122" y="125"/>
                  </a:cubicBezTo>
                  <a:cubicBezTo>
                    <a:pt x="113" y="125"/>
                    <a:pt x="104" y="128"/>
                    <a:pt x="104" y="134"/>
                  </a:cubicBezTo>
                  <a:cubicBezTo>
                    <a:pt x="104" y="141"/>
                    <a:pt x="111" y="144"/>
                    <a:pt x="124" y="144"/>
                  </a:cubicBezTo>
                  <a:cubicBezTo>
                    <a:pt x="124" y="144"/>
                    <a:pt x="116" y="235"/>
                    <a:pt x="113" y="251"/>
                  </a:cubicBezTo>
                  <a:cubicBezTo>
                    <a:pt x="111" y="268"/>
                    <a:pt x="97" y="271"/>
                    <a:pt x="94" y="272"/>
                  </a:cubicBezTo>
                  <a:cubicBezTo>
                    <a:pt x="64" y="272"/>
                    <a:pt x="53" y="288"/>
                    <a:pt x="51" y="292"/>
                  </a:cubicBezTo>
                  <a:cubicBezTo>
                    <a:pt x="7" y="288"/>
                    <a:pt x="0" y="312"/>
                    <a:pt x="0" y="312"/>
                  </a:cubicBezTo>
                  <a:cubicBezTo>
                    <a:pt x="0" y="312"/>
                    <a:pt x="260" y="312"/>
                    <a:pt x="293" y="312"/>
                  </a:cubicBezTo>
                  <a:cubicBezTo>
                    <a:pt x="288" y="292"/>
                    <a:pt x="255" y="292"/>
                    <a:pt x="245" y="293"/>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sp>
          <p:nvSpPr>
            <p:cNvPr id="76" name="Freeform 52"/>
            <p:cNvSpPr>
              <a:spLocks/>
            </p:cNvSpPr>
            <p:nvPr/>
          </p:nvSpPr>
          <p:spPr bwMode="auto">
            <a:xfrm>
              <a:off x="4106863" y="3790724"/>
              <a:ext cx="1252538" cy="730250"/>
            </a:xfrm>
            <a:custGeom>
              <a:avLst/>
              <a:gdLst>
                <a:gd name="T0" fmla="*/ 488 w 508"/>
                <a:gd name="T1" fmla="*/ 236 h 296"/>
                <a:gd name="T2" fmla="*/ 448 w 508"/>
                <a:gd name="T3" fmla="*/ 236 h 296"/>
                <a:gd name="T4" fmla="*/ 448 w 508"/>
                <a:gd name="T5" fmla="*/ 20 h 296"/>
                <a:gd name="T6" fmla="*/ 428 w 508"/>
                <a:gd name="T7" fmla="*/ 0 h 296"/>
                <a:gd name="T8" fmla="*/ 80 w 508"/>
                <a:gd name="T9" fmla="*/ 0 h 296"/>
                <a:gd name="T10" fmla="*/ 60 w 508"/>
                <a:gd name="T11" fmla="*/ 20 h 296"/>
                <a:gd name="T12" fmla="*/ 60 w 508"/>
                <a:gd name="T13" fmla="*/ 236 h 296"/>
                <a:gd name="T14" fmla="*/ 20 w 508"/>
                <a:gd name="T15" fmla="*/ 236 h 296"/>
                <a:gd name="T16" fmla="*/ 0 w 508"/>
                <a:gd name="T17" fmla="*/ 256 h 296"/>
                <a:gd name="T18" fmla="*/ 0 w 508"/>
                <a:gd name="T19" fmla="*/ 296 h 296"/>
                <a:gd name="T20" fmla="*/ 80 w 508"/>
                <a:gd name="T21" fmla="*/ 296 h 296"/>
                <a:gd name="T22" fmla="*/ 428 w 508"/>
                <a:gd name="T23" fmla="*/ 296 h 296"/>
                <a:gd name="T24" fmla="*/ 508 w 508"/>
                <a:gd name="T25" fmla="*/ 296 h 296"/>
                <a:gd name="T26" fmla="*/ 508 w 508"/>
                <a:gd name="T27" fmla="*/ 256 h 296"/>
                <a:gd name="T28" fmla="*/ 488 w 508"/>
                <a:gd name="T29" fmla="*/ 2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8" h="296">
                  <a:moveTo>
                    <a:pt x="488" y="236"/>
                  </a:moveTo>
                  <a:cubicBezTo>
                    <a:pt x="448" y="236"/>
                    <a:pt x="448" y="236"/>
                    <a:pt x="448" y="236"/>
                  </a:cubicBezTo>
                  <a:cubicBezTo>
                    <a:pt x="448" y="20"/>
                    <a:pt x="448" y="20"/>
                    <a:pt x="448" y="20"/>
                  </a:cubicBezTo>
                  <a:cubicBezTo>
                    <a:pt x="448" y="9"/>
                    <a:pt x="439" y="0"/>
                    <a:pt x="428" y="0"/>
                  </a:cubicBezTo>
                  <a:cubicBezTo>
                    <a:pt x="80" y="0"/>
                    <a:pt x="80" y="0"/>
                    <a:pt x="80" y="0"/>
                  </a:cubicBezTo>
                  <a:cubicBezTo>
                    <a:pt x="69" y="0"/>
                    <a:pt x="60" y="9"/>
                    <a:pt x="60" y="20"/>
                  </a:cubicBezTo>
                  <a:cubicBezTo>
                    <a:pt x="60" y="236"/>
                    <a:pt x="60" y="236"/>
                    <a:pt x="60" y="236"/>
                  </a:cubicBezTo>
                  <a:cubicBezTo>
                    <a:pt x="20" y="236"/>
                    <a:pt x="20" y="236"/>
                    <a:pt x="20" y="236"/>
                  </a:cubicBezTo>
                  <a:cubicBezTo>
                    <a:pt x="9" y="236"/>
                    <a:pt x="0" y="245"/>
                    <a:pt x="0" y="256"/>
                  </a:cubicBezTo>
                  <a:cubicBezTo>
                    <a:pt x="0" y="296"/>
                    <a:pt x="0" y="296"/>
                    <a:pt x="0" y="296"/>
                  </a:cubicBezTo>
                  <a:cubicBezTo>
                    <a:pt x="80" y="296"/>
                    <a:pt x="80" y="296"/>
                    <a:pt x="80" y="296"/>
                  </a:cubicBezTo>
                  <a:cubicBezTo>
                    <a:pt x="428" y="296"/>
                    <a:pt x="428" y="296"/>
                    <a:pt x="428" y="296"/>
                  </a:cubicBezTo>
                  <a:cubicBezTo>
                    <a:pt x="508" y="296"/>
                    <a:pt x="508" y="296"/>
                    <a:pt x="508" y="296"/>
                  </a:cubicBezTo>
                  <a:cubicBezTo>
                    <a:pt x="508" y="256"/>
                    <a:pt x="508" y="256"/>
                    <a:pt x="508" y="256"/>
                  </a:cubicBezTo>
                  <a:cubicBezTo>
                    <a:pt x="508" y="245"/>
                    <a:pt x="499" y="236"/>
                    <a:pt x="488" y="236"/>
                  </a:cubicBezTo>
                  <a:close/>
                </a:path>
              </a:pathLst>
            </a:custGeom>
            <a:blipFill dpi="0" rotWithShape="1">
              <a:blip r:embed="rId3">
                <a:alphaModFix amt="60000"/>
              </a:blip>
              <a:srcRect/>
              <a:stretch>
                <a:fillRect/>
              </a:stretch>
            </a:bli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83" name="Content Placeholder 2"/>
          <p:cNvSpPr txBox="1">
            <a:spLocks/>
          </p:cNvSpPr>
          <p:nvPr/>
        </p:nvSpPr>
        <p:spPr bwMode="auto">
          <a:xfrm>
            <a:off x="3444600" y="1065557"/>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4" name="Content Placeholder 2"/>
          <p:cNvSpPr txBox="1">
            <a:spLocks/>
          </p:cNvSpPr>
          <p:nvPr/>
        </p:nvSpPr>
        <p:spPr bwMode="auto">
          <a:xfrm>
            <a:off x="1389399" y="1540328"/>
            <a:ext cx="1804055"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smtClean="0">
                <a:solidFill>
                  <a:schemeClr val="bg1">
                    <a:lumMod val="85000"/>
                  </a:schemeClr>
                </a:solidFill>
                <a:latin typeface="微软雅黑" pitchFamily="34" charset="-122"/>
                <a:ea typeface="微软雅黑" pitchFamily="34" charset="-122"/>
                <a:cs typeface="Raleway Light"/>
              </a:rPr>
              <a:t>输入</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5" name="Content Placeholder 2"/>
          <p:cNvSpPr txBox="1">
            <a:spLocks/>
          </p:cNvSpPr>
          <p:nvPr/>
        </p:nvSpPr>
        <p:spPr bwMode="auto">
          <a:xfrm>
            <a:off x="5982181" y="1540328"/>
            <a:ext cx="1804055"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smtClean="0">
                <a:solidFill>
                  <a:schemeClr val="bg1">
                    <a:lumMod val="85000"/>
                  </a:schemeClr>
                </a:solidFill>
                <a:latin typeface="微软雅黑" pitchFamily="34" charset="-122"/>
                <a:ea typeface="微软雅黑" pitchFamily="34" charset="-122"/>
                <a:cs typeface="Raleway Light"/>
              </a:rPr>
              <a:t>输入</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6" name="矩形 85"/>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87" name="Group 371"/>
          <p:cNvGrpSpPr>
            <a:grpSpLocks noChangeAspect="1"/>
          </p:cNvGrpSpPr>
          <p:nvPr/>
        </p:nvGrpSpPr>
        <p:grpSpPr bwMode="auto">
          <a:xfrm>
            <a:off x="1115616" y="549930"/>
            <a:ext cx="6912769" cy="59962"/>
            <a:chOff x="936" y="3880"/>
            <a:chExt cx="5806" cy="168"/>
          </a:xfrm>
          <a:solidFill>
            <a:schemeClr val="bg1"/>
          </a:solidFill>
        </p:grpSpPr>
        <p:sp>
          <p:nvSpPr>
            <p:cNvPr id="88"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422834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83"/>
                                        </p:tgtEl>
                                        <p:attrNameLst>
                                          <p:attrName>style.visibility</p:attrName>
                                        </p:attrNameLst>
                                      </p:cBhvr>
                                      <p:to>
                                        <p:strVal val="visible"/>
                                      </p:to>
                                    </p:set>
                                    <p:anim calcmode="lin" valueType="num">
                                      <p:cBhvr>
                                        <p:cTn id="13" dur="500" fill="hold"/>
                                        <p:tgtEl>
                                          <p:spTgt spid="83"/>
                                        </p:tgtEl>
                                        <p:attrNameLst>
                                          <p:attrName>ppt_w</p:attrName>
                                        </p:attrNameLst>
                                      </p:cBhvr>
                                      <p:tavLst>
                                        <p:tav tm="0">
                                          <p:val>
                                            <p:fltVal val="0"/>
                                          </p:val>
                                        </p:tav>
                                        <p:tav tm="100000">
                                          <p:val>
                                            <p:strVal val="#ppt_w"/>
                                          </p:val>
                                        </p:tav>
                                      </p:tavLst>
                                    </p:anim>
                                    <p:anim calcmode="lin" valueType="num">
                                      <p:cBhvr>
                                        <p:cTn id="14" dur="500" fill="hold"/>
                                        <p:tgtEl>
                                          <p:spTgt spid="83"/>
                                        </p:tgtEl>
                                        <p:attrNameLst>
                                          <p:attrName>ppt_h</p:attrName>
                                        </p:attrNameLst>
                                      </p:cBhvr>
                                      <p:tavLst>
                                        <p:tav tm="0">
                                          <p:val>
                                            <p:fltVal val="0"/>
                                          </p:val>
                                        </p:tav>
                                        <p:tav tm="100000">
                                          <p:val>
                                            <p:strVal val="#ppt_h"/>
                                          </p:val>
                                        </p:tav>
                                      </p:tavLst>
                                    </p:anim>
                                    <p:animEffect transition="in" filter="fade">
                                      <p:cBhvr>
                                        <p:cTn id="15" dur="500"/>
                                        <p:tgtEl>
                                          <p:spTgt spid="83"/>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p:cTn id="19" dur="500" fill="hold"/>
                                        <p:tgtEl>
                                          <p:spTgt spid="27"/>
                                        </p:tgtEl>
                                        <p:attrNameLst>
                                          <p:attrName>ppt_w</p:attrName>
                                        </p:attrNameLst>
                                      </p:cBhvr>
                                      <p:tavLst>
                                        <p:tav tm="0">
                                          <p:val>
                                            <p:fltVal val="0"/>
                                          </p:val>
                                        </p:tav>
                                        <p:tav tm="100000">
                                          <p:val>
                                            <p:strVal val="#ppt_w"/>
                                          </p:val>
                                        </p:tav>
                                      </p:tavLst>
                                    </p:anim>
                                    <p:anim calcmode="lin" valueType="num">
                                      <p:cBhvr>
                                        <p:cTn id="20" dur="500" fill="hold"/>
                                        <p:tgtEl>
                                          <p:spTgt spid="27"/>
                                        </p:tgtEl>
                                        <p:attrNameLst>
                                          <p:attrName>ppt_h</p:attrName>
                                        </p:attrNameLst>
                                      </p:cBhvr>
                                      <p:tavLst>
                                        <p:tav tm="0">
                                          <p:val>
                                            <p:fltVal val="0"/>
                                          </p:val>
                                        </p:tav>
                                        <p:tav tm="100000">
                                          <p:val>
                                            <p:strVal val="#ppt_h"/>
                                          </p:val>
                                        </p:tav>
                                      </p:tavLst>
                                    </p:anim>
                                    <p:animEffect transition="in" filter="fade">
                                      <p:cBhvr>
                                        <p:cTn id="21" dur="500"/>
                                        <p:tgtEl>
                                          <p:spTgt spid="27"/>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84"/>
                                        </p:tgtEl>
                                        <p:attrNameLst>
                                          <p:attrName>style.visibility</p:attrName>
                                        </p:attrNameLst>
                                      </p:cBhvr>
                                      <p:to>
                                        <p:strVal val="visible"/>
                                      </p:to>
                                    </p:set>
                                    <p:anim calcmode="lin" valueType="num">
                                      <p:cBhvr>
                                        <p:cTn id="25" dur="500" fill="hold"/>
                                        <p:tgtEl>
                                          <p:spTgt spid="84"/>
                                        </p:tgtEl>
                                        <p:attrNameLst>
                                          <p:attrName>ppt_w</p:attrName>
                                        </p:attrNameLst>
                                      </p:cBhvr>
                                      <p:tavLst>
                                        <p:tav tm="0">
                                          <p:val>
                                            <p:fltVal val="0"/>
                                          </p:val>
                                        </p:tav>
                                        <p:tav tm="100000">
                                          <p:val>
                                            <p:strVal val="#ppt_w"/>
                                          </p:val>
                                        </p:tav>
                                      </p:tavLst>
                                    </p:anim>
                                    <p:anim calcmode="lin" valueType="num">
                                      <p:cBhvr>
                                        <p:cTn id="26" dur="500" fill="hold"/>
                                        <p:tgtEl>
                                          <p:spTgt spid="84"/>
                                        </p:tgtEl>
                                        <p:attrNameLst>
                                          <p:attrName>ppt_h</p:attrName>
                                        </p:attrNameLst>
                                      </p:cBhvr>
                                      <p:tavLst>
                                        <p:tav tm="0">
                                          <p:val>
                                            <p:fltVal val="0"/>
                                          </p:val>
                                        </p:tav>
                                        <p:tav tm="100000">
                                          <p:val>
                                            <p:strVal val="#ppt_h"/>
                                          </p:val>
                                        </p:tav>
                                      </p:tavLst>
                                    </p:anim>
                                    <p:animEffect transition="in" filter="fade">
                                      <p:cBhvr>
                                        <p:cTn id="27" dur="500"/>
                                        <p:tgtEl>
                                          <p:spTgt spid="84"/>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52"/>
                                        </p:tgtEl>
                                        <p:attrNameLst>
                                          <p:attrName>style.visibility</p:attrName>
                                        </p:attrNameLst>
                                      </p:cBhvr>
                                      <p:to>
                                        <p:strVal val="visible"/>
                                      </p:to>
                                    </p:set>
                                    <p:anim calcmode="lin" valueType="num">
                                      <p:cBhvr>
                                        <p:cTn id="31" dur="500" fill="hold"/>
                                        <p:tgtEl>
                                          <p:spTgt spid="52"/>
                                        </p:tgtEl>
                                        <p:attrNameLst>
                                          <p:attrName>ppt_w</p:attrName>
                                        </p:attrNameLst>
                                      </p:cBhvr>
                                      <p:tavLst>
                                        <p:tav tm="0">
                                          <p:val>
                                            <p:fltVal val="0"/>
                                          </p:val>
                                        </p:tav>
                                        <p:tav tm="100000">
                                          <p:val>
                                            <p:strVal val="#ppt_w"/>
                                          </p:val>
                                        </p:tav>
                                      </p:tavLst>
                                    </p:anim>
                                    <p:anim calcmode="lin" valueType="num">
                                      <p:cBhvr>
                                        <p:cTn id="32" dur="500" fill="hold"/>
                                        <p:tgtEl>
                                          <p:spTgt spid="52"/>
                                        </p:tgtEl>
                                        <p:attrNameLst>
                                          <p:attrName>ppt_h</p:attrName>
                                        </p:attrNameLst>
                                      </p:cBhvr>
                                      <p:tavLst>
                                        <p:tav tm="0">
                                          <p:val>
                                            <p:fltVal val="0"/>
                                          </p:val>
                                        </p:tav>
                                        <p:tav tm="100000">
                                          <p:val>
                                            <p:strVal val="#ppt_h"/>
                                          </p:val>
                                        </p:tav>
                                      </p:tavLst>
                                    </p:anim>
                                    <p:animEffect transition="in" filter="fade">
                                      <p:cBhvr>
                                        <p:cTn id="33" dur="500"/>
                                        <p:tgtEl>
                                          <p:spTgt spid="52"/>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85"/>
                                        </p:tgtEl>
                                        <p:attrNameLst>
                                          <p:attrName>style.visibility</p:attrName>
                                        </p:attrNameLst>
                                      </p:cBhvr>
                                      <p:to>
                                        <p:strVal val="visible"/>
                                      </p:to>
                                    </p:set>
                                    <p:anim calcmode="lin" valueType="num">
                                      <p:cBhvr>
                                        <p:cTn id="37" dur="500" fill="hold"/>
                                        <p:tgtEl>
                                          <p:spTgt spid="85"/>
                                        </p:tgtEl>
                                        <p:attrNameLst>
                                          <p:attrName>ppt_w</p:attrName>
                                        </p:attrNameLst>
                                      </p:cBhvr>
                                      <p:tavLst>
                                        <p:tav tm="0">
                                          <p:val>
                                            <p:fltVal val="0"/>
                                          </p:val>
                                        </p:tav>
                                        <p:tav tm="100000">
                                          <p:val>
                                            <p:strVal val="#ppt_w"/>
                                          </p:val>
                                        </p:tav>
                                      </p:tavLst>
                                    </p:anim>
                                    <p:anim calcmode="lin" valueType="num">
                                      <p:cBhvr>
                                        <p:cTn id="38" dur="500" fill="hold"/>
                                        <p:tgtEl>
                                          <p:spTgt spid="85"/>
                                        </p:tgtEl>
                                        <p:attrNameLst>
                                          <p:attrName>ppt_h</p:attrName>
                                        </p:attrNameLst>
                                      </p:cBhvr>
                                      <p:tavLst>
                                        <p:tav tm="0">
                                          <p:val>
                                            <p:fltVal val="0"/>
                                          </p:val>
                                        </p:tav>
                                        <p:tav tm="100000">
                                          <p:val>
                                            <p:strVal val="#ppt_h"/>
                                          </p:val>
                                        </p:tav>
                                      </p:tavLst>
                                    </p:anim>
                                    <p:animEffect transition="in" filter="fade">
                                      <p:cBhvr>
                                        <p:cTn id="39"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P spid="84" grpId="0"/>
      <p:bldP spid="8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26441" y="1131590"/>
            <a:ext cx="2796366" cy="2868276"/>
            <a:chOff x="844825" y="1701788"/>
            <a:chExt cx="3728488" cy="3824368"/>
          </a:xfrm>
        </p:grpSpPr>
        <p:sp>
          <p:nvSpPr>
            <p:cNvPr id="3" name="弧形 2"/>
            <p:cNvSpPr/>
            <p:nvPr/>
          </p:nvSpPr>
          <p:spPr>
            <a:xfrm>
              <a:off x="844825" y="3311729"/>
              <a:ext cx="2214427" cy="2214427"/>
            </a:xfrm>
            <a:prstGeom prst="arc">
              <a:avLst>
                <a:gd name="adj1" fmla="val 13652451"/>
                <a:gd name="adj2" fmla="val 19019399"/>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4" name="弧形 3"/>
            <p:cNvSpPr/>
            <p:nvPr/>
          </p:nvSpPr>
          <p:spPr>
            <a:xfrm flipV="1">
              <a:off x="2358886" y="1701788"/>
              <a:ext cx="2214427" cy="2214427"/>
            </a:xfrm>
            <a:prstGeom prst="arc">
              <a:avLst>
                <a:gd name="adj1" fmla="val 13652451"/>
                <a:gd name="adj2" fmla="val 18688162"/>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5" name="等腰三角形 4"/>
            <p:cNvSpPr/>
            <p:nvPr/>
          </p:nvSpPr>
          <p:spPr>
            <a:xfrm rot="13500000">
              <a:off x="1040770" y="3587394"/>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6" name="等腰三角形 5"/>
            <p:cNvSpPr/>
            <p:nvPr/>
          </p:nvSpPr>
          <p:spPr>
            <a:xfrm rot="2700000">
              <a:off x="4143947" y="3473682"/>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7" name="组合 6"/>
          <p:cNvGrpSpPr/>
          <p:nvPr/>
        </p:nvGrpSpPr>
        <p:grpSpPr>
          <a:xfrm>
            <a:off x="3191423" y="1131590"/>
            <a:ext cx="2796366" cy="2868276"/>
            <a:chOff x="844825" y="1701788"/>
            <a:chExt cx="3728488" cy="3824368"/>
          </a:xfrm>
        </p:grpSpPr>
        <p:sp>
          <p:nvSpPr>
            <p:cNvPr id="8" name="弧形 7"/>
            <p:cNvSpPr/>
            <p:nvPr/>
          </p:nvSpPr>
          <p:spPr>
            <a:xfrm>
              <a:off x="844825" y="3311729"/>
              <a:ext cx="2214427" cy="2214427"/>
            </a:xfrm>
            <a:prstGeom prst="arc">
              <a:avLst>
                <a:gd name="adj1" fmla="val 13652451"/>
                <a:gd name="adj2" fmla="val 19019399"/>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9" name="弧形 8"/>
            <p:cNvSpPr/>
            <p:nvPr/>
          </p:nvSpPr>
          <p:spPr>
            <a:xfrm flipV="1">
              <a:off x="2358886" y="1701788"/>
              <a:ext cx="2214427" cy="2214427"/>
            </a:xfrm>
            <a:prstGeom prst="arc">
              <a:avLst>
                <a:gd name="adj1" fmla="val 13652451"/>
                <a:gd name="adj2" fmla="val 18688162"/>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0" name="等腰三角形 9"/>
            <p:cNvSpPr/>
            <p:nvPr/>
          </p:nvSpPr>
          <p:spPr>
            <a:xfrm rot="13500000">
              <a:off x="1040770" y="3587394"/>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1" name="等腰三角形 10"/>
            <p:cNvSpPr/>
            <p:nvPr/>
          </p:nvSpPr>
          <p:spPr>
            <a:xfrm rot="2700000">
              <a:off x="4143947" y="3473682"/>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12" name="组合 11"/>
          <p:cNvGrpSpPr/>
          <p:nvPr/>
        </p:nvGrpSpPr>
        <p:grpSpPr>
          <a:xfrm>
            <a:off x="5822378" y="1131590"/>
            <a:ext cx="2796366" cy="2868276"/>
            <a:chOff x="844825" y="1701788"/>
            <a:chExt cx="3728488" cy="3824368"/>
          </a:xfrm>
        </p:grpSpPr>
        <p:sp>
          <p:nvSpPr>
            <p:cNvPr id="13" name="弧形 12"/>
            <p:cNvSpPr/>
            <p:nvPr/>
          </p:nvSpPr>
          <p:spPr>
            <a:xfrm>
              <a:off x="844825" y="3311729"/>
              <a:ext cx="2214427" cy="2214427"/>
            </a:xfrm>
            <a:prstGeom prst="arc">
              <a:avLst>
                <a:gd name="adj1" fmla="val 13652451"/>
                <a:gd name="adj2" fmla="val 19019399"/>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4" name="弧形 13"/>
            <p:cNvSpPr/>
            <p:nvPr/>
          </p:nvSpPr>
          <p:spPr>
            <a:xfrm flipV="1">
              <a:off x="2358886" y="1701788"/>
              <a:ext cx="2214427" cy="2214427"/>
            </a:xfrm>
            <a:prstGeom prst="arc">
              <a:avLst>
                <a:gd name="adj1" fmla="val 13652451"/>
                <a:gd name="adj2" fmla="val 18688162"/>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5" name="等腰三角形 14"/>
            <p:cNvSpPr/>
            <p:nvPr/>
          </p:nvSpPr>
          <p:spPr>
            <a:xfrm rot="13500000">
              <a:off x="1040770" y="3587394"/>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6" name="等腰三角形 15"/>
            <p:cNvSpPr/>
            <p:nvPr/>
          </p:nvSpPr>
          <p:spPr>
            <a:xfrm rot="2700000">
              <a:off x="4143947" y="3473682"/>
              <a:ext cx="226358" cy="17247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71" name="组合 70"/>
          <p:cNvGrpSpPr/>
          <p:nvPr/>
        </p:nvGrpSpPr>
        <p:grpSpPr>
          <a:xfrm>
            <a:off x="1022302" y="2525187"/>
            <a:ext cx="682862" cy="501887"/>
            <a:chOff x="937274" y="2602835"/>
            <a:chExt cx="682862" cy="501887"/>
          </a:xfrm>
        </p:grpSpPr>
        <p:sp>
          <p:nvSpPr>
            <p:cNvPr id="17" name="椭圆 16"/>
            <p:cNvSpPr/>
            <p:nvPr/>
          </p:nvSpPr>
          <p:spPr>
            <a:xfrm>
              <a:off x="1020880" y="2602835"/>
              <a:ext cx="501887" cy="501887"/>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23" name="矩形 22"/>
            <p:cNvSpPr/>
            <p:nvPr/>
          </p:nvSpPr>
          <p:spPr>
            <a:xfrm>
              <a:off x="937274" y="2663785"/>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01</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72" name="组合 71"/>
          <p:cNvGrpSpPr/>
          <p:nvPr/>
        </p:nvGrpSpPr>
        <p:grpSpPr>
          <a:xfrm>
            <a:off x="2145694" y="2098117"/>
            <a:ext cx="682862" cy="501887"/>
            <a:chOff x="2060666" y="2175765"/>
            <a:chExt cx="682862" cy="501887"/>
          </a:xfrm>
        </p:grpSpPr>
        <p:sp>
          <p:nvSpPr>
            <p:cNvPr id="18" name="椭圆 17"/>
            <p:cNvSpPr/>
            <p:nvPr/>
          </p:nvSpPr>
          <p:spPr>
            <a:xfrm>
              <a:off x="2156427" y="2175765"/>
              <a:ext cx="501887" cy="501887"/>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24" name="矩形 23"/>
            <p:cNvSpPr/>
            <p:nvPr/>
          </p:nvSpPr>
          <p:spPr>
            <a:xfrm>
              <a:off x="2060666" y="2233169"/>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02</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73" name="组合 72"/>
          <p:cNvGrpSpPr/>
          <p:nvPr/>
        </p:nvGrpSpPr>
        <p:grpSpPr>
          <a:xfrm>
            <a:off x="3636132" y="2525187"/>
            <a:ext cx="682862" cy="501887"/>
            <a:chOff x="3551104" y="2602835"/>
            <a:chExt cx="682862" cy="501887"/>
          </a:xfrm>
        </p:grpSpPr>
        <p:sp>
          <p:nvSpPr>
            <p:cNvPr id="19" name="椭圆 18"/>
            <p:cNvSpPr/>
            <p:nvPr/>
          </p:nvSpPr>
          <p:spPr>
            <a:xfrm>
              <a:off x="3662476" y="2602835"/>
              <a:ext cx="501887" cy="501887"/>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25" name="矩形 24"/>
            <p:cNvSpPr/>
            <p:nvPr/>
          </p:nvSpPr>
          <p:spPr>
            <a:xfrm>
              <a:off x="3551104" y="2679535"/>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03</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74" name="组合 73"/>
          <p:cNvGrpSpPr/>
          <p:nvPr/>
        </p:nvGrpSpPr>
        <p:grpSpPr>
          <a:xfrm>
            <a:off x="4795006" y="2098117"/>
            <a:ext cx="682862" cy="501887"/>
            <a:chOff x="4709978" y="2175765"/>
            <a:chExt cx="682862" cy="501887"/>
          </a:xfrm>
        </p:grpSpPr>
        <p:sp>
          <p:nvSpPr>
            <p:cNvPr id="20" name="椭圆 19"/>
            <p:cNvSpPr/>
            <p:nvPr/>
          </p:nvSpPr>
          <p:spPr>
            <a:xfrm>
              <a:off x="4798023" y="2175765"/>
              <a:ext cx="501887" cy="501887"/>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26" name="矩形 25"/>
            <p:cNvSpPr/>
            <p:nvPr/>
          </p:nvSpPr>
          <p:spPr>
            <a:xfrm>
              <a:off x="4709978" y="2233169"/>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04</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75" name="组合 74"/>
          <p:cNvGrpSpPr/>
          <p:nvPr/>
        </p:nvGrpSpPr>
        <p:grpSpPr>
          <a:xfrm>
            <a:off x="6286065" y="2525187"/>
            <a:ext cx="682862" cy="501887"/>
            <a:chOff x="6201037" y="2602835"/>
            <a:chExt cx="682862" cy="501887"/>
          </a:xfrm>
        </p:grpSpPr>
        <p:sp>
          <p:nvSpPr>
            <p:cNvPr id="21" name="椭圆 20"/>
            <p:cNvSpPr/>
            <p:nvPr/>
          </p:nvSpPr>
          <p:spPr>
            <a:xfrm>
              <a:off x="6318380" y="2602835"/>
              <a:ext cx="501887" cy="501887"/>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27" name="矩形 26"/>
            <p:cNvSpPr/>
            <p:nvPr/>
          </p:nvSpPr>
          <p:spPr>
            <a:xfrm>
              <a:off x="6201037" y="2663785"/>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05</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76" name="组合 75"/>
          <p:cNvGrpSpPr/>
          <p:nvPr/>
        </p:nvGrpSpPr>
        <p:grpSpPr>
          <a:xfrm>
            <a:off x="7446903" y="2098117"/>
            <a:ext cx="682862" cy="501887"/>
            <a:chOff x="7361875" y="2175765"/>
            <a:chExt cx="682862" cy="501887"/>
          </a:xfrm>
        </p:grpSpPr>
        <p:sp>
          <p:nvSpPr>
            <p:cNvPr id="22" name="椭圆 21"/>
            <p:cNvSpPr/>
            <p:nvPr/>
          </p:nvSpPr>
          <p:spPr>
            <a:xfrm>
              <a:off x="7453927" y="2175765"/>
              <a:ext cx="501887" cy="501887"/>
            </a:xfrm>
            <a:prstGeom prst="ellips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lumMod val="85000"/>
                  </a:schemeClr>
                </a:solidFill>
              </a:endParaRPr>
            </a:p>
          </p:txBody>
        </p:sp>
        <p:sp>
          <p:nvSpPr>
            <p:cNvPr id="28" name="矩形 27"/>
            <p:cNvSpPr/>
            <p:nvPr/>
          </p:nvSpPr>
          <p:spPr>
            <a:xfrm>
              <a:off x="7361875" y="2239706"/>
              <a:ext cx="682862" cy="392415"/>
            </a:xfrm>
            <a:prstGeom prst="rect">
              <a:avLst/>
            </a:prstGeom>
          </p:spPr>
          <p:txBody>
            <a:bodyPr wrap="square" lIns="68580" tIns="34290" rIns="68580" bIns="34290">
              <a:spAutoFit/>
            </a:bodyPr>
            <a:lstStyle/>
            <a:p>
              <a:pPr algn="ctr"/>
              <a:r>
                <a:rPr lang="en-US" altLang="zh-CN" sz="2100" b="1" dirty="0">
                  <a:solidFill>
                    <a:schemeClr val="bg1">
                      <a:lumMod val="85000"/>
                    </a:schemeClr>
                  </a:solidFill>
                  <a:latin typeface="Agency FB" panose="020B0503020202020204" pitchFamily="34" charset="0"/>
                  <a:ea typeface="微软雅黑" panose="020B0503020204020204" pitchFamily="34" charset="-122"/>
                </a:rPr>
                <a:t>06</a:t>
              </a:r>
              <a:endParaRPr lang="en-US" altLang="zh-CN" sz="2100" b="1" dirty="0">
                <a:solidFill>
                  <a:schemeClr val="bg1">
                    <a:lumMod val="85000"/>
                  </a:schemeClr>
                </a:solidFill>
                <a:latin typeface="Agency FB" panose="020B0503020202020204" pitchFamily="34" charset="0"/>
                <a:ea typeface="微软雅黑" panose="020B0503020204020204" pitchFamily="34" charset="-122"/>
              </a:endParaRPr>
            </a:p>
          </p:txBody>
        </p:sp>
      </p:grpSp>
      <p:grpSp>
        <p:nvGrpSpPr>
          <p:cNvPr id="29" name="组合 28"/>
          <p:cNvGrpSpPr/>
          <p:nvPr/>
        </p:nvGrpSpPr>
        <p:grpSpPr>
          <a:xfrm>
            <a:off x="6542282" y="2005958"/>
            <a:ext cx="170425" cy="217953"/>
            <a:chOff x="1605187" y="572440"/>
            <a:chExt cx="563561" cy="720725"/>
          </a:xfrm>
          <a:solidFill>
            <a:schemeClr val="bg1">
              <a:lumMod val="85000"/>
            </a:schemeClr>
          </a:solidFill>
        </p:grpSpPr>
        <p:sp>
          <p:nvSpPr>
            <p:cNvPr id="30" name="Freeform 32"/>
            <p:cNvSpPr>
              <a:spLocks/>
            </p:cNvSpPr>
            <p:nvPr/>
          </p:nvSpPr>
          <p:spPr bwMode="auto">
            <a:xfrm>
              <a:off x="1814739" y="572440"/>
              <a:ext cx="142875" cy="720725"/>
            </a:xfrm>
            <a:custGeom>
              <a:avLst/>
              <a:gdLst>
                <a:gd name="T0" fmla="*/ 64 w 64"/>
                <a:gd name="T1" fmla="*/ 289 h 321"/>
                <a:gd name="T2" fmla="*/ 32 w 64"/>
                <a:gd name="T3" fmla="*/ 321 h 321"/>
                <a:gd name="T4" fmla="*/ 0 w 64"/>
                <a:gd name="T5" fmla="*/ 289 h 321"/>
                <a:gd name="T6" fmla="*/ 0 w 64"/>
                <a:gd name="T7" fmla="*/ 32 h 321"/>
                <a:gd name="T8" fmla="*/ 32 w 64"/>
                <a:gd name="T9" fmla="*/ 0 h 321"/>
                <a:gd name="T10" fmla="*/ 64 w 64"/>
                <a:gd name="T11" fmla="*/ 32 h 321"/>
                <a:gd name="T12" fmla="*/ 64 w 64"/>
                <a:gd name="T13" fmla="*/ 289 h 321"/>
              </a:gdLst>
              <a:ahLst/>
              <a:cxnLst>
                <a:cxn ang="0">
                  <a:pos x="T0" y="T1"/>
                </a:cxn>
                <a:cxn ang="0">
                  <a:pos x="T2" y="T3"/>
                </a:cxn>
                <a:cxn ang="0">
                  <a:pos x="T4" y="T5"/>
                </a:cxn>
                <a:cxn ang="0">
                  <a:pos x="T6" y="T7"/>
                </a:cxn>
                <a:cxn ang="0">
                  <a:pos x="T8" y="T9"/>
                </a:cxn>
                <a:cxn ang="0">
                  <a:pos x="T10" y="T11"/>
                </a:cxn>
                <a:cxn ang="0">
                  <a:pos x="T12" y="T13"/>
                </a:cxn>
              </a:cxnLst>
              <a:rect l="0" t="0" r="r" b="b"/>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1" name="Freeform 33"/>
            <p:cNvSpPr>
              <a:spLocks/>
            </p:cNvSpPr>
            <p:nvPr/>
          </p:nvSpPr>
          <p:spPr bwMode="auto">
            <a:xfrm>
              <a:off x="1605187" y="1012177"/>
              <a:ext cx="141288" cy="280988"/>
            </a:xfrm>
            <a:custGeom>
              <a:avLst/>
              <a:gdLst>
                <a:gd name="T0" fmla="*/ 63 w 63"/>
                <a:gd name="T1" fmla="*/ 93 h 125"/>
                <a:gd name="T2" fmla="*/ 32 w 63"/>
                <a:gd name="T3" fmla="*/ 125 h 125"/>
                <a:gd name="T4" fmla="*/ 0 w 63"/>
                <a:gd name="T5" fmla="*/ 93 h 125"/>
                <a:gd name="T6" fmla="*/ 0 w 63"/>
                <a:gd name="T7" fmla="*/ 32 h 125"/>
                <a:gd name="T8" fmla="*/ 32 w 63"/>
                <a:gd name="T9" fmla="*/ 0 h 125"/>
                <a:gd name="T10" fmla="*/ 63 w 63"/>
                <a:gd name="T11" fmla="*/ 32 h 125"/>
                <a:gd name="T12" fmla="*/ 63 w 63"/>
                <a:gd name="T13" fmla="*/ 93 h 125"/>
              </a:gdLst>
              <a:ahLst/>
              <a:cxnLst>
                <a:cxn ang="0">
                  <a:pos x="T0" y="T1"/>
                </a:cxn>
                <a:cxn ang="0">
                  <a:pos x="T2" y="T3"/>
                </a:cxn>
                <a:cxn ang="0">
                  <a:pos x="T4" y="T5"/>
                </a:cxn>
                <a:cxn ang="0">
                  <a:pos x="T6" y="T7"/>
                </a:cxn>
                <a:cxn ang="0">
                  <a:pos x="T8" y="T9"/>
                </a:cxn>
                <a:cxn ang="0">
                  <a:pos x="T10" y="T11"/>
                </a:cxn>
                <a:cxn ang="0">
                  <a:pos x="T12" y="T13"/>
                </a:cxn>
              </a:cxnLst>
              <a:rect l="0" t="0" r="r" b="b"/>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2" name="Freeform 34"/>
            <p:cNvSpPr>
              <a:spLocks/>
            </p:cNvSpPr>
            <p:nvPr/>
          </p:nvSpPr>
          <p:spPr bwMode="auto">
            <a:xfrm>
              <a:off x="2025873" y="804215"/>
              <a:ext cx="142875" cy="488950"/>
            </a:xfrm>
            <a:custGeom>
              <a:avLst/>
              <a:gdLst>
                <a:gd name="T0" fmla="*/ 64 w 64"/>
                <a:gd name="T1" fmla="*/ 186 h 218"/>
                <a:gd name="T2" fmla="*/ 32 w 64"/>
                <a:gd name="T3" fmla="*/ 218 h 218"/>
                <a:gd name="T4" fmla="*/ 0 w 64"/>
                <a:gd name="T5" fmla="*/ 186 h 218"/>
                <a:gd name="T6" fmla="*/ 0 w 64"/>
                <a:gd name="T7" fmla="*/ 32 h 218"/>
                <a:gd name="T8" fmla="*/ 32 w 64"/>
                <a:gd name="T9" fmla="*/ 0 h 218"/>
                <a:gd name="T10" fmla="*/ 64 w 64"/>
                <a:gd name="T11" fmla="*/ 32 h 218"/>
                <a:gd name="T12" fmla="*/ 64 w 64"/>
                <a:gd name="T13" fmla="*/ 186 h 218"/>
              </a:gdLst>
              <a:ahLst/>
              <a:cxnLst>
                <a:cxn ang="0">
                  <a:pos x="T0" y="T1"/>
                </a:cxn>
                <a:cxn ang="0">
                  <a:pos x="T2" y="T3"/>
                </a:cxn>
                <a:cxn ang="0">
                  <a:pos x="T4" y="T5"/>
                </a:cxn>
                <a:cxn ang="0">
                  <a:pos x="T6" y="T7"/>
                </a:cxn>
                <a:cxn ang="0">
                  <a:pos x="T8" y="T9"/>
                </a:cxn>
                <a:cxn ang="0">
                  <a:pos x="T10" y="T11"/>
                </a:cxn>
                <a:cxn ang="0">
                  <a:pos x="T12" y="T13"/>
                </a:cxn>
              </a:cxnLst>
              <a:rect l="0" t="0" r="r" b="b"/>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sp>
        <p:nvSpPr>
          <p:cNvPr id="33" name="Freeform 223"/>
          <p:cNvSpPr>
            <a:spLocks/>
          </p:cNvSpPr>
          <p:nvPr/>
        </p:nvSpPr>
        <p:spPr bwMode="auto">
          <a:xfrm>
            <a:off x="5070724" y="2985115"/>
            <a:ext cx="194679" cy="157889"/>
          </a:xfrm>
          <a:custGeom>
            <a:avLst/>
            <a:gdLst>
              <a:gd name="T0" fmla="*/ 107 w 107"/>
              <a:gd name="T1" fmla="*/ 10 h 87"/>
              <a:gd name="T2" fmla="*/ 95 w 107"/>
              <a:gd name="T3" fmla="*/ 13 h 87"/>
              <a:gd name="T4" fmla="*/ 104 w 107"/>
              <a:gd name="T5" fmla="*/ 1 h 87"/>
              <a:gd name="T6" fmla="*/ 90 w 107"/>
              <a:gd name="T7" fmla="*/ 7 h 87"/>
              <a:gd name="T8" fmla="*/ 74 w 107"/>
              <a:gd name="T9" fmla="*/ 0 h 87"/>
              <a:gd name="T10" fmla="*/ 52 w 107"/>
              <a:gd name="T11" fmla="*/ 22 h 87"/>
              <a:gd name="T12" fmla="*/ 53 w 107"/>
              <a:gd name="T13" fmla="*/ 27 h 87"/>
              <a:gd name="T14" fmla="*/ 7 w 107"/>
              <a:gd name="T15" fmla="*/ 4 h 87"/>
              <a:gd name="T16" fmla="*/ 4 w 107"/>
              <a:gd name="T17" fmla="*/ 15 h 87"/>
              <a:gd name="T18" fmla="*/ 14 w 107"/>
              <a:gd name="T19" fmla="*/ 33 h 87"/>
              <a:gd name="T20" fmla="*/ 4 w 107"/>
              <a:gd name="T21" fmla="*/ 30 h 87"/>
              <a:gd name="T22" fmla="*/ 4 w 107"/>
              <a:gd name="T23" fmla="*/ 31 h 87"/>
              <a:gd name="T24" fmla="*/ 22 w 107"/>
              <a:gd name="T25" fmla="*/ 52 h 87"/>
              <a:gd name="T26" fmla="*/ 16 w 107"/>
              <a:gd name="T27" fmla="*/ 53 h 87"/>
              <a:gd name="T28" fmla="*/ 12 w 107"/>
              <a:gd name="T29" fmla="*/ 53 h 87"/>
              <a:gd name="T30" fmla="*/ 32 w 107"/>
              <a:gd name="T31" fmla="*/ 68 h 87"/>
              <a:gd name="T32" fmla="*/ 5 w 107"/>
              <a:gd name="T33" fmla="*/ 77 h 87"/>
              <a:gd name="T34" fmla="*/ 0 w 107"/>
              <a:gd name="T35" fmla="*/ 77 h 87"/>
              <a:gd name="T36" fmla="*/ 33 w 107"/>
              <a:gd name="T37" fmla="*/ 87 h 87"/>
              <a:gd name="T38" fmla="*/ 96 w 107"/>
              <a:gd name="T39" fmla="*/ 24 h 87"/>
              <a:gd name="T40" fmla="*/ 96 w 107"/>
              <a:gd name="T41" fmla="*/ 21 h 87"/>
              <a:gd name="T42" fmla="*/ 107 w 107"/>
              <a:gd name="T43" fmla="*/ 1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7" h="87">
                <a:moveTo>
                  <a:pt x="107" y="10"/>
                </a:moveTo>
                <a:cubicBezTo>
                  <a:pt x="103" y="12"/>
                  <a:pt x="99" y="13"/>
                  <a:pt x="95" y="13"/>
                </a:cubicBezTo>
                <a:cubicBezTo>
                  <a:pt x="99" y="11"/>
                  <a:pt x="103" y="6"/>
                  <a:pt x="104" y="1"/>
                </a:cubicBezTo>
                <a:cubicBezTo>
                  <a:pt x="100" y="4"/>
                  <a:pt x="95" y="6"/>
                  <a:pt x="90" y="7"/>
                </a:cubicBezTo>
                <a:cubicBezTo>
                  <a:pt x="86" y="2"/>
                  <a:pt x="80" y="0"/>
                  <a:pt x="74" y="0"/>
                </a:cubicBezTo>
                <a:cubicBezTo>
                  <a:pt x="62" y="0"/>
                  <a:pt x="52" y="9"/>
                  <a:pt x="52" y="22"/>
                </a:cubicBezTo>
                <a:cubicBezTo>
                  <a:pt x="52" y="23"/>
                  <a:pt x="52" y="25"/>
                  <a:pt x="53" y="27"/>
                </a:cubicBezTo>
                <a:cubicBezTo>
                  <a:pt x="34" y="26"/>
                  <a:pt x="18" y="17"/>
                  <a:pt x="7" y="4"/>
                </a:cubicBezTo>
                <a:cubicBezTo>
                  <a:pt x="5" y="7"/>
                  <a:pt x="4" y="11"/>
                  <a:pt x="4" y="15"/>
                </a:cubicBezTo>
                <a:cubicBezTo>
                  <a:pt x="4" y="22"/>
                  <a:pt x="8" y="29"/>
                  <a:pt x="14" y="33"/>
                </a:cubicBezTo>
                <a:cubicBezTo>
                  <a:pt x="10" y="33"/>
                  <a:pt x="7" y="32"/>
                  <a:pt x="4" y="30"/>
                </a:cubicBezTo>
                <a:cubicBezTo>
                  <a:pt x="4" y="31"/>
                  <a:pt x="4" y="31"/>
                  <a:pt x="4" y="31"/>
                </a:cubicBezTo>
                <a:cubicBezTo>
                  <a:pt x="4" y="41"/>
                  <a:pt x="12" y="50"/>
                  <a:pt x="22" y="52"/>
                </a:cubicBezTo>
                <a:cubicBezTo>
                  <a:pt x="20" y="53"/>
                  <a:pt x="18" y="53"/>
                  <a:pt x="16" y="53"/>
                </a:cubicBezTo>
                <a:cubicBezTo>
                  <a:pt x="14" y="53"/>
                  <a:pt x="13" y="53"/>
                  <a:pt x="12" y="53"/>
                </a:cubicBezTo>
                <a:cubicBezTo>
                  <a:pt x="15" y="61"/>
                  <a:pt x="23" y="68"/>
                  <a:pt x="32" y="68"/>
                </a:cubicBezTo>
                <a:cubicBezTo>
                  <a:pt x="25" y="74"/>
                  <a:pt x="15" y="77"/>
                  <a:pt x="5" y="77"/>
                </a:cubicBezTo>
                <a:cubicBezTo>
                  <a:pt x="3" y="77"/>
                  <a:pt x="1" y="77"/>
                  <a:pt x="0" y="77"/>
                </a:cubicBezTo>
                <a:cubicBezTo>
                  <a:pt x="9" y="83"/>
                  <a:pt x="21" y="87"/>
                  <a:pt x="33" y="87"/>
                </a:cubicBezTo>
                <a:cubicBezTo>
                  <a:pt x="74" y="87"/>
                  <a:pt x="96" y="53"/>
                  <a:pt x="96" y="24"/>
                </a:cubicBezTo>
                <a:cubicBezTo>
                  <a:pt x="96" y="23"/>
                  <a:pt x="96" y="22"/>
                  <a:pt x="96" y="21"/>
                </a:cubicBezTo>
                <a:cubicBezTo>
                  <a:pt x="101" y="18"/>
                  <a:pt x="104" y="14"/>
                  <a:pt x="107" y="10"/>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solidFill>
                <a:schemeClr val="bg1">
                  <a:lumMod val="85000"/>
                </a:schemeClr>
              </a:solidFill>
            </a:endParaRPr>
          </a:p>
        </p:txBody>
      </p:sp>
      <p:grpSp>
        <p:nvGrpSpPr>
          <p:cNvPr id="34" name="组合 33"/>
          <p:cNvGrpSpPr/>
          <p:nvPr/>
        </p:nvGrpSpPr>
        <p:grpSpPr>
          <a:xfrm>
            <a:off x="3892254" y="2047227"/>
            <a:ext cx="199709" cy="198749"/>
            <a:chOff x="-136302" y="1682102"/>
            <a:chExt cx="660400" cy="657225"/>
          </a:xfrm>
          <a:solidFill>
            <a:schemeClr val="bg1">
              <a:lumMod val="85000"/>
            </a:schemeClr>
          </a:solidFill>
        </p:grpSpPr>
        <p:sp>
          <p:nvSpPr>
            <p:cNvPr id="35" name="Freeform 36"/>
            <p:cNvSpPr>
              <a:spLocks/>
            </p:cNvSpPr>
            <p:nvPr/>
          </p:nvSpPr>
          <p:spPr bwMode="auto">
            <a:xfrm>
              <a:off x="214536" y="1682102"/>
              <a:ext cx="309562" cy="309563"/>
            </a:xfrm>
            <a:custGeom>
              <a:avLst/>
              <a:gdLst>
                <a:gd name="T0" fmla="*/ 0 w 138"/>
                <a:gd name="T1" fmla="*/ 0 h 138"/>
                <a:gd name="T2" fmla="*/ 0 w 138"/>
                <a:gd name="T3" fmla="*/ 138 h 138"/>
                <a:gd name="T4" fmla="*/ 138 w 138"/>
                <a:gd name="T5" fmla="*/ 138 h 138"/>
                <a:gd name="T6" fmla="*/ 0 w 138"/>
                <a:gd name="T7" fmla="*/ 0 h 138"/>
              </a:gdLst>
              <a:ahLst/>
              <a:cxnLst>
                <a:cxn ang="0">
                  <a:pos x="T0" y="T1"/>
                </a:cxn>
                <a:cxn ang="0">
                  <a:pos x="T2" y="T3"/>
                </a:cxn>
                <a:cxn ang="0">
                  <a:pos x="T4" y="T5"/>
                </a:cxn>
                <a:cxn ang="0">
                  <a:pos x="T6" y="T7"/>
                </a:cxn>
              </a:cxnLst>
              <a:rect l="0" t="0" r="r" b="b"/>
              <a:pathLst>
                <a:path w="138" h="138">
                  <a:moveTo>
                    <a:pt x="0" y="0"/>
                  </a:moveTo>
                  <a:cubicBezTo>
                    <a:pt x="0" y="138"/>
                    <a:pt x="0" y="138"/>
                    <a:pt x="0" y="138"/>
                  </a:cubicBezTo>
                  <a:cubicBezTo>
                    <a:pt x="138" y="138"/>
                    <a:pt x="138" y="138"/>
                    <a:pt x="138" y="138"/>
                  </a:cubicBezTo>
                  <a:cubicBezTo>
                    <a:pt x="134" y="63"/>
                    <a:pt x="74"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6" name="Freeform 37"/>
            <p:cNvSpPr>
              <a:spLocks/>
            </p:cNvSpPr>
            <p:nvPr/>
          </p:nvSpPr>
          <p:spPr bwMode="auto">
            <a:xfrm>
              <a:off x="-136302" y="1682102"/>
              <a:ext cx="660399" cy="657225"/>
            </a:xfrm>
            <a:custGeom>
              <a:avLst/>
              <a:gdLst>
                <a:gd name="T0" fmla="*/ 139 w 294"/>
                <a:gd name="T1" fmla="*/ 154 h 293"/>
                <a:gd name="T2" fmla="*/ 139 w 294"/>
                <a:gd name="T3" fmla="*/ 0 h 293"/>
                <a:gd name="T4" fmla="*/ 0 w 294"/>
                <a:gd name="T5" fmla="*/ 146 h 293"/>
                <a:gd name="T6" fmla="*/ 147 w 294"/>
                <a:gd name="T7" fmla="*/ 293 h 293"/>
                <a:gd name="T8" fmla="*/ 294 w 294"/>
                <a:gd name="T9" fmla="*/ 154 h 293"/>
                <a:gd name="T10" fmla="*/ 139 w 294"/>
                <a:gd name="T11" fmla="*/ 154 h 293"/>
              </a:gdLst>
              <a:ahLst/>
              <a:cxnLst>
                <a:cxn ang="0">
                  <a:pos x="T0" y="T1"/>
                </a:cxn>
                <a:cxn ang="0">
                  <a:pos x="T2" y="T3"/>
                </a:cxn>
                <a:cxn ang="0">
                  <a:pos x="T4" y="T5"/>
                </a:cxn>
                <a:cxn ang="0">
                  <a:pos x="T6" y="T7"/>
                </a:cxn>
                <a:cxn ang="0">
                  <a:pos x="T8" y="T9"/>
                </a:cxn>
                <a:cxn ang="0">
                  <a:pos x="T10" y="T11"/>
                </a:cxn>
              </a:cxnLst>
              <a:rect l="0" t="0" r="r" b="b"/>
              <a:pathLst>
                <a:path w="294" h="293">
                  <a:moveTo>
                    <a:pt x="139" y="154"/>
                  </a:moveTo>
                  <a:cubicBezTo>
                    <a:pt x="139" y="0"/>
                    <a:pt x="139" y="0"/>
                    <a:pt x="139" y="0"/>
                  </a:cubicBezTo>
                  <a:cubicBezTo>
                    <a:pt x="61" y="4"/>
                    <a:pt x="0" y="68"/>
                    <a:pt x="0" y="146"/>
                  </a:cubicBezTo>
                  <a:cubicBezTo>
                    <a:pt x="0" y="227"/>
                    <a:pt x="66" y="293"/>
                    <a:pt x="147" y="293"/>
                  </a:cubicBezTo>
                  <a:cubicBezTo>
                    <a:pt x="226" y="293"/>
                    <a:pt x="289" y="232"/>
                    <a:pt x="294" y="154"/>
                  </a:cubicBezTo>
                  <a:lnTo>
                    <a:pt x="139" y="1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37" name="组合 36"/>
          <p:cNvGrpSpPr/>
          <p:nvPr/>
        </p:nvGrpSpPr>
        <p:grpSpPr>
          <a:xfrm>
            <a:off x="1257123" y="2054162"/>
            <a:ext cx="199454" cy="191814"/>
            <a:chOff x="9791183" y="5224427"/>
            <a:chExt cx="645684" cy="620952"/>
          </a:xfrm>
          <a:solidFill>
            <a:schemeClr val="bg1">
              <a:lumMod val="85000"/>
            </a:schemeClr>
          </a:solidFill>
        </p:grpSpPr>
        <p:sp>
          <p:nvSpPr>
            <p:cNvPr id="38" name="Oval 131"/>
            <p:cNvSpPr>
              <a:spLocks noChangeArrowheads="1"/>
            </p:cNvSpPr>
            <p:nvPr/>
          </p:nvSpPr>
          <p:spPr bwMode="auto">
            <a:xfrm>
              <a:off x="9968745" y="5224427"/>
              <a:ext cx="290558" cy="29427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9" name="Freeform 134"/>
            <p:cNvSpPr>
              <a:spLocks/>
            </p:cNvSpPr>
            <p:nvPr/>
          </p:nvSpPr>
          <p:spPr bwMode="auto">
            <a:xfrm>
              <a:off x="9791183" y="5564604"/>
              <a:ext cx="645684" cy="280775"/>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40" name="组合 39"/>
          <p:cNvGrpSpPr/>
          <p:nvPr/>
        </p:nvGrpSpPr>
        <p:grpSpPr>
          <a:xfrm>
            <a:off x="2412320" y="2908418"/>
            <a:ext cx="160154" cy="237312"/>
            <a:chOff x="1788812" y="2276750"/>
            <a:chExt cx="392114" cy="581025"/>
          </a:xfrm>
          <a:solidFill>
            <a:schemeClr val="bg1">
              <a:lumMod val="85000"/>
            </a:schemeClr>
          </a:solidFill>
        </p:grpSpPr>
        <p:sp>
          <p:nvSpPr>
            <p:cNvPr id="41" name="Freeform 9"/>
            <p:cNvSpPr>
              <a:spLocks noEditPoints="1"/>
            </p:cNvSpPr>
            <p:nvPr/>
          </p:nvSpPr>
          <p:spPr bwMode="auto">
            <a:xfrm>
              <a:off x="1788812" y="2276750"/>
              <a:ext cx="392114" cy="430215"/>
            </a:xfrm>
            <a:custGeom>
              <a:avLst/>
              <a:gdLst>
                <a:gd name="T0" fmla="*/ 108 w 149"/>
                <a:gd name="T1" fmla="*/ 163 h 163"/>
                <a:gd name="T2" fmla="*/ 35 w 149"/>
                <a:gd name="T3" fmla="*/ 163 h 163"/>
                <a:gd name="T4" fmla="*/ 35 w 149"/>
                <a:gd name="T5" fmla="*/ 158 h 163"/>
                <a:gd name="T6" fmla="*/ 30 w 149"/>
                <a:gd name="T7" fmla="*/ 142 h 163"/>
                <a:gd name="T8" fmla="*/ 21 w 149"/>
                <a:gd name="T9" fmla="*/ 127 h 163"/>
                <a:gd name="T10" fmla="*/ 0 w 149"/>
                <a:gd name="T11" fmla="*/ 74 h 163"/>
                <a:gd name="T12" fmla="*/ 74 w 149"/>
                <a:gd name="T13" fmla="*/ 0 h 163"/>
                <a:gd name="T14" fmla="*/ 149 w 149"/>
                <a:gd name="T15" fmla="*/ 74 h 163"/>
                <a:gd name="T16" fmla="*/ 127 w 149"/>
                <a:gd name="T17" fmla="*/ 127 h 163"/>
                <a:gd name="T18" fmla="*/ 118 w 149"/>
                <a:gd name="T19" fmla="*/ 142 h 163"/>
                <a:gd name="T20" fmla="*/ 114 w 149"/>
                <a:gd name="T21" fmla="*/ 158 h 163"/>
                <a:gd name="T22" fmla="*/ 113 w 149"/>
                <a:gd name="T23" fmla="*/ 163 h 163"/>
                <a:gd name="T24" fmla="*/ 108 w 149"/>
                <a:gd name="T25" fmla="*/ 163 h 163"/>
                <a:gd name="T26" fmla="*/ 46 w 149"/>
                <a:gd name="T27" fmla="*/ 151 h 163"/>
                <a:gd name="T28" fmla="*/ 103 w 149"/>
                <a:gd name="T29" fmla="*/ 151 h 163"/>
                <a:gd name="T30" fmla="*/ 108 w 149"/>
                <a:gd name="T31" fmla="*/ 136 h 163"/>
                <a:gd name="T32" fmla="*/ 117 w 149"/>
                <a:gd name="T33" fmla="*/ 120 h 163"/>
                <a:gd name="T34" fmla="*/ 136 w 149"/>
                <a:gd name="T35" fmla="*/ 74 h 163"/>
                <a:gd name="T36" fmla="*/ 74 w 149"/>
                <a:gd name="T37" fmla="*/ 12 h 163"/>
                <a:gd name="T38" fmla="*/ 12 w 149"/>
                <a:gd name="T39" fmla="*/ 74 h 163"/>
                <a:gd name="T40" fmla="*/ 31 w 149"/>
                <a:gd name="T41" fmla="*/ 120 h 163"/>
                <a:gd name="T42" fmla="*/ 41 w 149"/>
                <a:gd name="T43" fmla="*/ 136 h 163"/>
                <a:gd name="T44" fmla="*/ 46 w 149"/>
                <a:gd name="T45" fmla="*/ 15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9" h="163">
                  <a:moveTo>
                    <a:pt x="108" y="163"/>
                  </a:moveTo>
                  <a:cubicBezTo>
                    <a:pt x="35" y="163"/>
                    <a:pt x="35" y="163"/>
                    <a:pt x="35" y="163"/>
                  </a:cubicBezTo>
                  <a:cubicBezTo>
                    <a:pt x="35" y="158"/>
                    <a:pt x="35" y="158"/>
                    <a:pt x="35" y="158"/>
                  </a:cubicBezTo>
                  <a:cubicBezTo>
                    <a:pt x="34" y="153"/>
                    <a:pt x="32" y="144"/>
                    <a:pt x="30" y="142"/>
                  </a:cubicBezTo>
                  <a:cubicBezTo>
                    <a:pt x="28" y="137"/>
                    <a:pt x="24" y="132"/>
                    <a:pt x="21" y="127"/>
                  </a:cubicBezTo>
                  <a:cubicBezTo>
                    <a:pt x="11" y="112"/>
                    <a:pt x="0" y="95"/>
                    <a:pt x="0" y="74"/>
                  </a:cubicBezTo>
                  <a:cubicBezTo>
                    <a:pt x="0" y="33"/>
                    <a:pt x="33" y="0"/>
                    <a:pt x="74" y="0"/>
                  </a:cubicBezTo>
                  <a:cubicBezTo>
                    <a:pt x="115" y="0"/>
                    <a:pt x="149" y="33"/>
                    <a:pt x="149" y="74"/>
                  </a:cubicBezTo>
                  <a:cubicBezTo>
                    <a:pt x="149" y="95"/>
                    <a:pt x="138" y="112"/>
                    <a:pt x="127" y="127"/>
                  </a:cubicBezTo>
                  <a:cubicBezTo>
                    <a:pt x="124" y="132"/>
                    <a:pt x="121" y="137"/>
                    <a:pt x="118" y="142"/>
                  </a:cubicBezTo>
                  <a:cubicBezTo>
                    <a:pt x="117" y="144"/>
                    <a:pt x="115" y="153"/>
                    <a:pt x="114" y="158"/>
                  </a:cubicBezTo>
                  <a:cubicBezTo>
                    <a:pt x="113" y="163"/>
                    <a:pt x="113" y="163"/>
                    <a:pt x="113" y="163"/>
                  </a:cubicBezTo>
                  <a:lnTo>
                    <a:pt x="108" y="163"/>
                  </a:lnTo>
                  <a:close/>
                  <a:moveTo>
                    <a:pt x="46" y="151"/>
                  </a:moveTo>
                  <a:cubicBezTo>
                    <a:pt x="103" y="151"/>
                    <a:pt x="103" y="151"/>
                    <a:pt x="103" y="151"/>
                  </a:cubicBezTo>
                  <a:cubicBezTo>
                    <a:pt x="104" y="146"/>
                    <a:pt x="105" y="139"/>
                    <a:pt x="108" y="136"/>
                  </a:cubicBezTo>
                  <a:cubicBezTo>
                    <a:pt x="111" y="130"/>
                    <a:pt x="114" y="125"/>
                    <a:pt x="117" y="120"/>
                  </a:cubicBezTo>
                  <a:cubicBezTo>
                    <a:pt x="127" y="106"/>
                    <a:pt x="136" y="92"/>
                    <a:pt x="136" y="74"/>
                  </a:cubicBezTo>
                  <a:cubicBezTo>
                    <a:pt x="136" y="40"/>
                    <a:pt x="109" y="12"/>
                    <a:pt x="74" y="12"/>
                  </a:cubicBezTo>
                  <a:cubicBezTo>
                    <a:pt x="40" y="12"/>
                    <a:pt x="12" y="40"/>
                    <a:pt x="12" y="74"/>
                  </a:cubicBezTo>
                  <a:cubicBezTo>
                    <a:pt x="12" y="92"/>
                    <a:pt x="21" y="106"/>
                    <a:pt x="31" y="120"/>
                  </a:cubicBezTo>
                  <a:cubicBezTo>
                    <a:pt x="35" y="125"/>
                    <a:pt x="38" y="130"/>
                    <a:pt x="41" y="136"/>
                  </a:cubicBezTo>
                  <a:cubicBezTo>
                    <a:pt x="43" y="139"/>
                    <a:pt x="45" y="146"/>
                    <a:pt x="46" y="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42" name="Freeform 10"/>
            <p:cNvSpPr>
              <a:spLocks/>
            </p:cNvSpPr>
            <p:nvPr/>
          </p:nvSpPr>
          <p:spPr bwMode="auto">
            <a:xfrm>
              <a:off x="1884062" y="2729186"/>
              <a:ext cx="195263" cy="128589"/>
            </a:xfrm>
            <a:custGeom>
              <a:avLst/>
              <a:gdLst>
                <a:gd name="T0" fmla="*/ 0 w 74"/>
                <a:gd name="T1" fmla="*/ 0 h 49"/>
                <a:gd name="T2" fmla="*/ 0 w 74"/>
                <a:gd name="T3" fmla="*/ 20 h 49"/>
                <a:gd name="T4" fmla="*/ 37 w 74"/>
                <a:gd name="T5" fmla="*/ 49 h 49"/>
                <a:gd name="T6" fmla="*/ 41 w 74"/>
                <a:gd name="T7" fmla="*/ 49 h 49"/>
                <a:gd name="T8" fmla="*/ 74 w 74"/>
                <a:gd name="T9" fmla="*/ 20 h 49"/>
                <a:gd name="T10" fmla="*/ 74 w 74"/>
                <a:gd name="T11" fmla="*/ 0 h 49"/>
                <a:gd name="T12" fmla="*/ 0 w 74"/>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74" h="49">
                  <a:moveTo>
                    <a:pt x="0" y="0"/>
                  </a:moveTo>
                  <a:cubicBezTo>
                    <a:pt x="0" y="20"/>
                    <a:pt x="0" y="20"/>
                    <a:pt x="0" y="20"/>
                  </a:cubicBezTo>
                  <a:cubicBezTo>
                    <a:pt x="0" y="36"/>
                    <a:pt x="17" y="49"/>
                    <a:pt x="37" y="49"/>
                  </a:cubicBezTo>
                  <a:cubicBezTo>
                    <a:pt x="41" y="49"/>
                    <a:pt x="41" y="49"/>
                    <a:pt x="41" y="49"/>
                  </a:cubicBezTo>
                  <a:cubicBezTo>
                    <a:pt x="61" y="49"/>
                    <a:pt x="74" y="36"/>
                    <a:pt x="74" y="20"/>
                  </a:cubicBezTo>
                  <a:cubicBezTo>
                    <a:pt x="74" y="0"/>
                    <a:pt x="74" y="0"/>
                    <a:pt x="74" y="0"/>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43" name="Freeform 11"/>
            <p:cNvSpPr>
              <a:spLocks/>
            </p:cNvSpPr>
            <p:nvPr/>
          </p:nvSpPr>
          <p:spPr bwMode="auto">
            <a:xfrm>
              <a:off x="1872946" y="2459307"/>
              <a:ext cx="223838" cy="179388"/>
            </a:xfrm>
            <a:custGeom>
              <a:avLst/>
              <a:gdLst>
                <a:gd name="T0" fmla="*/ 83 w 85"/>
                <a:gd name="T1" fmla="*/ 9 h 68"/>
                <a:gd name="T2" fmla="*/ 62 w 85"/>
                <a:gd name="T3" fmla="*/ 66 h 68"/>
                <a:gd name="T4" fmla="*/ 62 w 85"/>
                <a:gd name="T5" fmla="*/ 68 h 68"/>
                <a:gd name="T6" fmla="*/ 52 w 85"/>
                <a:gd name="T7" fmla="*/ 68 h 68"/>
                <a:gd name="T8" fmla="*/ 53 w 85"/>
                <a:gd name="T9" fmla="*/ 66 h 68"/>
                <a:gd name="T10" fmla="*/ 67 w 85"/>
                <a:gd name="T11" fmla="*/ 17 h 68"/>
                <a:gd name="T12" fmla="*/ 67 w 85"/>
                <a:gd name="T13" fmla="*/ 17 h 68"/>
                <a:gd name="T14" fmla="*/ 66 w 85"/>
                <a:gd name="T15" fmla="*/ 17 h 68"/>
                <a:gd name="T16" fmla="*/ 55 w 85"/>
                <a:gd name="T17" fmla="*/ 13 h 68"/>
                <a:gd name="T18" fmla="*/ 44 w 85"/>
                <a:gd name="T19" fmla="*/ 17 h 68"/>
                <a:gd name="T20" fmla="*/ 30 w 85"/>
                <a:gd name="T21" fmla="*/ 12 h 68"/>
                <a:gd name="T22" fmla="*/ 17 w 85"/>
                <a:gd name="T23" fmla="*/ 16 h 68"/>
                <a:gd name="T24" fmla="*/ 30 w 85"/>
                <a:gd name="T25" fmla="*/ 66 h 68"/>
                <a:gd name="T26" fmla="*/ 31 w 85"/>
                <a:gd name="T27" fmla="*/ 68 h 68"/>
                <a:gd name="T28" fmla="*/ 21 w 85"/>
                <a:gd name="T29" fmla="*/ 68 h 68"/>
                <a:gd name="T30" fmla="*/ 21 w 85"/>
                <a:gd name="T31" fmla="*/ 66 h 68"/>
                <a:gd name="T32" fmla="*/ 2 w 85"/>
                <a:gd name="T33" fmla="*/ 9 h 68"/>
                <a:gd name="T34" fmla="*/ 2 w 85"/>
                <a:gd name="T35" fmla="*/ 9 h 68"/>
                <a:gd name="T36" fmla="*/ 1 w 85"/>
                <a:gd name="T37" fmla="*/ 8 h 68"/>
                <a:gd name="T38" fmla="*/ 1 w 85"/>
                <a:gd name="T39" fmla="*/ 8 h 68"/>
                <a:gd name="T40" fmla="*/ 1 w 85"/>
                <a:gd name="T41" fmla="*/ 7 h 68"/>
                <a:gd name="T42" fmla="*/ 2 w 85"/>
                <a:gd name="T43" fmla="*/ 1 h 68"/>
                <a:gd name="T44" fmla="*/ 9 w 85"/>
                <a:gd name="T45" fmla="*/ 3 h 68"/>
                <a:gd name="T46" fmla="*/ 9 w 85"/>
                <a:gd name="T47" fmla="*/ 3 h 68"/>
                <a:gd name="T48" fmla="*/ 16 w 85"/>
                <a:gd name="T49" fmla="*/ 7 h 68"/>
                <a:gd name="T50" fmla="*/ 27 w 85"/>
                <a:gd name="T51" fmla="*/ 2 h 68"/>
                <a:gd name="T52" fmla="*/ 31 w 85"/>
                <a:gd name="T53" fmla="*/ 1 h 68"/>
                <a:gd name="T54" fmla="*/ 34 w 85"/>
                <a:gd name="T55" fmla="*/ 3 h 68"/>
                <a:gd name="T56" fmla="*/ 43 w 85"/>
                <a:gd name="T57" fmla="*/ 8 h 68"/>
                <a:gd name="T58" fmla="*/ 52 w 85"/>
                <a:gd name="T59" fmla="*/ 3 h 68"/>
                <a:gd name="T60" fmla="*/ 55 w 85"/>
                <a:gd name="T61" fmla="*/ 1 h 68"/>
                <a:gd name="T62" fmla="*/ 59 w 85"/>
                <a:gd name="T63" fmla="*/ 3 h 68"/>
                <a:gd name="T64" fmla="*/ 66 w 85"/>
                <a:gd name="T65" fmla="*/ 8 h 68"/>
                <a:gd name="T66" fmla="*/ 66 w 85"/>
                <a:gd name="T67" fmla="*/ 8 h 68"/>
                <a:gd name="T68" fmla="*/ 76 w 85"/>
                <a:gd name="T69" fmla="*/ 3 h 68"/>
                <a:gd name="T70" fmla="*/ 82 w 85"/>
                <a:gd name="T71" fmla="*/ 2 h 68"/>
                <a:gd name="T72" fmla="*/ 83 w 85"/>
                <a:gd name="T73" fmla="*/ 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 h="68">
                  <a:moveTo>
                    <a:pt x="83" y="9"/>
                  </a:moveTo>
                  <a:cubicBezTo>
                    <a:pt x="71" y="25"/>
                    <a:pt x="64" y="44"/>
                    <a:pt x="62" y="66"/>
                  </a:cubicBezTo>
                  <a:cubicBezTo>
                    <a:pt x="62" y="68"/>
                    <a:pt x="62" y="68"/>
                    <a:pt x="62" y="68"/>
                  </a:cubicBezTo>
                  <a:cubicBezTo>
                    <a:pt x="52" y="68"/>
                    <a:pt x="52" y="68"/>
                    <a:pt x="52" y="68"/>
                  </a:cubicBezTo>
                  <a:cubicBezTo>
                    <a:pt x="53" y="66"/>
                    <a:pt x="53" y="66"/>
                    <a:pt x="53" y="66"/>
                  </a:cubicBezTo>
                  <a:cubicBezTo>
                    <a:pt x="55" y="48"/>
                    <a:pt x="59" y="32"/>
                    <a:pt x="67" y="17"/>
                  </a:cubicBezTo>
                  <a:cubicBezTo>
                    <a:pt x="67" y="17"/>
                    <a:pt x="67" y="17"/>
                    <a:pt x="67" y="17"/>
                  </a:cubicBezTo>
                  <a:cubicBezTo>
                    <a:pt x="66" y="17"/>
                    <a:pt x="66" y="17"/>
                    <a:pt x="66" y="17"/>
                  </a:cubicBezTo>
                  <a:cubicBezTo>
                    <a:pt x="63" y="17"/>
                    <a:pt x="59" y="16"/>
                    <a:pt x="55" y="13"/>
                  </a:cubicBezTo>
                  <a:cubicBezTo>
                    <a:pt x="52" y="16"/>
                    <a:pt x="48" y="17"/>
                    <a:pt x="44" y="17"/>
                  </a:cubicBezTo>
                  <a:cubicBezTo>
                    <a:pt x="39" y="17"/>
                    <a:pt x="34" y="16"/>
                    <a:pt x="30" y="12"/>
                  </a:cubicBezTo>
                  <a:cubicBezTo>
                    <a:pt x="26" y="15"/>
                    <a:pt x="21" y="17"/>
                    <a:pt x="17" y="16"/>
                  </a:cubicBezTo>
                  <a:cubicBezTo>
                    <a:pt x="28" y="38"/>
                    <a:pt x="30" y="59"/>
                    <a:pt x="30" y="66"/>
                  </a:cubicBezTo>
                  <a:cubicBezTo>
                    <a:pt x="31" y="68"/>
                    <a:pt x="31" y="68"/>
                    <a:pt x="31" y="68"/>
                  </a:cubicBezTo>
                  <a:cubicBezTo>
                    <a:pt x="21" y="68"/>
                    <a:pt x="21" y="68"/>
                    <a:pt x="21" y="68"/>
                  </a:cubicBezTo>
                  <a:cubicBezTo>
                    <a:pt x="21" y="66"/>
                    <a:pt x="21" y="66"/>
                    <a:pt x="21" y="66"/>
                  </a:cubicBezTo>
                  <a:cubicBezTo>
                    <a:pt x="21" y="58"/>
                    <a:pt x="17" y="31"/>
                    <a:pt x="2" y="9"/>
                  </a:cubicBezTo>
                  <a:cubicBezTo>
                    <a:pt x="2" y="9"/>
                    <a:pt x="2" y="9"/>
                    <a:pt x="2" y="9"/>
                  </a:cubicBezTo>
                  <a:cubicBezTo>
                    <a:pt x="1" y="8"/>
                    <a:pt x="1" y="8"/>
                    <a:pt x="1" y="8"/>
                  </a:cubicBezTo>
                  <a:cubicBezTo>
                    <a:pt x="1" y="8"/>
                    <a:pt x="1" y="8"/>
                    <a:pt x="1" y="8"/>
                  </a:cubicBezTo>
                  <a:cubicBezTo>
                    <a:pt x="1" y="7"/>
                    <a:pt x="1" y="7"/>
                    <a:pt x="1" y="7"/>
                  </a:cubicBezTo>
                  <a:cubicBezTo>
                    <a:pt x="0" y="5"/>
                    <a:pt x="0" y="3"/>
                    <a:pt x="2" y="1"/>
                  </a:cubicBezTo>
                  <a:cubicBezTo>
                    <a:pt x="5" y="0"/>
                    <a:pt x="7" y="1"/>
                    <a:pt x="9" y="3"/>
                  </a:cubicBezTo>
                  <a:cubicBezTo>
                    <a:pt x="9" y="3"/>
                    <a:pt x="9" y="3"/>
                    <a:pt x="9" y="3"/>
                  </a:cubicBezTo>
                  <a:cubicBezTo>
                    <a:pt x="11" y="5"/>
                    <a:pt x="14" y="7"/>
                    <a:pt x="16" y="7"/>
                  </a:cubicBezTo>
                  <a:cubicBezTo>
                    <a:pt x="20" y="7"/>
                    <a:pt x="23" y="6"/>
                    <a:pt x="27" y="2"/>
                  </a:cubicBezTo>
                  <a:cubicBezTo>
                    <a:pt x="28" y="1"/>
                    <a:pt x="29" y="1"/>
                    <a:pt x="31" y="1"/>
                  </a:cubicBezTo>
                  <a:cubicBezTo>
                    <a:pt x="32" y="1"/>
                    <a:pt x="33" y="2"/>
                    <a:pt x="34" y="3"/>
                  </a:cubicBezTo>
                  <a:cubicBezTo>
                    <a:pt x="37" y="6"/>
                    <a:pt x="40" y="8"/>
                    <a:pt x="43" y="8"/>
                  </a:cubicBezTo>
                  <a:cubicBezTo>
                    <a:pt x="47" y="8"/>
                    <a:pt x="50" y="5"/>
                    <a:pt x="52" y="3"/>
                  </a:cubicBezTo>
                  <a:cubicBezTo>
                    <a:pt x="53" y="2"/>
                    <a:pt x="54" y="1"/>
                    <a:pt x="55" y="1"/>
                  </a:cubicBezTo>
                  <a:cubicBezTo>
                    <a:pt x="57" y="1"/>
                    <a:pt x="58" y="2"/>
                    <a:pt x="59" y="3"/>
                  </a:cubicBezTo>
                  <a:cubicBezTo>
                    <a:pt x="61" y="6"/>
                    <a:pt x="63" y="8"/>
                    <a:pt x="66" y="8"/>
                  </a:cubicBezTo>
                  <a:cubicBezTo>
                    <a:pt x="66" y="8"/>
                    <a:pt x="66" y="8"/>
                    <a:pt x="66" y="8"/>
                  </a:cubicBezTo>
                  <a:cubicBezTo>
                    <a:pt x="70" y="8"/>
                    <a:pt x="73" y="6"/>
                    <a:pt x="76" y="3"/>
                  </a:cubicBezTo>
                  <a:cubicBezTo>
                    <a:pt x="78" y="1"/>
                    <a:pt x="81" y="1"/>
                    <a:pt x="82" y="2"/>
                  </a:cubicBezTo>
                  <a:cubicBezTo>
                    <a:pt x="84" y="4"/>
                    <a:pt x="85" y="7"/>
                    <a:pt x="83" y="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nvGrpSpPr>
          <p:cNvPr id="44" name="组合 43"/>
          <p:cNvGrpSpPr/>
          <p:nvPr/>
        </p:nvGrpSpPr>
        <p:grpSpPr>
          <a:xfrm>
            <a:off x="7761777" y="2889261"/>
            <a:ext cx="248693" cy="260710"/>
            <a:chOff x="7002627" y="828237"/>
            <a:chExt cx="444697" cy="466185"/>
          </a:xfrm>
          <a:solidFill>
            <a:schemeClr val="bg1">
              <a:lumMod val="85000"/>
            </a:schemeClr>
          </a:solidFill>
        </p:grpSpPr>
        <p:sp>
          <p:nvSpPr>
            <p:cNvPr id="45" name="Freeform 11"/>
            <p:cNvSpPr>
              <a:spLocks/>
            </p:cNvSpPr>
            <p:nvPr/>
          </p:nvSpPr>
          <p:spPr bwMode="auto">
            <a:xfrm>
              <a:off x="7133420" y="1073942"/>
              <a:ext cx="88753" cy="87818"/>
            </a:xfrm>
            <a:custGeom>
              <a:avLst/>
              <a:gdLst>
                <a:gd name="T0" fmla="*/ 24 w 40"/>
                <a:gd name="T1" fmla="*/ 1 h 40"/>
                <a:gd name="T2" fmla="*/ 20 w 40"/>
                <a:gd name="T3" fmla="*/ 0 h 40"/>
                <a:gd name="T4" fmla="*/ 0 w 40"/>
                <a:gd name="T5" fmla="*/ 20 h 40"/>
                <a:gd name="T6" fmla="*/ 20 w 40"/>
                <a:gd name="T7" fmla="*/ 40 h 40"/>
                <a:gd name="T8" fmla="*/ 40 w 40"/>
                <a:gd name="T9" fmla="*/ 20 h 40"/>
                <a:gd name="T10" fmla="*/ 39 w 40"/>
                <a:gd name="T11" fmla="*/ 15 h 40"/>
                <a:gd name="T12" fmla="*/ 15 w 40"/>
                <a:gd name="T13" fmla="*/ 26 h 40"/>
                <a:gd name="T14" fmla="*/ 24 w 40"/>
                <a:gd name="T15" fmla="*/ 1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40">
                  <a:moveTo>
                    <a:pt x="24" y="1"/>
                  </a:moveTo>
                  <a:cubicBezTo>
                    <a:pt x="23" y="1"/>
                    <a:pt x="21" y="0"/>
                    <a:pt x="20" y="0"/>
                  </a:cubicBezTo>
                  <a:cubicBezTo>
                    <a:pt x="9" y="0"/>
                    <a:pt x="0" y="9"/>
                    <a:pt x="0" y="20"/>
                  </a:cubicBezTo>
                  <a:cubicBezTo>
                    <a:pt x="0" y="31"/>
                    <a:pt x="9" y="40"/>
                    <a:pt x="20" y="40"/>
                  </a:cubicBezTo>
                  <a:cubicBezTo>
                    <a:pt x="31" y="40"/>
                    <a:pt x="40" y="31"/>
                    <a:pt x="40" y="20"/>
                  </a:cubicBezTo>
                  <a:cubicBezTo>
                    <a:pt x="40" y="18"/>
                    <a:pt x="40" y="17"/>
                    <a:pt x="39" y="15"/>
                  </a:cubicBezTo>
                  <a:cubicBezTo>
                    <a:pt x="15" y="26"/>
                    <a:pt x="15" y="26"/>
                    <a:pt x="15" y="26"/>
                  </a:cubicBezTo>
                  <a:lnTo>
                    <a:pt x="2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6" name="Freeform 12"/>
            <p:cNvSpPr>
              <a:spLocks/>
            </p:cNvSpPr>
            <p:nvPr/>
          </p:nvSpPr>
          <p:spPr bwMode="auto">
            <a:xfrm>
              <a:off x="7002627" y="943149"/>
              <a:ext cx="351273" cy="351273"/>
            </a:xfrm>
            <a:custGeom>
              <a:avLst/>
              <a:gdLst>
                <a:gd name="T0" fmla="*/ 131 w 159"/>
                <a:gd name="T1" fmla="*/ 41 h 159"/>
                <a:gd name="T2" fmla="*/ 144 w 159"/>
                <a:gd name="T3" fmla="*/ 79 h 159"/>
                <a:gd name="T4" fmla="*/ 79 w 159"/>
                <a:gd name="T5" fmla="*/ 144 h 159"/>
                <a:gd name="T6" fmla="*/ 15 w 159"/>
                <a:gd name="T7" fmla="*/ 79 h 159"/>
                <a:gd name="T8" fmla="*/ 79 w 159"/>
                <a:gd name="T9" fmla="*/ 15 h 159"/>
                <a:gd name="T10" fmla="*/ 112 w 159"/>
                <a:gd name="T11" fmla="*/ 24 h 159"/>
                <a:gd name="T12" fmla="*/ 122 w 159"/>
                <a:gd name="T13" fmla="*/ 13 h 159"/>
                <a:gd name="T14" fmla="*/ 79 w 159"/>
                <a:gd name="T15" fmla="*/ 0 h 159"/>
                <a:gd name="T16" fmla="*/ 0 w 159"/>
                <a:gd name="T17" fmla="*/ 79 h 159"/>
                <a:gd name="T18" fmla="*/ 79 w 159"/>
                <a:gd name="T19" fmla="*/ 159 h 159"/>
                <a:gd name="T20" fmla="*/ 159 w 159"/>
                <a:gd name="T21" fmla="*/ 79 h 159"/>
                <a:gd name="T22" fmla="*/ 141 w 159"/>
                <a:gd name="T23" fmla="*/ 30 h 159"/>
                <a:gd name="T24" fmla="*/ 131 w 159"/>
                <a:gd name="T25" fmla="*/ 4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9" h="159">
                  <a:moveTo>
                    <a:pt x="131" y="41"/>
                  </a:moveTo>
                  <a:cubicBezTo>
                    <a:pt x="139" y="52"/>
                    <a:pt x="144" y="65"/>
                    <a:pt x="144" y="79"/>
                  </a:cubicBezTo>
                  <a:cubicBezTo>
                    <a:pt x="144" y="115"/>
                    <a:pt x="115" y="144"/>
                    <a:pt x="79" y="144"/>
                  </a:cubicBezTo>
                  <a:cubicBezTo>
                    <a:pt x="44" y="144"/>
                    <a:pt x="15" y="115"/>
                    <a:pt x="15" y="79"/>
                  </a:cubicBezTo>
                  <a:cubicBezTo>
                    <a:pt x="15" y="44"/>
                    <a:pt x="44" y="15"/>
                    <a:pt x="79" y="15"/>
                  </a:cubicBezTo>
                  <a:cubicBezTo>
                    <a:pt x="91" y="15"/>
                    <a:pt x="103" y="18"/>
                    <a:pt x="112" y="24"/>
                  </a:cubicBezTo>
                  <a:cubicBezTo>
                    <a:pt x="122" y="13"/>
                    <a:pt x="122" y="13"/>
                    <a:pt x="122" y="13"/>
                  </a:cubicBezTo>
                  <a:cubicBezTo>
                    <a:pt x="110" y="5"/>
                    <a:pt x="95" y="0"/>
                    <a:pt x="79" y="0"/>
                  </a:cubicBezTo>
                  <a:cubicBezTo>
                    <a:pt x="35" y="0"/>
                    <a:pt x="0" y="35"/>
                    <a:pt x="0" y="79"/>
                  </a:cubicBezTo>
                  <a:cubicBezTo>
                    <a:pt x="0" y="123"/>
                    <a:pt x="35" y="159"/>
                    <a:pt x="79" y="159"/>
                  </a:cubicBezTo>
                  <a:cubicBezTo>
                    <a:pt x="123" y="159"/>
                    <a:pt x="159" y="123"/>
                    <a:pt x="159" y="79"/>
                  </a:cubicBezTo>
                  <a:cubicBezTo>
                    <a:pt x="159" y="61"/>
                    <a:pt x="152" y="43"/>
                    <a:pt x="141" y="30"/>
                  </a:cubicBezTo>
                  <a:lnTo>
                    <a:pt x="131"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7" name="Freeform 13"/>
            <p:cNvSpPr>
              <a:spLocks/>
            </p:cNvSpPr>
            <p:nvPr/>
          </p:nvSpPr>
          <p:spPr bwMode="auto">
            <a:xfrm>
              <a:off x="7177329" y="1049652"/>
              <a:ext cx="66331" cy="68199"/>
            </a:xfrm>
            <a:custGeom>
              <a:avLst/>
              <a:gdLst>
                <a:gd name="T0" fmla="*/ 71 w 71"/>
                <a:gd name="T1" fmla="*/ 30 h 73"/>
                <a:gd name="T2" fmla="*/ 38 w 71"/>
                <a:gd name="T3" fmla="*/ 0 h 73"/>
                <a:gd name="T4" fmla="*/ 19 w 71"/>
                <a:gd name="T5" fmla="*/ 19 h 73"/>
                <a:gd name="T6" fmla="*/ 0 w 71"/>
                <a:gd name="T7" fmla="*/ 73 h 73"/>
                <a:gd name="T8" fmla="*/ 55 w 71"/>
                <a:gd name="T9" fmla="*/ 49 h 73"/>
                <a:gd name="T10" fmla="*/ 71 w 71"/>
                <a:gd name="T11" fmla="*/ 30 h 73"/>
              </a:gdLst>
              <a:ahLst/>
              <a:cxnLst>
                <a:cxn ang="0">
                  <a:pos x="T0" y="T1"/>
                </a:cxn>
                <a:cxn ang="0">
                  <a:pos x="T2" y="T3"/>
                </a:cxn>
                <a:cxn ang="0">
                  <a:pos x="T4" y="T5"/>
                </a:cxn>
                <a:cxn ang="0">
                  <a:pos x="T6" y="T7"/>
                </a:cxn>
                <a:cxn ang="0">
                  <a:pos x="T8" y="T9"/>
                </a:cxn>
                <a:cxn ang="0">
                  <a:pos x="T10" y="T11"/>
                </a:cxn>
              </a:cxnLst>
              <a:rect l="0" t="0" r="r" b="b"/>
              <a:pathLst>
                <a:path w="71" h="73">
                  <a:moveTo>
                    <a:pt x="71" y="30"/>
                  </a:moveTo>
                  <a:lnTo>
                    <a:pt x="38" y="0"/>
                  </a:lnTo>
                  <a:lnTo>
                    <a:pt x="19" y="19"/>
                  </a:lnTo>
                  <a:lnTo>
                    <a:pt x="0" y="73"/>
                  </a:lnTo>
                  <a:lnTo>
                    <a:pt x="55" y="49"/>
                  </a:lnTo>
                  <a:lnTo>
                    <a:pt x="7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8" name="Freeform 14"/>
            <p:cNvSpPr>
              <a:spLocks/>
            </p:cNvSpPr>
            <p:nvPr/>
          </p:nvSpPr>
          <p:spPr bwMode="auto">
            <a:xfrm>
              <a:off x="7219370" y="916990"/>
              <a:ext cx="143873" cy="152281"/>
            </a:xfrm>
            <a:custGeom>
              <a:avLst/>
              <a:gdLst>
                <a:gd name="T0" fmla="*/ 121 w 154"/>
                <a:gd name="T1" fmla="*/ 0 h 163"/>
                <a:gd name="T2" fmla="*/ 0 w 154"/>
                <a:gd name="T3" fmla="*/ 132 h 163"/>
                <a:gd name="T4" fmla="*/ 33 w 154"/>
                <a:gd name="T5" fmla="*/ 163 h 163"/>
                <a:gd name="T6" fmla="*/ 154 w 154"/>
                <a:gd name="T7" fmla="*/ 31 h 163"/>
                <a:gd name="T8" fmla="*/ 121 w 154"/>
                <a:gd name="T9" fmla="*/ 35 h 163"/>
                <a:gd name="T10" fmla="*/ 121 w 154"/>
                <a:gd name="T11" fmla="*/ 0 h 163"/>
              </a:gdLst>
              <a:ahLst/>
              <a:cxnLst>
                <a:cxn ang="0">
                  <a:pos x="T0" y="T1"/>
                </a:cxn>
                <a:cxn ang="0">
                  <a:pos x="T2" y="T3"/>
                </a:cxn>
                <a:cxn ang="0">
                  <a:pos x="T4" y="T5"/>
                </a:cxn>
                <a:cxn ang="0">
                  <a:pos x="T6" y="T7"/>
                </a:cxn>
                <a:cxn ang="0">
                  <a:pos x="T8" y="T9"/>
                </a:cxn>
                <a:cxn ang="0">
                  <a:pos x="T10" y="T11"/>
                </a:cxn>
              </a:cxnLst>
              <a:rect l="0" t="0" r="r" b="b"/>
              <a:pathLst>
                <a:path w="154" h="163">
                  <a:moveTo>
                    <a:pt x="121" y="0"/>
                  </a:moveTo>
                  <a:lnTo>
                    <a:pt x="0" y="132"/>
                  </a:lnTo>
                  <a:lnTo>
                    <a:pt x="33" y="163"/>
                  </a:lnTo>
                  <a:lnTo>
                    <a:pt x="154" y="31"/>
                  </a:lnTo>
                  <a:lnTo>
                    <a:pt x="121" y="35"/>
                  </a:lnTo>
                  <a:lnTo>
                    <a:pt x="1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49" name="Freeform 15"/>
            <p:cNvSpPr>
              <a:spLocks/>
            </p:cNvSpPr>
            <p:nvPr/>
          </p:nvSpPr>
          <p:spPr bwMode="auto">
            <a:xfrm>
              <a:off x="7338952" y="883357"/>
              <a:ext cx="56988" cy="59791"/>
            </a:xfrm>
            <a:custGeom>
              <a:avLst/>
              <a:gdLst>
                <a:gd name="T0" fmla="*/ 14 w 61"/>
                <a:gd name="T1" fmla="*/ 48 h 64"/>
                <a:gd name="T2" fmla="*/ 14 w 61"/>
                <a:gd name="T3" fmla="*/ 12 h 64"/>
                <a:gd name="T4" fmla="*/ 0 w 61"/>
                <a:gd name="T5" fmla="*/ 0 h 64"/>
                <a:gd name="T6" fmla="*/ 0 w 61"/>
                <a:gd name="T7" fmla="*/ 0 h 64"/>
                <a:gd name="T8" fmla="*/ 0 w 61"/>
                <a:gd name="T9" fmla="*/ 64 h 64"/>
                <a:gd name="T10" fmla="*/ 61 w 61"/>
                <a:gd name="T11" fmla="*/ 55 h 64"/>
                <a:gd name="T12" fmla="*/ 61 w 61"/>
                <a:gd name="T13" fmla="*/ 55 h 64"/>
                <a:gd name="T14" fmla="*/ 50 w 61"/>
                <a:gd name="T15" fmla="*/ 43 h 64"/>
                <a:gd name="T16" fmla="*/ 14 w 61"/>
                <a:gd name="T17"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4">
                  <a:moveTo>
                    <a:pt x="14" y="48"/>
                  </a:moveTo>
                  <a:lnTo>
                    <a:pt x="14" y="12"/>
                  </a:lnTo>
                  <a:lnTo>
                    <a:pt x="0" y="0"/>
                  </a:lnTo>
                  <a:lnTo>
                    <a:pt x="0" y="0"/>
                  </a:lnTo>
                  <a:lnTo>
                    <a:pt x="0" y="64"/>
                  </a:lnTo>
                  <a:lnTo>
                    <a:pt x="61" y="55"/>
                  </a:lnTo>
                  <a:lnTo>
                    <a:pt x="61" y="55"/>
                  </a:lnTo>
                  <a:lnTo>
                    <a:pt x="50" y="43"/>
                  </a:lnTo>
                  <a:lnTo>
                    <a:pt x="14"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50" name="Freeform 16"/>
            <p:cNvSpPr>
              <a:spLocks/>
            </p:cNvSpPr>
            <p:nvPr/>
          </p:nvSpPr>
          <p:spPr bwMode="auto">
            <a:xfrm>
              <a:off x="7363242" y="855330"/>
              <a:ext cx="59791" cy="61660"/>
            </a:xfrm>
            <a:custGeom>
              <a:avLst/>
              <a:gdLst>
                <a:gd name="T0" fmla="*/ 14 w 64"/>
                <a:gd name="T1" fmla="*/ 49 h 66"/>
                <a:gd name="T2" fmla="*/ 14 w 64"/>
                <a:gd name="T3" fmla="*/ 11 h 66"/>
                <a:gd name="T4" fmla="*/ 2 w 64"/>
                <a:gd name="T5" fmla="*/ 0 h 66"/>
                <a:gd name="T6" fmla="*/ 2 w 64"/>
                <a:gd name="T7" fmla="*/ 0 h 66"/>
                <a:gd name="T8" fmla="*/ 0 w 64"/>
                <a:gd name="T9" fmla="*/ 66 h 66"/>
                <a:gd name="T10" fmla="*/ 64 w 64"/>
                <a:gd name="T11" fmla="*/ 56 h 66"/>
                <a:gd name="T12" fmla="*/ 64 w 64"/>
                <a:gd name="T13" fmla="*/ 56 h 66"/>
                <a:gd name="T14" fmla="*/ 50 w 64"/>
                <a:gd name="T15" fmla="*/ 44 h 66"/>
                <a:gd name="T16" fmla="*/ 14 w 64"/>
                <a:gd name="T17" fmla="*/ 4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6">
                  <a:moveTo>
                    <a:pt x="14" y="49"/>
                  </a:moveTo>
                  <a:lnTo>
                    <a:pt x="14" y="11"/>
                  </a:lnTo>
                  <a:lnTo>
                    <a:pt x="2" y="0"/>
                  </a:lnTo>
                  <a:lnTo>
                    <a:pt x="2" y="0"/>
                  </a:lnTo>
                  <a:lnTo>
                    <a:pt x="0" y="66"/>
                  </a:lnTo>
                  <a:lnTo>
                    <a:pt x="64" y="56"/>
                  </a:lnTo>
                  <a:lnTo>
                    <a:pt x="64" y="56"/>
                  </a:lnTo>
                  <a:lnTo>
                    <a:pt x="50" y="44"/>
                  </a:lnTo>
                  <a:lnTo>
                    <a:pt x="14"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51" name="Freeform 17"/>
            <p:cNvSpPr>
              <a:spLocks/>
            </p:cNvSpPr>
            <p:nvPr/>
          </p:nvSpPr>
          <p:spPr bwMode="auto">
            <a:xfrm>
              <a:off x="7067089" y="1009479"/>
              <a:ext cx="220480" cy="218612"/>
            </a:xfrm>
            <a:custGeom>
              <a:avLst/>
              <a:gdLst>
                <a:gd name="T0" fmla="*/ 50 w 100"/>
                <a:gd name="T1" fmla="*/ 0 h 99"/>
                <a:gd name="T2" fmla="*/ 0 w 100"/>
                <a:gd name="T3" fmla="*/ 49 h 99"/>
                <a:gd name="T4" fmla="*/ 50 w 100"/>
                <a:gd name="T5" fmla="*/ 99 h 99"/>
                <a:gd name="T6" fmla="*/ 100 w 100"/>
                <a:gd name="T7" fmla="*/ 49 h 99"/>
                <a:gd name="T8" fmla="*/ 92 w 100"/>
                <a:gd name="T9" fmla="*/ 22 h 99"/>
                <a:gd name="T10" fmla="*/ 83 w 100"/>
                <a:gd name="T11" fmla="*/ 32 h 99"/>
                <a:gd name="T12" fmla="*/ 81 w 100"/>
                <a:gd name="T13" fmla="*/ 34 h 99"/>
                <a:gd name="T14" fmla="*/ 85 w 100"/>
                <a:gd name="T15" fmla="*/ 49 h 99"/>
                <a:gd name="T16" fmla="*/ 50 w 100"/>
                <a:gd name="T17" fmla="*/ 84 h 99"/>
                <a:gd name="T18" fmla="*/ 15 w 100"/>
                <a:gd name="T19" fmla="*/ 49 h 99"/>
                <a:gd name="T20" fmla="*/ 50 w 100"/>
                <a:gd name="T21" fmla="*/ 15 h 99"/>
                <a:gd name="T22" fmla="*/ 62 w 100"/>
                <a:gd name="T23" fmla="*/ 17 h 99"/>
                <a:gd name="T24" fmla="*/ 64 w 100"/>
                <a:gd name="T25" fmla="*/ 14 h 99"/>
                <a:gd name="T26" fmla="*/ 73 w 100"/>
                <a:gd name="T27" fmla="*/ 5 h 99"/>
                <a:gd name="T28" fmla="*/ 50 w 100"/>
                <a:gd name="T2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0" h="99">
                  <a:moveTo>
                    <a:pt x="50" y="0"/>
                  </a:moveTo>
                  <a:cubicBezTo>
                    <a:pt x="23" y="0"/>
                    <a:pt x="0" y="22"/>
                    <a:pt x="0" y="49"/>
                  </a:cubicBezTo>
                  <a:cubicBezTo>
                    <a:pt x="0" y="77"/>
                    <a:pt x="23" y="99"/>
                    <a:pt x="50" y="99"/>
                  </a:cubicBezTo>
                  <a:cubicBezTo>
                    <a:pt x="78" y="99"/>
                    <a:pt x="100" y="77"/>
                    <a:pt x="100" y="49"/>
                  </a:cubicBezTo>
                  <a:cubicBezTo>
                    <a:pt x="100" y="39"/>
                    <a:pt x="97" y="30"/>
                    <a:pt x="92" y="22"/>
                  </a:cubicBezTo>
                  <a:cubicBezTo>
                    <a:pt x="83" y="32"/>
                    <a:pt x="83" y="32"/>
                    <a:pt x="83" y="32"/>
                  </a:cubicBezTo>
                  <a:cubicBezTo>
                    <a:pt x="81" y="34"/>
                    <a:pt x="81" y="34"/>
                    <a:pt x="81" y="34"/>
                  </a:cubicBezTo>
                  <a:cubicBezTo>
                    <a:pt x="84" y="39"/>
                    <a:pt x="85" y="44"/>
                    <a:pt x="85" y="49"/>
                  </a:cubicBezTo>
                  <a:cubicBezTo>
                    <a:pt x="85" y="69"/>
                    <a:pt x="69" y="84"/>
                    <a:pt x="50" y="84"/>
                  </a:cubicBezTo>
                  <a:cubicBezTo>
                    <a:pt x="31" y="84"/>
                    <a:pt x="15" y="69"/>
                    <a:pt x="15" y="49"/>
                  </a:cubicBezTo>
                  <a:cubicBezTo>
                    <a:pt x="15" y="30"/>
                    <a:pt x="31" y="15"/>
                    <a:pt x="50" y="15"/>
                  </a:cubicBezTo>
                  <a:cubicBezTo>
                    <a:pt x="54" y="15"/>
                    <a:pt x="59" y="15"/>
                    <a:pt x="62" y="17"/>
                  </a:cubicBezTo>
                  <a:cubicBezTo>
                    <a:pt x="64" y="14"/>
                    <a:pt x="64" y="14"/>
                    <a:pt x="64" y="14"/>
                  </a:cubicBezTo>
                  <a:cubicBezTo>
                    <a:pt x="73" y="5"/>
                    <a:pt x="73" y="5"/>
                    <a:pt x="73" y="5"/>
                  </a:cubicBezTo>
                  <a:cubicBezTo>
                    <a:pt x="66" y="2"/>
                    <a:pt x="58" y="0"/>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52" name="Freeform 18"/>
            <p:cNvSpPr>
              <a:spLocks/>
            </p:cNvSpPr>
            <p:nvPr/>
          </p:nvSpPr>
          <p:spPr bwMode="auto">
            <a:xfrm>
              <a:off x="7389401" y="828237"/>
              <a:ext cx="57923" cy="59791"/>
            </a:xfrm>
            <a:custGeom>
              <a:avLst/>
              <a:gdLst>
                <a:gd name="T0" fmla="*/ 50 w 62"/>
                <a:gd name="T1" fmla="*/ 43 h 64"/>
                <a:gd name="T2" fmla="*/ 15 w 62"/>
                <a:gd name="T3" fmla="*/ 47 h 64"/>
                <a:gd name="T4" fmla="*/ 15 w 62"/>
                <a:gd name="T5" fmla="*/ 12 h 64"/>
                <a:gd name="T6" fmla="*/ 0 w 62"/>
                <a:gd name="T7" fmla="*/ 0 h 64"/>
                <a:gd name="T8" fmla="*/ 0 w 62"/>
                <a:gd name="T9" fmla="*/ 0 h 64"/>
                <a:gd name="T10" fmla="*/ 0 w 62"/>
                <a:gd name="T11" fmla="*/ 64 h 64"/>
                <a:gd name="T12" fmla="*/ 62 w 62"/>
                <a:gd name="T13" fmla="*/ 55 h 64"/>
                <a:gd name="T14" fmla="*/ 62 w 62"/>
                <a:gd name="T15" fmla="*/ 55 h 64"/>
                <a:gd name="T16" fmla="*/ 50 w 62"/>
                <a:gd name="T17"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64">
                  <a:moveTo>
                    <a:pt x="50" y="43"/>
                  </a:moveTo>
                  <a:lnTo>
                    <a:pt x="15" y="47"/>
                  </a:lnTo>
                  <a:lnTo>
                    <a:pt x="15" y="12"/>
                  </a:lnTo>
                  <a:lnTo>
                    <a:pt x="0" y="0"/>
                  </a:lnTo>
                  <a:lnTo>
                    <a:pt x="0" y="0"/>
                  </a:lnTo>
                  <a:lnTo>
                    <a:pt x="0" y="64"/>
                  </a:lnTo>
                  <a:lnTo>
                    <a:pt x="62" y="55"/>
                  </a:lnTo>
                  <a:lnTo>
                    <a:pt x="62" y="55"/>
                  </a:lnTo>
                  <a:lnTo>
                    <a:pt x="5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sp>
        <p:nvSpPr>
          <p:cNvPr id="77" name="Content Placeholder 2"/>
          <p:cNvSpPr txBox="1">
            <a:spLocks/>
          </p:cNvSpPr>
          <p:nvPr/>
        </p:nvSpPr>
        <p:spPr bwMode="auto">
          <a:xfrm>
            <a:off x="407899" y="3178615"/>
            <a:ext cx="1808147"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78" name="Content Placeholder 2"/>
          <p:cNvSpPr txBox="1">
            <a:spLocks/>
          </p:cNvSpPr>
          <p:nvPr/>
        </p:nvSpPr>
        <p:spPr bwMode="auto">
          <a:xfrm>
            <a:off x="1689444" y="1339586"/>
            <a:ext cx="1808147"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79" name="Content Placeholder 2"/>
          <p:cNvSpPr txBox="1">
            <a:spLocks/>
          </p:cNvSpPr>
          <p:nvPr/>
        </p:nvSpPr>
        <p:spPr bwMode="auto">
          <a:xfrm>
            <a:off x="3095681" y="3178615"/>
            <a:ext cx="1808147"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0" name="Content Placeholder 2"/>
          <p:cNvSpPr txBox="1">
            <a:spLocks/>
          </p:cNvSpPr>
          <p:nvPr/>
        </p:nvSpPr>
        <p:spPr bwMode="auto">
          <a:xfrm>
            <a:off x="4273317" y="1339586"/>
            <a:ext cx="1808147"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1" name="Content Placeholder 2"/>
          <p:cNvSpPr txBox="1">
            <a:spLocks/>
          </p:cNvSpPr>
          <p:nvPr/>
        </p:nvSpPr>
        <p:spPr bwMode="auto">
          <a:xfrm>
            <a:off x="5762681" y="3178615"/>
            <a:ext cx="1808147"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2" name="Content Placeholder 2"/>
          <p:cNvSpPr txBox="1">
            <a:spLocks/>
          </p:cNvSpPr>
          <p:nvPr/>
        </p:nvSpPr>
        <p:spPr bwMode="auto">
          <a:xfrm>
            <a:off x="6940317" y="1339586"/>
            <a:ext cx="1808147"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100" b="1" kern="0" dirty="0">
                <a:solidFill>
                  <a:schemeClr val="bg1">
                    <a:lumMod val="85000"/>
                  </a:schemeClr>
                </a:solidFill>
                <a:latin typeface="微软雅黑" pitchFamily="34" charset="-122"/>
                <a:ea typeface="微软雅黑" pitchFamily="34" charset="-122"/>
                <a:cs typeface="Raleway"/>
              </a:rPr>
              <a:t>输入你的</a:t>
            </a:r>
            <a:r>
              <a:rPr lang="zh-CN" altLang="en-US" sz="1100" b="1" kern="0" dirty="0" smtClean="0">
                <a:solidFill>
                  <a:schemeClr val="bg1">
                    <a:lumMod val="85000"/>
                  </a:schemeClr>
                </a:solidFill>
                <a:latin typeface="微软雅黑" pitchFamily="34" charset="-122"/>
                <a:ea typeface="微软雅黑" pitchFamily="34" charset="-122"/>
                <a:cs typeface="Raleway"/>
              </a:rPr>
              <a:t>标题</a:t>
            </a:r>
            <a:endParaRPr lang="en-US" altLang="zh-CN" sz="1100" b="1" kern="0" dirty="0" smtClean="0">
              <a:solidFill>
                <a:schemeClr val="bg1">
                  <a:lumMod val="85000"/>
                </a:schemeClr>
              </a:solidFill>
              <a:latin typeface="微软雅黑" pitchFamily="34" charset="-122"/>
              <a:ea typeface="微软雅黑" pitchFamily="34" charset="-122"/>
              <a:cs typeface="Raleway"/>
            </a:endParaRPr>
          </a:p>
          <a:p>
            <a:pPr algn="ct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a:t>
            </a:r>
            <a:r>
              <a:rPr lang="zh-CN" altLang="en-US" sz="800" kern="0" dirty="0" smtClean="0">
                <a:solidFill>
                  <a:schemeClr val="bg1">
                    <a:lumMod val="85000"/>
                  </a:schemeClr>
                </a:solidFill>
                <a:latin typeface="微软雅黑" pitchFamily="34" charset="-122"/>
                <a:ea typeface="微软雅黑" pitchFamily="34" charset="-122"/>
                <a:cs typeface="Raleway Light"/>
              </a:rPr>
              <a:t>文字</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83" name="矩形 82"/>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84" name="Group 371"/>
          <p:cNvGrpSpPr>
            <a:grpSpLocks noChangeAspect="1"/>
          </p:cNvGrpSpPr>
          <p:nvPr/>
        </p:nvGrpSpPr>
        <p:grpSpPr bwMode="auto">
          <a:xfrm>
            <a:off x="1115616" y="549930"/>
            <a:ext cx="6912769" cy="59962"/>
            <a:chOff x="936" y="3880"/>
            <a:chExt cx="5806" cy="168"/>
          </a:xfrm>
          <a:solidFill>
            <a:schemeClr val="bg1"/>
          </a:solidFill>
        </p:grpSpPr>
        <p:sp>
          <p:nvSpPr>
            <p:cNvPr id="85"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3027468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1"/>
                                        </p:tgtEl>
                                        <p:attrNameLst>
                                          <p:attrName>style.visibility</p:attrName>
                                        </p:attrNameLst>
                                      </p:cBhvr>
                                      <p:to>
                                        <p:strVal val="visible"/>
                                      </p:to>
                                    </p:set>
                                    <p:anim calcmode="lin" valueType="num">
                                      <p:cBhvr>
                                        <p:cTn id="13" dur="500" fill="hold"/>
                                        <p:tgtEl>
                                          <p:spTgt spid="71"/>
                                        </p:tgtEl>
                                        <p:attrNameLst>
                                          <p:attrName>ppt_w</p:attrName>
                                        </p:attrNameLst>
                                      </p:cBhvr>
                                      <p:tavLst>
                                        <p:tav tm="0">
                                          <p:val>
                                            <p:fltVal val="0"/>
                                          </p:val>
                                        </p:tav>
                                        <p:tav tm="100000">
                                          <p:val>
                                            <p:strVal val="#ppt_w"/>
                                          </p:val>
                                        </p:tav>
                                      </p:tavLst>
                                    </p:anim>
                                    <p:anim calcmode="lin" valueType="num">
                                      <p:cBhvr>
                                        <p:cTn id="14" dur="500" fill="hold"/>
                                        <p:tgtEl>
                                          <p:spTgt spid="71"/>
                                        </p:tgtEl>
                                        <p:attrNameLst>
                                          <p:attrName>ppt_h</p:attrName>
                                        </p:attrNameLst>
                                      </p:cBhvr>
                                      <p:tavLst>
                                        <p:tav tm="0">
                                          <p:val>
                                            <p:fltVal val="0"/>
                                          </p:val>
                                        </p:tav>
                                        <p:tav tm="100000">
                                          <p:val>
                                            <p:strVal val="#ppt_h"/>
                                          </p:val>
                                        </p:tav>
                                      </p:tavLst>
                                    </p:anim>
                                    <p:animEffect transition="in" filter="fade">
                                      <p:cBhvr>
                                        <p:cTn id="15" dur="500"/>
                                        <p:tgtEl>
                                          <p:spTgt spid="71"/>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p:cTn id="19" dur="500" fill="hold"/>
                                        <p:tgtEl>
                                          <p:spTgt spid="37"/>
                                        </p:tgtEl>
                                        <p:attrNameLst>
                                          <p:attrName>ppt_w</p:attrName>
                                        </p:attrNameLst>
                                      </p:cBhvr>
                                      <p:tavLst>
                                        <p:tav tm="0">
                                          <p:val>
                                            <p:fltVal val="0"/>
                                          </p:val>
                                        </p:tav>
                                        <p:tav tm="100000">
                                          <p:val>
                                            <p:strVal val="#ppt_w"/>
                                          </p:val>
                                        </p:tav>
                                      </p:tavLst>
                                    </p:anim>
                                    <p:anim calcmode="lin" valueType="num">
                                      <p:cBhvr>
                                        <p:cTn id="20" dur="500" fill="hold"/>
                                        <p:tgtEl>
                                          <p:spTgt spid="37"/>
                                        </p:tgtEl>
                                        <p:attrNameLst>
                                          <p:attrName>ppt_h</p:attrName>
                                        </p:attrNameLst>
                                      </p:cBhvr>
                                      <p:tavLst>
                                        <p:tav tm="0">
                                          <p:val>
                                            <p:fltVal val="0"/>
                                          </p:val>
                                        </p:tav>
                                        <p:tav tm="100000">
                                          <p:val>
                                            <p:strVal val="#ppt_h"/>
                                          </p:val>
                                        </p:tav>
                                      </p:tavLst>
                                    </p:anim>
                                    <p:animEffect transition="in" filter="fade">
                                      <p:cBhvr>
                                        <p:cTn id="21" dur="500"/>
                                        <p:tgtEl>
                                          <p:spTgt spid="37"/>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77"/>
                                        </p:tgtEl>
                                        <p:attrNameLst>
                                          <p:attrName>style.visibility</p:attrName>
                                        </p:attrNameLst>
                                      </p:cBhvr>
                                      <p:to>
                                        <p:strVal val="visible"/>
                                      </p:to>
                                    </p:set>
                                    <p:anim calcmode="lin" valueType="num">
                                      <p:cBhvr>
                                        <p:cTn id="25" dur="500" fill="hold"/>
                                        <p:tgtEl>
                                          <p:spTgt spid="77"/>
                                        </p:tgtEl>
                                        <p:attrNameLst>
                                          <p:attrName>ppt_w</p:attrName>
                                        </p:attrNameLst>
                                      </p:cBhvr>
                                      <p:tavLst>
                                        <p:tav tm="0">
                                          <p:val>
                                            <p:fltVal val="0"/>
                                          </p:val>
                                        </p:tav>
                                        <p:tav tm="100000">
                                          <p:val>
                                            <p:strVal val="#ppt_w"/>
                                          </p:val>
                                        </p:tav>
                                      </p:tavLst>
                                    </p:anim>
                                    <p:anim calcmode="lin" valueType="num">
                                      <p:cBhvr>
                                        <p:cTn id="26" dur="500" fill="hold"/>
                                        <p:tgtEl>
                                          <p:spTgt spid="77"/>
                                        </p:tgtEl>
                                        <p:attrNameLst>
                                          <p:attrName>ppt_h</p:attrName>
                                        </p:attrNameLst>
                                      </p:cBhvr>
                                      <p:tavLst>
                                        <p:tav tm="0">
                                          <p:val>
                                            <p:fltVal val="0"/>
                                          </p:val>
                                        </p:tav>
                                        <p:tav tm="100000">
                                          <p:val>
                                            <p:strVal val="#ppt_h"/>
                                          </p:val>
                                        </p:tav>
                                      </p:tavLst>
                                    </p:anim>
                                    <p:animEffect transition="in" filter="fade">
                                      <p:cBhvr>
                                        <p:cTn id="27" dur="500"/>
                                        <p:tgtEl>
                                          <p:spTgt spid="77"/>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72"/>
                                        </p:tgtEl>
                                        <p:attrNameLst>
                                          <p:attrName>style.visibility</p:attrName>
                                        </p:attrNameLst>
                                      </p:cBhvr>
                                      <p:to>
                                        <p:strVal val="visible"/>
                                      </p:to>
                                    </p:set>
                                    <p:anim calcmode="lin" valueType="num">
                                      <p:cBhvr>
                                        <p:cTn id="31" dur="500" fill="hold"/>
                                        <p:tgtEl>
                                          <p:spTgt spid="72"/>
                                        </p:tgtEl>
                                        <p:attrNameLst>
                                          <p:attrName>ppt_w</p:attrName>
                                        </p:attrNameLst>
                                      </p:cBhvr>
                                      <p:tavLst>
                                        <p:tav tm="0">
                                          <p:val>
                                            <p:fltVal val="0"/>
                                          </p:val>
                                        </p:tav>
                                        <p:tav tm="100000">
                                          <p:val>
                                            <p:strVal val="#ppt_w"/>
                                          </p:val>
                                        </p:tav>
                                      </p:tavLst>
                                    </p:anim>
                                    <p:anim calcmode="lin" valueType="num">
                                      <p:cBhvr>
                                        <p:cTn id="32" dur="500" fill="hold"/>
                                        <p:tgtEl>
                                          <p:spTgt spid="72"/>
                                        </p:tgtEl>
                                        <p:attrNameLst>
                                          <p:attrName>ppt_h</p:attrName>
                                        </p:attrNameLst>
                                      </p:cBhvr>
                                      <p:tavLst>
                                        <p:tav tm="0">
                                          <p:val>
                                            <p:fltVal val="0"/>
                                          </p:val>
                                        </p:tav>
                                        <p:tav tm="100000">
                                          <p:val>
                                            <p:strVal val="#ppt_h"/>
                                          </p:val>
                                        </p:tav>
                                      </p:tavLst>
                                    </p:anim>
                                    <p:animEffect transition="in" filter="fade">
                                      <p:cBhvr>
                                        <p:cTn id="33" dur="500"/>
                                        <p:tgtEl>
                                          <p:spTgt spid="72"/>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40"/>
                                        </p:tgtEl>
                                        <p:attrNameLst>
                                          <p:attrName>style.visibility</p:attrName>
                                        </p:attrNameLst>
                                      </p:cBhvr>
                                      <p:to>
                                        <p:strVal val="visible"/>
                                      </p:to>
                                    </p:set>
                                    <p:anim calcmode="lin" valueType="num">
                                      <p:cBhvr>
                                        <p:cTn id="37" dur="500" fill="hold"/>
                                        <p:tgtEl>
                                          <p:spTgt spid="40"/>
                                        </p:tgtEl>
                                        <p:attrNameLst>
                                          <p:attrName>ppt_w</p:attrName>
                                        </p:attrNameLst>
                                      </p:cBhvr>
                                      <p:tavLst>
                                        <p:tav tm="0">
                                          <p:val>
                                            <p:fltVal val="0"/>
                                          </p:val>
                                        </p:tav>
                                        <p:tav tm="100000">
                                          <p:val>
                                            <p:strVal val="#ppt_w"/>
                                          </p:val>
                                        </p:tav>
                                      </p:tavLst>
                                    </p:anim>
                                    <p:anim calcmode="lin" valueType="num">
                                      <p:cBhvr>
                                        <p:cTn id="38" dur="500" fill="hold"/>
                                        <p:tgtEl>
                                          <p:spTgt spid="40"/>
                                        </p:tgtEl>
                                        <p:attrNameLst>
                                          <p:attrName>ppt_h</p:attrName>
                                        </p:attrNameLst>
                                      </p:cBhvr>
                                      <p:tavLst>
                                        <p:tav tm="0">
                                          <p:val>
                                            <p:fltVal val="0"/>
                                          </p:val>
                                        </p:tav>
                                        <p:tav tm="100000">
                                          <p:val>
                                            <p:strVal val="#ppt_h"/>
                                          </p:val>
                                        </p:tav>
                                      </p:tavLst>
                                    </p:anim>
                                    <p:animEffect transition="in" filter="fade">
                                      <p:cBhvr>
                                        <p:cTn id="39" dur="500"/>
                                        <p:tgtEl>
                                          <p:spTgt spid="40"/>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78"/>
                                        </p:tgtEl>
                                        <p:attrNameLst>
                                          <p:attrName>style.visibility</p:attrName>
                                        </p:attrNameLst>
                                      </p:cBhvr>
                                      <p:to>
                                        <p:strVal val="visible"/>
                                      </p:to>
                                    </p:set>
                                    <p:anim calcmode="lin" valueType="num">
                                      <p:cBhvr>
                                        <p:cTn id="43" dur="500" fill="hold"/>
                                        <p:tgtEl>
                                          <p:spTgt spid="78"/>
                                        </p:tgtEl>
                                        <p:attrNameLst>
                                          <p:attrName>ppt_w</p:attrName>
                                        </p:attrNameLst>
                                      </p:cBhvr>
                                      <p:tavLst>
                                        <p:tav tm="0">
                                          <p:val>
                                            <p:fltVal val="0"/>
                                          </p:val>
                                        </p:tav>
                                        <p:tav tm="100000">
                                          <p:val>
                                            <p:strVal val="#ppt_w"/>
                                          </p:val>
                                        </p:tav>
                                      </p:tavLst>
                                    </p:anim>
                                    <p:anim calcmode="lin" valueType="num">
                                      <p:cBhvr>
                                        <p:cTn id="44" dur="500" fill="hold"/>
                                        <p:tgtEl>
                                          <p:spTgt spid="78"/>
                                        </p:tgtEl>
                                        <p:attrNameLst>
                                          <p:attrName>ppt_h</p:attrName>
                                        </p:attrNameLst>
                                      </p:cBhvr>
                                      <p:tavLst>
                                        <p:tav tm="0">
                                          <p:val>
                                            <p:fltVal val="0"/>
                                          </p:val>
                                        </p:tav>
                                        <p:tav tm="100000">
                                          <p:val>
                                            <p:strVal val="#ppt_h"/>
                                          </p:val>
                                        </p:tav>
                                      </p:tavLst>
                                    </p:anim>
                                    <p:animEffect transition="in" filter="fade">
                                      <p:cBhvr>
                                        <p:cTn id="45" dur="500"/>
                                        <p:tgtEl>
                                          <p:spTgt spid="78"/>
                                        </p:tgtEl>
                                      </p:cBhvr>
                                    </p:animEffect>
                                  </p:childTnLst>
                                </p:cTn>
                              </p:par>
                            </p:childTnLst>
                          </p:cTn>
                        </p:par>
                        <p:par>
                          <p:cTn id="46" fill="hold">
                            <p:stCondLst>
                              <p:cond delay="3500"/>
                            </p:stCondLst>
                            <p:childTnLst>
                              <p:par>
                                <p:cTn id="47" presetID="53" presetClass="entr" presetSubtype="16"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 calcmode="lin" valueType="num">
                                      <p:cBhvr>
                                        <p:cTn id="49" dur="500" fill="hold"/>
                                        <p:tgtEl>
                                          <p:spTgt spid="7"/>
                                        </p:tgtEl>
                                        <p:attrNameLst>
                                          <p:attrName>ppt_w</p:attrName>
                                        </p:attrNameLst>
                                      </p:cBhvr>
                                      <p:tavLst>
                                        <p:tav tm="0">
                                          <p:val>
                                            <p:fltVal val="0"/>
                                          </p:val>
                                        </p:tav>
                                        <p:tav tm="100000">
                                          <p:val>
                                            <p:strVal val="#ppt_w"/>
                                          </p:val>
                                        </p:tav>
                                      </p:tavLst>
                                    </p:anim>
                                    <p:anim calcmode="lin" valueType="num">
                                      <p:cBhvr>
                                        <p:cTn id="50" dur="500" fill="hold"/>
                                        <p:tgtEl>
                                          <p:spTgt spid="7"/>
                                        </p:tgtEl>
                                        <p:attrNameLst>
                                          <p:attrName>ppt_h</p:attrName>
                                        </p:attrNameLst>
                                      </p:cBhvr>
                                      <p:tavLst>
                                        <p:tav tm="0">
                                          <p:val>
                                            <p:fltVal val="0"/>
                                          </p:val>
                                        </p:tav>
                                        <p:tav tm="100000">
                                          <p:val>
                                            <p:strVal val="#ppt_h"/>
                                          </p:val>
                                        </p:tav>
                                      </p:tavLst>
                                    </p:anim>
                                    <p:animEffect transition="in" filter="fade">
                                      <p:cBhvr>
                                        <p:cTn id="51" dur="500"/>
                                        <p:tgtEl>
                                          <p:spTgt spid="7"/>
                                        </p:tgtEl>
                                      </p:cBhvr>
                                    </p:animEffect>
                                  </p:childTnLst>
                                </p:cTn>
                              </p:par>
                            </p:childTnLst>
                          </p:cTn>
                        </p:par>
                        <p:par>
                          <p:cTn id="52" fill="hold">
                            <p:stCondLst>
                              <p:cond delay="4000"/>
                            </p:stCondLst>
                            <p:childTnLst>
                              <p:par>
                                <p:cTn id="53" presetID="53" presetClass="entr" presetSubtype="16" fill="hold" nodeType="afterEffect">
                                  <p:stCondLst>
                                    <p:cond delay="0"/>
                                  </p:stCondLst>
                                  <p:childTnLst>
                                    <p:set>
                                      <p:cBhvr>
                                        <p:cTn id="54" dur="1" fill="hold">
                                          <p:stCondLst>
                                            <p:cond delay="0"/>
                                          </p:stCondLst>
                                        </p:cTn>
                                        <p:tgtEl>
                                          <p:spTgt spid="73"/>
                                        </p:tgtEl>
                                        <p:attrNameLst>
                                          <p:attrName>style.visibility</p:attrName>
                                        </p:attrNameLst>
                                      </p:cBhvr>
                                      <p:to>
                                        <p:strVal val="visible"/>
                                      </p:to>
                                    </p:set>
                                    <p:anim calcmode="lin" valueType="num">
                                      <p:cBhvr>
                                        <p:cTn id="55" dur="500" fill="hold"/>
                                        <p:tgtEl>
                                          <p:spTgt spid="73"/>
                                        </p:tgtEl>
                                        <p:attrNameLst>
                                          <p:attrName>ppt_w</p:attrName>
                                        </p:attrNameLst>
                                      </p:cBhvr>
                                      <p:tavLst>
                                        <p:tav tm="0">
                                          <p:val>
                                            <p:fltVal val="0"/>
                                          </p:val>
                                        </p:tav>
                                        <p:tav tm="100000">
                                          <p:val>
                                            <p:strVal val="#ppt_w"/>
                                          </p:val>
                                        </p:tav>
                                      </p:tavLst>
                                    </p:anim>
                                    <p:anim calcmode="lin" valueType="num">
                                      <p:cBhvr>
                                        <p:cTn id="56" dur="500" fill="hold"/>
                                        <p:tgtEl>
                                          <p:spTgt spid="73"/>
                                        </p:tgtEl>
                                        <p:attrNameLst>
                                          <p:attrName>ppt_h</p:attrName>
                                        </p:attrNameLst>
                                      </p:cBhvr>
                                      <p:tavLst>
                                        <p:tav tm="0">
                                          <p:val>
                                            <p:fltVal val="0"/>
                                          </p:val>
                                        </p:tav>
                                        <p:tav tm="100000">
                                          <p:val>
                                            <p:strVal val="#ppt_h"/>
                                          </p:val>
                                        </p:tav>
                                      </p:tavLst>
                                    </p:anim>
                                    <p:animEffect transition="in" filter="fade">
                                      <p:cBhvr>
                                        <p:cTn id="57" dur="500"/>
                                        <p:tgtEl>
                                          <p:spTgt spid="73"/>
                                        </p:tgtEl>
                                      </p:cBhvr>
                                    </p:animEffect>
                                  </p:childTnLst>
                                </p:cTn>
                              </p:par>
                            </p:childTnLst>
                          </p:cTn>
                        </p:par>
                        <p:par>
                          <p:cTn id="58" fill="hold">
                            <p:stCondLst>
                              <p:cond delay="4500"/>
                            </p:stCondLst>
                            <p:childTnLst>
                              <p:par>
                                <p:cTn id="59" presetID="53" presetClass="entr" presetSubtype="16" fill="hold" nodeType="afterEffect">
                                  <p:stCondLst>
                                    <p:cond delay="0"/>
                                  </p:stCondLst>
                                  <p:childTnLst>
                                    <p:set>
                                      <p:cBhvr>
                                        <p:cTn id="60" dur="1" fill="hold">
                                          <p:stCondLst>
                                            <p:cond delay="0"/>
                                          </p:stCondLst>
                                        </p:cTn>
                                        <p:tgtEl>
                                          <p:spTgt spid="34"/>
                                        </p:tgtEl>
                                        <p:attrNameLst>
                                          <p:attrName>style.visibility</p:attrName>
                                        </p:attrNameLst>
                                      </p:cBhvr>
                                      <p:to>
                                        <p:strVal val="visible"/>
                                      </p:to>
                                    </p:set>
                                    <p:anim calcmode="lin" valueType="num">
                                      <p:cBhvr>
                                        <p:cTn id="61" dur="500" fill="hold"/>
                                        <p:tgtEl>
                                          <p:spTgt spid="34"/>
                                        </p:tgtEl>
                                        <p:attrNameLst>
                                          <p:attrName>ppt_w</p:attrName>
                                        </p:attrNameLst>
                                      </p:cBhvr>
                                      <p:tavLst>
                                        <p:tav tm="0">
                                          <p:val>
                                            <p:fltVal val="0"/>
                                          </p:val>
                                        </p:tav>
                                        <p:tav tm="100000">
                                          <p:val>
                                            <p:strVal val="#ppt_w"/>
                                          </p:val>
                                        </p:tav>
                                      </p:tavLst>
                                    </p:anim>
                                    <p:anim calcmode="lin" valueType="num">
                                      <p:cBhvr>
                                        <p:cTn id="62" dur="500" fill="hold"/>
                                        <p:tgtEl>
                                          <p:spTgt spid="34"/>
                                        </p:tgtEl>
                                        <p:attrNameLst>
                                          <p:attrName>ppt_h</p:attrName>
                                        </p:attrNameLst>
                                      </p:cBhvr>
                                      <p:tavLst>
                                        <p:tav tm="0">
                                          <p:val>
                                            <p:fltVal val="0"/>
                                          </p:val>
                                        </p:tav>
                                        <p:tav tm="100000">
                                          <p:val>
                                            <p:strVal val="#ppt_h"/>
                                          </p:val>
                                        </p:tav>
                                      </p:tavLst>
                                    </p:anim>
                                    <p:animEffect transition="in" filter="fade">
                                      <p:cBhvr>
                                        <p:cTn id="63" dur="500"/>
                                        <p:tgtEl>
                                          <p:spTgt spid="34"/>
                                        </p:tgtEl>
                                      </p:cBhvr>
                                    </p:animEffect>
                                  </p:childTnLst>
                                </p:cTn>
                              </p:par>
                            </p:childTnLst>
                          </p:cTn>
                        </p:par>
                        <p:par>
                          <p:cTn id="64" fill="hold">
                            <p:stCondLst>
                              <p:cond delay="5000"/>
                            </p:stCondLst>
                            <p:childTnLst>
                              <p:par>
                                <p:cTn id="65" presetID="53" presetClass="entr" presetSubtype="16" fill="hold" grpId="0" nodeType="afterEffect">
                                  <p:stCondLst>
                                    <p:cond delay="0"/>
                                  </p:stCondLst>
                                  <p:childTnLst>
                                    <p:set>
                                      <p:cBhvr>
                                        <p:cTn id="66" dur="1" fill="hold">
                                          <p:stCondLst>
                                            <p:cond delay="0"/>
                                          </p:stCondLst>
                                        </p:cTn>
                                        <p:tgtEl>
                                          <p:spTgt spid="79"/>
                                        </p:tgtEl>
                                        <p:attrNameLst>
                                          <p:attrName>style.visibility</p:attrName>
                                        </p:attrNameLst>
                                      </p:cBhvr>
                                      <p:to>
                                        <p:strVal val="visible"/>
                                      </p:to>
                                    </p:set>
                                    <p:anim calcmode="lin" valueType="num">
                                      <p:cBhvr>
                                        <p:cTn id="67" dur="500" fill="hold"/>
                                        <p:tgtEl>
                                          <p:spTgt spid="79"/>
                                        </p:tgtEl>
                                        <p:attrNameLst>
                                          <p:attrName>ppt_w</p:attrName>
                                        </p:attrNameLst>
                                      </p:cBhvr>
                                      <p:tavLst>
                                        <p:tav tm="0">
                                          <p:val>
                                            <p:fltVal val="0"/>
                                          </p:val>
                                        </p:tav>
                                        <p:tav tm="100000">
                                          <p:val>
                                            <p:strVal val="#ppt_w"/>
                                          </p:val>
                                        </p:tav>
                                      </p:tavLst>
                                    </p:anim>
                                    <p:anim calcmode="lin" valueType="num">
                                      <p:cBhvr>
                                        <p:cTn id="68" dur="500" fill="hold"/>
                                        <p:tgtEl>
                                          <p:spTgt spid="79"/>
                                        </p:tgtEl>
                                        <p:attrNameLst>
                                          <p:attrName>ppt_h</p:attrName>
                                        </p:attrNameLst>
                                      </p:cBhvr>
                                      <p:tavLst>
                                        <p:tav tm="0">
                                          <p:val>
                                            <p:fltVal val="0"/>
                                          </p:val>
                                        </p:tav>
                                        <p:tav tm="100000">
                                          <p:val>
                                            <p:strVal val="#ppt_h"/>
                                          </p:val>
                                        </p:tav>
                                      </p:tavLst>
                                    </p:anim>
                                    <p:animEffect transition="in" filter="fade">
                                      <p:cBhvr>
                                        <p:cTn id="69" dur="500"/>
                                        <p:tgtEl>
                                          <p:spTgt spid="79"/>
                                        </p:tgtEl>
                                      </p:cBhvr>
                                    </p:animEffect>
                                  </p:childTnLst>
                                </p:cTn>
                              </p:par>
                            </p:childTnLst>
                          </p:cTn>
                        </p:par>
                        <p:par>
                          <p:cTn id="70" fill="hold">
                            <p:stCondLst>
                              <p:cond delay="5500"/>
                            </p:stCondLst>
                            <p:childTnLst>
                              <p:par>
                                <p:cTn id="71" presetID="53" presetClass="entr" presetSubtype="16" fill="hold" nodeType="afterEffect">
                                  <p:stCondLst>
                                    <p:cond delay="0"/>
                                  </p:stCondLst>
                                  <p:childTnLst>
                                    <p:set>
                                      <p:cBhvr>
                                        <p:cTn id="72" dur="1" fill="hold">
                                          <p:stCondLst>
                                            <p:cond delay="0"/>
                                          </p:stCondLst>
                                        </p:cTn>
                                        <p:tgtEl>
                                          <p:spTgt spid="74"/>
                                        </p:tgtEl>
                                        <p:attrNameLst>
                                          <p:attrName>style.visibility</p:attrName>
                                        </p:attrNameLst>
                                      </p:cBhvr>
                                      <p:to>
                                        <p:strVal val="visible"/>
                                      </p:to>
                                    </p:set>
                                    <p:anim calcmode="lin" valueType="num">
                                      <p:cBhvr>
                                        <p:cTn id="73" dur="500" fill="hold"/>
                                        <p:tgtEl>
                                          <p:spTgt spid="74"/>
                                        </p:tgtEl>
                                        <p:attrNameLst>
                                          <p:attrName>ppt_w</p:attrName>
                                        </p:attrNameLst>
                                      </p:cBhvr>
                                      <p:tavLst>
                                        <p:tav tm="0">
                                          <p:val>
                                            <p:fltVal val="0"/>
                                          </p:val>
                                        </p:tav>
                                        <p:tav tm="100000">
                                          <p:val>
                                            <p:strVal val="#ppt_w"/>
                                          </p:val>
                                        </p:tav>
                                      </p:tavLst>
                                    </p:anim>
                                    <p:anim calcmode="lin" valueType="num">
                                      <p:cBhvr>
                                        <p:cTn id="74" dur="500" fill="hold"/>
                                        <p:tgtEl>
                                          <p:spTgt spid="74"/>
                                        </p:tgtEl>
                                        <p:attrNameLst>
                                          <p:attrName>ppt_h</p:attrName>
                                        </p:attrNameLst>
                                      </p:cBhvr>
                                      <p:tavLst>
                                        <p:tav tm="0">
                                          <p:val>
                                            <p:fltVal val="0"/>
                                          </p:val>
                                        </p:tav>
                                        <p:tav tm="100000">
                                          <p:val>
                                            <p:strVal val="#ppt_h"/>
                                          </p:val>
                                        </p:tav>
                                      </p:tavLst>
                                    </p:anim>
                                    <p:animEffect transition="in" filter="fade">
                                      <p:cBhvr>
                                        <p:cTn id="75" dur="500"/>
                                        <p:tgtEl>
                                          <p:spTgt spid="74"/>
                                        </p:tgtEl>
                                      </p:cBhvr>
                                    </p:animEffect>
                                  </p:childTnLst>
                                </p:cTn>
                              </p:par>
                            </p:childTnLst>
                          </p:cTn>
                        </p:par>
                        <p:par>
                          <p:cTn id="76" fill="hold">
                            <p:stCondLst>
                              <p:cond delay="6000"/>
                            </p:stCondLst>
                            <p:childTnLst>
                              <p:par>
                                <p:cTn id="77" presetID="53" presetClass="entr" presetSubtype="16" fill="hold" grpId="0" nodeType="afterEffect">
                                  <p:stCondLst>
                                    <p:cond delay="0"/>
                                  </p:stCondLst>
                                  <p:childTnLst>
                                    <p:set>
                                      <p:cBhvr>
                                        <p:cTn id="78" dur="1" fill="hold">
                                          <p:stCondLst>
                                            <p:cond delay="0"/>
                                          </p:stCondLst>
                                        </p:cTn>
                                        <p:tgtEl>
                                          <p:spTgt spid="33"/>
                                        </p:tgtEl>
                                        <p:attrNameLst>
                                          <p:attrName>style.visibility</p:attrName>
                                        </p:attrNameLst>
                                      </p:cBhvr>
                                      <p:to>
                                        <p:strVal val="visible"/>
                                      </p:to>
                                    </p:set>
                                    <p:anim calcmode="lin" valueType="num">
                                      <p:cBhvr>
                                        <p:cTn id="79" dur="500" fill="hold"/>
                                        <p:tgtEl>
                                          <p:spTgt spid="33"/>
                                        </p:tgtEl>
                                        <p:attrNameLst>
                                          <p:attrName>ppt_w</p:attrName>
                                        </p:attrNameLst>
                                      </p:cBhvr>
                                      <p:tavLst>
                                        <p:tav tm="0">
                                          <p:val>
                                            <p:fltVal val="0"/>
                                          </p:val>
                                        </p:tav>
                                        <p:tav tm="100000">
                                          <p:val>
                                            <p:strVal val="#ppt_w"/>
                                          </p:val>
                                        </p:tav>
                                      </p:tavLst>
                                    </p:anim>
                                    <p:anim calcmode="lin" valueType="num">
                                      <p:cBhvr>
                                        <p:cTn id="80" dur="500" fill="hold"/>
                                        <p:tgtEl>
                                          <p:spTgt spid="33"/>
                                        </p:tgtEl>
                                        <p:attrNameLst>
                                          <p:attrName>ppt_h</p:attrName>
                                        </p:attrNameLst>
                                      </p:cBhvr>
                                      <p:tavLst>
                                        <p:tav tm="0">
                                          <p:val>
                                            <p:fltVal val="0"/>
                                          </p:val>
                                        </p:tav>
                                        <p:tav tm="100000">
                                          <p:val>
                                            <p:strVal val="#ppt_h"/>
                                          </p:val>
                                        </p:tav>
                                      </p:tavLst>
                                    </p:anim>
                                    <p:animEffect transition="in" filter="fade">
                                      <p:cBhvr>
                                        <p:cTn id="81" dur="500"/>
                                        <p:tgtEl>
                                          <p:spTgt spid="33"/>
                                        </p:tgtEl>
                                      </p:cBhvr>
                                    </p:animEffect>
                                  </p:childTnLst>
                                </p:cTn>
                              </p:par>
                            </p:childTnLst>
                          </p:cTn>
                        </p:par>
                        <p:par>
                          <p:cTn id="82" fill="hold">
                            <p:stCondLst>
                              <p:cond delay="6500"/>
                            </p:stCondLst>
                            <p:childTnLst>
                              <p:par>
                                <p:cTn id="83" presetID="53" presetClass="entr" presetSubtype="16" fill="hold" grpId="0" nodeType="afterEffect">
                                  <p:stCondLst>
                                    <p:cond delay="0"/>
                                  </p:stCondLst>
                                  <p:childTnLst>
                                    <p:set>
                                      <p:cBhvr>
                                        <p:cTn id="84" dur="1" fill="hold">
                                          <p:stCondLst>
                                            <p:cond delay="0"/>
                                          </p:stCondLst>
                                        </p:cTn>
                                        <p:tgtEl>
                                          <p:spTgt spid="80"/>
                                        </p:tgtEl>
                                        <p:attrNameLst>
                                          <p:attrName>style.visibility</p:attrName>
                                        </p:attrNameLst>
                                      </p:cBhvr>
                                      <p:to>
                                        <p:strVal val="visible"/>
                                      </p:to>
                                    </p:set>
                                    <p:anim calcmode="lin" valueType="num">
                                      <p:cBhvr>
                                        <p:cTn id="85" dur="500" fill="hold"/>
                                        <p:tgtEl>
                                          <p:spTgt spid="80"/>
                                        </p:tgtEl>
                                        <p:attrNameLst>
                                          <p:attrName>ppt_w</p:attrName>
                                        </p:attrNameLst>
                                      </p:cBhvr>
                                      <p:tavLst>
                                        <p:tav tm="0">
                                          <p:val>
                                            <p:fltVal val="0"/>
                                          </p:val>
                                        </p:tav>
                                        <p:tav tm="100000">
                                          <p:val>
                                            <p:strVal val="#ppt_w"/>
                                          </p:val>
                                        </p:tav>
                                      </p:tavLst>
                                    </p:anim>
                                    <p:anim calcmode="lin" valueType="num">
                                      <p:cBhvr>
                                        <p:cTn id="86" dur="500" fill="hold"/>
                                        <p:tgtEl>
                                          <p:spTgt spid="80"/>
                                        </p:tgtEl>
                                        <p:attrNameLst>
                                          <p:attrName>ppt_h</p:attrName>
                                        </p:attrNameLst>
                                      </p:cBhvr>
                                      <p:tavLst>
                                        <p:tav tm="0">
                                          <p:val>
                                            <p:fltVal val="0"/>
                                          </p:val>
                                        </p:tav>
                                        <p:tav tm="100000">
                                          <p:val>
                                            <p:strVal val="#ppt_h"/>
                                          </p:val>
                                        </p:tav>
                                      </p:tavLst>
                                    </p:anim>
                                    <p:animEffect transition="in" filter="fade">
                                      <p:cBhvr>
                                        <p:cTn id="87" dur="500"/>
                                        <p:tgtEl>
                                          <p:spTgt spid="80"/>
                                        </p:tgtEl>
                                      </p:cBhvr>
                                    </p:animEffect>
                                  </p:childTnLst>
                                </p:cTn>
                              </p:par>
                            </p:childTnLst>
                          </p:cTn>
                        </p:par>
                        <p:par>
                          <p:cTn id="88" fill="hold">
                            <p:stCondLst>
                              <p:cond delay="7000"/>
                            </p:stCondLst>
                            <p:childTnLst>
                              <p:par>
                                <p:cTn id="89" presetID="53" presetClass="entr" presetSubtype="16" fill="hold" nodeType="afterEffect">
                                  <p:stCondLst>
                                    <p:cond delay="0"/>
                                  </p:stCondLst>
                                  <p:childTnLst>
                                    <p:set>
                                      <p:cBhvr>
                                        <p:cTn id="90" dur="1" fill="hold">
                                          <p:stCondLst>
                                            <p:cond delay="0"/>
                                          </p:stCondLst>
                                        </p:cTn>
                                        <p:tgtEl>
                                          <p:spTgt spid="12"/>
                                        </p:tgtEl>
                                        <p:attrNameLst>
                                          <p:attrName>style.visibility</p:attrName>
                                        </p:attrNameLst>
                                      </p:cBhvr>
                                      <p:to>
                                        <p:strVal val="visible"/>
                                      </p:to>
                                    </p:set>
                                    <p:anim calcmode="lin" valueType="num">
                                      <p:cBhvr>
                                        <p:cTn id="91" dur="500" fill="hold"/>
                                        <p:tgtEl>
                                          <p:spTgt spid="12"/>
                                        </p:tgtEl>
                                        <p:attrNameLst>
                                          <p:attrName>ppt_w</p:attrName>
                                        </p:attrNameLst>
                                      </p:cBhvr>
                                      <p:tavLst>
                                        <p:tav tm="0">
                                          <p:val>
                                            <p:fltVal val="0"/>
                                          </p:val>
                                        </p:tav>
                                        <p:tav tm="100000">
                                          <p:val>
                                            <p:strVal val="#ppt_w"/>
                                          </p:val>
                                        </p:tav>
                                      </p:tavLst>
                                    </p:anim>
                                    <p:anim calcmode="lin" valueType="num">
                                      <p:cBhvr>
                                        <p:cTn id="92" dur="500" fill="hold"/>
                                        <p:tgtEl>
                                          <p:spTgt spid="12"/>
                                        </p:tgtEl>
                                        <p:attrNameLst>
                                          <p:attrName>ppt_h</p:attrName>
                                        </p:attrNameLst>
                                      </p:cBhvr>
                                      <p:tavLst>
                                        <p:tav tm="0">
                                          <p:val>
                                            <p:fltVal val="0"/>
                                          </p:val>
                                        </p:tav>
                                        <p:tav tm="100000">
                                          <p:val>
                                            <p:strVal val="#ppt_h"/>
                                          </p:val>
                                        </p:tav>
                                      </p:tavLst>
                                    </p:anim>
                                    <p:animEffect transition="in" filter="fade">
                                      <p:cBhvr>
                                        <p:cTn id="93" dur="500"/>
                                        <p:tgtEl>
                                          <p:spTgt spid="12"/>
                                        </p:tgtEl>
                                      </p:cBhvr>
                                    </p:animEffect>
                                  </p:childTnLst>
                                </p:cTn>
                              </p:par>
                            </p:childTnLst>
                          </p:cTn>
                        </p:par>
                        <p:par>
                          <p:cTn id="94" fill="hold">
                            <p:stCondLst>
                              <p:cond delay="7500"/>
                            </p:stCondLst>
                            <p:childTnLst>
                              <p:par>
                                <p:cTn id="95" presetID="53" presetClass="entr" presetSubtype="16" fill="hold" nodeType="afterEffect">
                                  <p:stCondLst>
                                    <p:cond delay="0"/>
                                  </p:stCondLst>
                                  <p:childTnLst>
                                    <p:set>
                                      <p:cBhvr>
                                        <p:cTn id="96" dur="1" fill="hold">
                                          <p:stCondLst>
                                            <p:cond delay="0"/>
                                          </p:stCondLst>
                                        </p:cTn>
                                        <p:tgtEl>
                                          <p:spTgt spid="75"/>
                                        </p:tgtEl>
                                        <p:attrNameLst>
                                          <p:attrName>style.visibility</p:attrName>
                                        </p:attrNameLst>
                                      </p:cBhvr>
                                      <p:to>
                                        <p:strVal val="visible"/>
                                      </p:to>
                                    </p:set>
                                    <p:anim calcmode="lin" valueType="num">
                                      <p:cBhvr>
                                        <p:cTn id="97" dur="500" fill="hold"/>
                                        <p:tgtEl>
                                          <p:spTgt spid="75"/>
                                        </p:tgtEl>
                                        <p:attrNameLst>
                                          <p:attrName>ppt_w</p:attrName>
                                        </p:attrNameLst>
                                      </p:cBhvr>
                                      <p:tavLst>
                                        <p:tav tm="0">
                                          <p:val>
                                            <p:fltVal val="0"/>
                                          </p:val>
                                        </p:tav>
                                        <p:tav tm="100000">
                                          <p:val>
                                            <p:strVal val="#ppt_w"/>
                                          </p:val>
                                        </p:tav>
                                      </p:tavLst>
                                    </p:anim>
                                    <p:anim calcmode="lin" valueType="num">
                                      <p:cBhvr>
                                        <p:cTn id="98" dur="500" fill="hold"/>
                                        <p:tgtEl>
                                          <p:spTgt spid="75"/>
                                        </p:tgtEl>
                                        <p:attrNameLst>
                                          <p:attrName>ppt_h</p:attrName>
                                        </p:attrNameLst>
                                      </p:cBhvr>
                                      <p:tavLst>
                                        <p:tav tm="0">
                                          <p:val>
                                            <p:fltVal val="0"/>
                                          </p:val>
                                        </p:tav>
                                        <p:tav tm="100000">
                                          <p:val>
                                            <p:strVal val="#ppt_h"/>
                                          </p:val>
                                        </p:tav>
                                      </p:tavLst>
                                    </p:anim>
                                    <p:animEffect transition="in" filter="fade">
                                      <p:cBhvr>
                                        <p:cTn id="99" dur="500"/>
                                        <p:tgtEl>
                                          <p:spTgt spid="75"/>
                                        </p:tgtEl>
                                      </p:cBhvr>
                                    </p:animEffect>
                                  </p:childTnLst>
                                </p:cTn>
                              </p:par>
                            </p:childTnLst>
                          </p:cTn>
                        </p:par>
                        <p:par>
                          <p:cTn id="100" fill="hold">
                            <p:stCondLst>
                              <p:cond delay="8000"/>
                            </p:stCondLst>
                            <p:childTnLst>
                              <p:par>
                                <p:cTn id="101" presetID="53" presetClass="entr" presetSubtype="16" fill="hold" grpId="0" nodeType="afterEffect">
                                  <p:stCondLst>
                                    <p:cond delay="0"/>
                                  </p:stCondLst>
                                  <p:childTnLst>
                                    <p:set>
                                      <p:cBhvr>
                                        <p:cTn id="102" dur="1" fill="hold">
                                          <p:stCondLst>
                                            <p:cond delay="0"/>
                                          </p:stCondLst>
                                        </p:cTn>
                                        <p:tgtEl>
                                          <p:spTgt spid="81"/>
                                        </p:tgtEl>
                                        <p:attrNameLst>
                                          <p:attrName>style.visibility</p:attrName>
                                        </p:attrNameLst>
                                      </p:cBhvr>
                                      <p:to>
                                        <p:strVal val="visible"/>
                                      </p:to>
                                    </p:set>
                                    <p:anim calcmode="lin" valueType="num">
                                      <p:cBhvr>
                                        <p:cTn id="103" dur="500" fill="hold"/>
                                        <p:tgtEl>
                                          <p:spTgt spid="81"/>
                                        </p:tgtEl>
                                        <p:attrNameLst>
                                          <p:attrName>ppt_w</p:attrName>
                                        </p:attrNameLst>
                                      </p:cBhvr>
                                      <p:tavLst>
                                        <p:tav tm="0">
                                          <p:val>
                                            <p:fltVal val="0"/>
                                          </p:val>
                                        </p:tav>
                                        <p:tav tm="100000">
                                          <p:val>
                                            <p:strVal val="#ppt_w"/>
                                          </p:val>
                                        </p:tav>
                                      </p:tavLst>
                                    </p:anim>
                                    <p:anim calcmode="lin" valueType="num">
                                      <p:cBhvr>
                                        <p:cTn id="104" dur="500" fill="hold"/>
                                        <p:tgtEl>
                                          <p:spTgt spid="81"/>
                                        </p:tgtEl>
                                        <p:attrNameLst>
                                          <p:attrName>ppt_h</p:attrName>
                                        </p:attrNameLst>
                                      </p:cBhvr>
                                      <p:tavLst>
                                        <p:tav tm="0">
                                          <p:val>
                                            <p:fltVal val="0"/>
                                          </p:val>
                                        </p:tav>
                                        <p:tav tm="100000">
                                          <p:val>
                                            <p:strVal val="#ppt_h"/>
                                          </p:val>
                                        </p:tav>
                                      </p:tavLst>
                                    </p:anim>
                                    <p:animEffect transition="in" filter="fade">
                                      <p:cBhvr>
                                        <p:cTn id="105" dur="500"/>
                                        <p:tgtEl>
                                          <p:spTgt spid="81"/>
                                        </p:tgtEl>
                                      </p:cBhvr>
                                    </p:animEffect>
                                  </p:childTnLst>
                                </p:cTn>
                              </p:par>
                            </p:childTnLst>
                          </p:cTn>
                        </p:par>
                        <p:par>
                          <p:cTn id="106" fill="hold">
                            <p:stCondLst>
                              <p:cond delay="8500"/>
                            </p:stCondLst>
                            <p:childTnLst>
                              <p:par>
                                <p:cTn id="107" presetID="53" presetClass="entr" presetSubtype="16" fill="hold" nodeType="afterEffect">
                                  <p:stCondLst>
                                    <p:cond delay="0"/>
                                  </p:stCondLst>
                                  <p:childTnLst>
                                    <p:set>
                                      <p:cBhvr>
                                        <p:cTn id="108" dur="1" fill="hold">
                                          <p:stCondLst>
                                            <p:cond delay="0"/>
                                          </p:stCondLst>
                                        </p:cTn>
                                        <p:tgtEl>
                                          <p:spTgt spid="29"/>
                                        </p:tgtEl>
                                        <p:attrNameLst>
                                          <p:attrName>style.visibility</p:attrName>
                                        </p:attrNameLst>
                                      </p:cBhvr>
                                      <p:to>
                                        <p:strVal val="visible"/>
                                      </p:to>
                                    </p:set>
                                    <p:anim calcmode="lin" valueType="num">
                                      <p:cBhvr>
                                        <p:cTn id="109" dur="500" fill="hold"/>
                                        <p:tgtEl>
                                          <p:spTgt spid="29"/>
                                        </p:tgtEl>
                                        <p:attrNameLst>
                                          <p:attrName>ppt_w</p:attrName>
                                        </p:attrNameLst>
                                      </p:cBhvr>
                                      <p:tavLst>
                                        <p:tav tm="0">
                                          <p:val>
                                            <p:fltVal val="0"/>
                                          </p:val>
                                        </p:tav>
                                        <p:tav tm="100000">
                                          <p:val>
                                            <p:strVal val="#ppt_w"/>
                                          </p:val>
                                        </p:tav>
                                      </p:tavLst>
                                    </p:anim>
                                    <p:anim calcmode="lin" valueType="num">
                                      <p:cBhvr>
                                        <p:cTn id="110" dur="500" fill="hold"/>
                                        <p:tgtEl>
                                          <p:spTgt spid="29"/>
                                        </p:tgtEl>
                                        <p:attrNameLst>
                                          <p:attrName>ppt_h</p:attrName>
                                        </p:attrNameLst>
                                      </p:cBhvr>
                                      <p:tavLst>
                                        <p:tav tm="0">
                                          <p:val>
                                            <p:fltVal val="0"/>
                                          </p:val>
                                        </p:tav>
                                        <p:tav tm="100000">
                                          <p:val>
                                            <p:strVal val="#ppt_h"/>
                                          </p:val>
                                        </p:tav>
                                      </p:tavLst>
                                    </p:anim>
                                    <p:animEffect transition="in" filter="fade">
                                      <p:cBhvr>
                                        <p:cTn id="111" dur="500"/>
                                        <p:tgtEl>
                                          <p:spTgt spid="29"/>
                                        </p:tgtEl>
                                      </p:cBhvr>
                                    </p:animEffect>
                                  </p:childTnLst>
                                </p:cTn>
                              </p:par>
                            </p:childTnLst>
                          </p:cTn>
                        </p:par>
                        <p:par>
                          <p:cTn id="112" fill="hold">
                            <p:stCondLst>
                              <p:cond delay="9000"/>
                            </p:stCondLst>
                            <p:childTnLst>
                              <p:par>
                                <p:cTn id="113" presetID="53" presetClass="entr" presetSubtype="16" fill="hold" nodeType="afterEffect">
                                  <p:stCondLst>
                                    <p:cond delay="0"/>
                                  </p:stCondLst>
                                  <p:childTnLst>
                                    <p:set>
                                      <p:cBhvr>
                                        <p:cTn id="114" dur="1" fill="hold">
                                          <p:stCondLst>
                                            <p:cond delay="0"/>
                                          </p:stCondLst>
                                        </p:cTn>
                                        <p:tgtEl>
                                          <p:spTgt spid="76"/>
                                        </p:tgtEl>
                                        <p:attrNameLst>
                                          <p:attrName>style.visibility</p:attrName>
                                        </p:attrNameLst>
                                      </p:cBhvr>
                                      <p:to>
                                        <p:strVal val="visible"/>
                                      </p:to>
                                    </p:set>
                                    <p:anim calcmode="lin" valueType="num">
                                      <p:cBhvr>
                                        <p:cTn id="115" dur="500" fill="hold"/>
                                        <p:tgtEl>
                                          <p:spTgt spid="76"/>
                                        </p:tgtEl>
                                        <p:attrNameLst>
                                          <p:attrName>ppt_w</p:attrName>
                                        </p:attrNameLst>
                                      </p:cBhvr>
                                      <p:tavLst>
                                        <p:tav tm="0">
                                          <p:val>
                                            <p:fltVal val="0"/>
                                          </p:val>
                                        </p:tav>
                                        <p:tav tm="100000">
                                          <p:val>
                                            <p:strVal val="#ppt_w"/>
                                          </p:val>
                                        </p:tav>
                                      </p:tavLst>
                                    </p:anim>
                                    <p:anim calcmode="lin" valueType="num">
                                      <p:cBhvr>
                                        <p:cTn id="116" dur="500" fill="hold"/>
                                        <p:tgtEl>
                                          <p:spTgt spid="76"/>
                                        </p:tgtEl>
                                        <p:attrNameLst>
                                          <p:attrName>ppt_h</p:attrName>
                                        </p:attrNameLst>
                                      </p:cBhvr>
                                      <p:tavLst>
                                        <p:tav tm="0">
                                          <p:val>
                                            <p:fltVal val="0"/>
                                          </p:val>
                                        </p:tav>
                                        <p:tav tm="100000">
                                          <p:val>
                                            <p:strVal val="#ppt_h"/>
                                          </p:val>
                                        </p:tav>
                                      </p:tavLst>
                                    </p:anim>
                                    <p:animEffect transition="in" filter="fade">
                                      <p:cBhvr>
                                        <p:cTn id="117" dur="500"/>
                                        <p:tgtEl>
                                          <p:spTgt spid="76"/>
                                        </p:tgtEl>
                                      </p:cBhvr>
                                    </p:animEffect>
                                  </p:childTnLst>
                                </p:cTn>
                              </p:par>
                            </p:childTnLst>
                          </p:cTn>
                        </p:par>
                        <p:par>
                          <p:cTn id="118" fill="hold">
                            <p:stCondLst>
                              <p:cond delay="9500"/>
                            </p:stCondLst>
                            <p:childTnLst>
                              <p:par>
                                <p:cTn id="119" presetID="53" presetClass="entr" presetSubtype="16" fill="hold" nodeType="afterEffect">
                                  <p:stCondLst>
                                    <p:cond delay="0"/>
                                  </p:stCondLst>
                                  <p:childTnLst>
                                    <p:set>
                                      <p:cBhvr>
                                        <p:cTn id="120" dur="1" fill="hold">
                                          <p:stCondLst>
                                            <p:cond delay="0"/>
                                          </p:stCondLst>
                                        </p:cTn>
                                        <p:tgtEl>
                                          <p:spTgt spid="44"/>
                                        </p:tgtEl>
                                        <p:attrNameLst>
                                          <p:attrName>style.visibility</p:attrName>
                                        </p:attrNameLst>
                                      </p:cBhvr>
                                      <p:to>
                                        <p:strVal val="visible"/>
                                      </p:to>
                                    </p:set>
                                    <p:anim calcmode="lin" valueType="num">
                                      <p:cBhvr>
                                        <p:cTn id="121" dur="500" fill="hold"/>
                                        <p:tgtEl>
                                          <p:spTgt spid="44"/>
                                        </p:tgtEl>
                                        <p:attrNameLst>
                                          <p:attrName>ppt_w</p:attrName>
                                        </p:attrNameLst>
                                      </p:cBhvr>
                                      <p:tavLst>
                                        <p:tav tm="0">
                                          <p:val>
                                            <p:fltVal val="0"/>
                                          </p:val>
                                        </p:tav>
                                        <p:tav tm="100000">
                                          <p:val>
                                            <p:strVal val="#ppt_w"/>
                                          </p:val>
                                        </p:tav>
                                      </p:tavLst>
                                    </p:anim>
                                    <p:anim calcmode="lin" valueType="num">
                                      <p:cBhvr>
                                        <p:cTn id="122" dur="500" fill="hold"/>
                                        <p:tgtEl>
                                          <p:spTgt spid="44"/>
                                        </p:tgtEl>
                                        <p:attrNameLst>
                                          <p:attrName>ppt_h</p:attrName>
                                        </p:attrNameLst>
                                      </p:cBhvr>
                                      <p:tavLst>
                                        <p:tav tm="0">
                                          <p:val>
                                            <p:fltVal val="0"/>
                                          </p:val>
                                        </p:tav>
                                        <p:tav tm="100000">
                                          <p:val>
                                            <p:strVal val="#ppt_h"/>
                                          </p:val>
                                        </p:tav>
                                      </p:tavLst>
                                    </p:anim>
                                    <p:animEffect transition="in" filter="fade">
                                      <p:cBhvr>
                                        <p:cTn id="123" dur="500"/>
                                        <p:tgtEl>
                                          <p:spTgt spid="44"/>
                                        </p:tgtEl>
                                      </p:cBhvr>
                                    </p:animEffect>
                                  </p:childTnLst>
                                </p:cTn>
                              </p:par>
                            </p:childTnLst>
                          </p:cTn>
                        </p:par>
                        <p:par>
                          <p:cTn id="124" fill="hold">
                            <p:stCondLst>
                              <p:cond delay="10000"/>
                            </p:stCondLst>
                            <p:childTnLst>
                              <p:par>
                                <p:cTn id="125" presetID="53" presetClass="entr" presetSubtype="16" fill="hold" grpId="0" nodeType="afterEffect">
                                  <p:stCondLst>
                                    <p:cond delay="0"/>
                                  </p:stCondLst>
                                  <p:childTnLst>
                                    <p:set>
                                      <p:cBhvr>
                                        <p:cTn id="126" dur="1" fill="hold">
                                          <p:stCondLst>
                                            <p:cond delay="0"/>
                                          </p:stCondLst>
                                        </p:cTn>
                                        <p:tgtEl>
                                          <p:spTgt spid="82"/>
                                        </p:tgtEl>
                                        <p:attrNameLst>
                                          <p:attrName>style.visibility</p:attrName>
                                        </p:attrNameLst>
                                      </p:cBhvr>
                                      <p:to>
                                        <p:strVal val="visible"/>
                                      </p:to>
                                    </p:set>
                                    <p:anim calcmode="lin" valueType="num">
                                      <p:cBhvr>
                                        <p:cTn id="127" dur="500" fill="hold"/>
                                        <p:tgtEl>
                                          <p:spTgt spid="82"/>
                                        </p:tgtEl>
                                        <p:attrNameLst>
                                          <p:attrName>ppt_w</p:attrName>
                                        </p:attrNameLst>
                                      </p:cBhvr>
                                      <p:tavLst>
                                        <p:tav tm="0">
                                          <p:val>
                                            <p:fltVal val="0"/>
                                          </p:val>
                                        </p:tav>
                                        <p:tav tm="100000">
                                          <p:val>
                                            <p:strVal val="#ppt_w"/>
                                          </p:val>
                                        </p:tav>
                                      </p:tavLst>
                                    </p:anim>
                                    <p:anim calcmode="lin" valueType="num">
                                      <p:cBhvr>
                                        <p:cTn id="128" dur="500" fill="hold"/>
                                        <p:tgtEl>
                                          <p:spTgt spid="82"/>
                                        </p:tgtEl>
                                        <p:attrNameLst>
                                          <p:attrName>ppt_h</p:attrName>
                                        </p:attrNameLst>
                                      </p:cBhvr>
                                      <p:tavLst>
                                        <p:tav tm="0">
                                          <p:val>
                                            <p:fltVal val="0"/>
                                          </p:val>
                                        </p:tav>
                                        <p:tav tm="100000">
                                          <p:val>
                                            <p:strVal val="#ppt_h"/>
                                          </p:val>
                                        </p:tav>
                                      </p:tavLst>
                                    </p:anim>
                                    <p:animEffect transition="in" filter="fade">
                                      <p:cBhvr>
                                        <p:cTn id="129"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77" grpId="0"/>
      <p:bldP spid="78" grpId="0"/>
      <p:bldP spid="79" grpId="0"/>
      <p:bldP spid="80" grpId="0"/>
      <p:bldP spid="81" grpId="0"/>
      <p:bldP spid="8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2876225" y="2260024"/>
            <a:ext cx="1818673" cy="1960257"/>
            <a:chOff x="2523872" y="2156496"/>
            <a:chExt cx="1818673" cy="1960257"/>
          </a:xfrm>
        </p:grpSpPr>
        <p:sp>
          <p:nvSpPr>
            <p:cNvPr id="31" name="等腰三角形 30"/>
            <p:cNvSpPr/>
            <p:nvPr/>
          </p:nvSpPr>
          <p:spPr>
            <a:xfrm rot="10800000">
              <a:off x="4094169" y="3944412"/>
              <a:ext cx="226188" cy="17234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nvGrpSpPr>
            <p:cNvPr id="59" name="组合 58"/>
            <p:cNvGrpSpPr/>
            <p:nvPr/>
          </p:nvGrpSpPr>
          <p:grpSpPr>
            <a:xfrm>
              <a:off x="2523872" y="2156496"/>
              <a:ext cx="1818673" cy="1830283"/>
              <a:chOff x="2523872" y="2156496"/>
              <a:chExt cx="1818673" cy="1830283"/>
            </a:xfrm>
          </p:grpSpPr>
          <p:sp>
            <p:nvSpPr>
              <p:cNvPr id="27" name="任意多边形 26"/>
              <p:cNvSpPr/>
              <p:nvPr/>
            </p:nvSpPr>
            <p:spPr>
              <a:xfrm>
                <a:off x="2750555" y="2498140"/>
                <a:ext cx="1451839" cy="1437464"/>
              </a:xfrm>
              <a:custGeom>
                <a:avLst/>
                <a:gdLst>
                  <a:gd name="connsiteX0" fmla="*/ 1742536 w 1742536"/>
                  <a:gd name="connsiteY0" fmla="*/ 1725283 h 1725283"/>
                  <a:gd name="connsiteX1" fmla="*/ 1742536 w 1742536"/>
                  <a:gd name="connsiteY1" fmla="*/ 603849 h 1725283"/>
                  <a:gd name="connsiteX2" fmla="*/ 1155940 w 1742536"/>
                  <a:gd name="connsiteY2" fmla="*/ 603849 h 1725283"/>
                  <a:gd name="connsiteX3" fmla="*/ 1155940 w 1742536"/>
                  <a:gd name="connsiteY3" fmla="*/ 0 h 1725283"/>
                  <a:gd name="connsiteX4" fmla="*/ 0 w 1742536"/>
                  <a:gd name="connsiteY4" fmla="*/ 0 h 17252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2536" h="1725283">
                    <a:moveTo>
                      <a:pt x="1742536" y="1725283"/>
                    </a:moveTo>
                    <a:lnTo>
                      <a:pt x="1742536" y="603849"/>
                    </a:lnTo>
                    <a:lnTo>
                      <a:pt x="1155940" y="603849"/>
                    </a:lnTo>
                    <a:lnTo>
                      <a:pt x="1155940" y="0"/>
                    </a:lnTo>
                    <a:lnTo>
                      <a:pt x="0"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29" name="等腰三角形 28"/>
              <p:cNvSpPr/>
              <p:nvPr/>
            </p:nvSpPr>
            <p:spPr>
              <a:xfrm rot="16200000">
                <a:off x="2544104" y="2423096"/>
                <a:ext cx="226188" cy="17234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34" name="矩形 33"/>
              <p:cNvSpPr/>
              <p:nvPr/>
            </p:nvSpPr>
            <p:spPr>
              <a:xfrm>
                <a:off x="2523872" y="2162069"/>
                <a:ext cx="758592" cy="369332"/>
              </a:xfrm>
              <a:prstGeom prst="rect">
                <a:avLst/>
              </a:prstGeom>
            </p:spPr>
            <p:txBody>
              <a:bodyPr wrap="square">
                <a:spAutoFit/>
              </a:bodyPr>
              <a:lstStyle/>
              <a:p>
                <a:pPr algn="ctr"/>
                <a:r>
                  <a:rPr lang="en-US" altLang="zh-CN" sz="1800" b="1" dirty="0">
                    <a:solidFill>
                      <a:schemeClr val="bg1">
                        <a:lumMod val="85000"/>
                      </a:schemeClr>
                    </a:solidFill>
                    <a:latin typeface="Agency FB" panose="020B0503020202020204" pitchFamily="34" charset="0"/>
                    <a:ea typeface="微软雅黑" panose="020B0503020204020204" pitchFamily="34" charset="-122"/>
                  </a:rPr>
                  <a:t>01</a:t>
                </a:r>
                <a:endParaRPr lang="en-US" altLang="zh-CN" sz="18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37" name="矩形 36"/>
              <p:cNvSpPr/>
              <p:nvPr/>
            </p:nvSpPr>
            <p:spPr>
              <a:xfrm>
                <a:off x="3583953" y="3617447"/>
                <a:ext cx="758592" cy="369332"/>
              </a:xfrm>
              <a:prstGeom prst="rect">
                <a:avLst/>
              </a:prstGeom>
            </p:spPr>
            <p:txBody>
              <a:bodyPr wrap="square">
                <a:spAutoFit/>
              </a:bodyPr>
              <a:lstStyle/>
              <a:p>
                <a:pPr algn="ctr"/>
                <a:r>
                  <a:rPr lang="en-US" altLang="zh-CN" sz="1800" b="1" dirty="0">
                    <a:solidFill>
                      <a:schemeClr val="bg1">
                        <a:lumMod val="85000"/>
                      </a:schemeClr>
                    </a:solidFill>
                    <a:latin typeface="Agency FB" panose="020B0503020202020204" pitchFamily="34" charset="0"/>
                    <a:ea typeface="微软雅黑" panose="020B0503020204020204" pitchFamily="34" charset="-122"/>
                  </a:rPr>
                  <a:t>04</a:t>
                </a:r>
                <a:endParaRPr lang="en-US" altLang="zh-CN" sz="1800" b="1" dirty="0">
                  <a:solidFill>
                    <a:schemeClr val="bg1">
                      <a:lumMod val="85000"/>
                    </a:schemeClr>
                  </a:solidFill>
                  <a:latin typeface="Agency FB" panose="020B0503020202020204" pitchFamily="34" charset="0"/>
                  <a:ea typeface="微软雅黑" panose="020B0503020204020204" pitchFamily="34" charset="-122"/>
                </a:endParaRPr>
              </a:p>
            </p:txBody>
          </p:sp>
          <p:grpSp>
            <p:nvGrpSpPr>
              <p:cNvPr id="5" name="组合 4"/>
              <p:cNvGrpSpPr/>
              <p:nvPr/>
            </p:nvGrpSpPr>
            <p:grpSpPr>
              <a:xfrm>
                <a:off x="3476474" y="3672955"/>
                <a:ext cx="263917" cy="262649"/>
                <a:chOff x="-136302" y="1682102"/>
                <a:chExt cx="660400" cy="657225"/>
              </a:xfrm>
              <a:solidFill>
                <a:schemeClr val="bg1">
                  <a:lumMod val="85000"/>
                </a:schemeClr>
              </a:solidFill>
            </p:grpSpPr>
            <p:sp>
              <p:nvSpPr>
                <p:cNvPr id="22" name="Freeform 36"/>
                <p:cNvSpPr>
                  <a:spLocks/>
                </p:cNvSpPr>
                <p:nvPr/>
              </p:nvSpPr>
              <p:spPr bwMode="auto">
                <a:xfrm>
                  <a:off x="214536" y="1682102"/>
                  <a:ext cx="309562" cy="309563"/>
                </a:xfrm>
                <a:custGeom>
                  <a:avLst/>
                  <a:gdLst>
                    <a:gd name="T0" fmla="*/ 0 w 138"/>
                    <a:gd name="T1" fmla="*/ 0 h 138"/>
                    <a:gd name="T2" fmla="*/ 0 w 138"/>
                    <a:gd name="T3" fmla="*/ 138 h 138"/>
                    <a:gd name="T4" fmla="*/ 138 w 138"/>
                    <a:gd name="T5" fmla="*/ 138 h 138"/>
                    <a:gd name="T6" fmla="*/ 0 w 138"/>
                    <a:gd name="T7" fmla="*/ 0 h 138"/>
                  </a:gdLst>
                  <a:ahLst/>
                  <a:cxnLst>
                    <a:cxn ang="0">
                      <a:pos x="T0" y="T1"/>
                    </a:cxn>
                    <a:cxn ang="0">
                      <a:pos x="T2" y="T3"/>
                    </a:cxn>
                    <a:cxn ang="0">
                      <a:pos x="T4" y="T5"/>
                    </a:cxn>
                    <a:cxn ang="0">
                      <a:pos x="T6" y="T7"/>
                    </a:cxn>
                  </a:cxnLst>
                  <a:rect l="0" t="0" r="r" b="b"/>
                  <a:pathLst>
                    <a:path w="138" h="138">
                      <a:moveTo>
                        <a:pt x="0" y="0"/>
                      </a:moveTo>
                      <a:cubicBezTo>
                        <a:pt x="0" y="138"/>
                        <a:pt x="0" y="138"/>
                        <a:pt x="0" y="138"/>
                      </a:cubicBezTo>
                      <a:cubicBezTo>
                        <a:pt x="138" y="138"/>
                        <a:pt x="138" y="138"/>
                        <a:pt x="138" y="138"/>
                      </a:cubicBezTo>
                      <a:cubicBezTo>
                        <a:pt x="134" y="63"/>
                        <a:pt x="74"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23" name="Freeform 37"/>
                <p:cNvSpPr>
                  <a:spLocks/>
                </p:cNvSpPr>
                <p:nvPr/>
              </p:nvSpPr>
              <p:spPr bwMode="auto">
                <a:xfrm>
                  <a:off x="-136302" y="1682102"/>
                  <a:ext cx="660399" cy="657225"/>
                </a:xfrm>
                <a:custGeom>
                  <a:avLst/>
                  <a:gdLst>
                    <a:gd name="T0" fmla="*/ 139 w 294"/>
                    <a:gd name="T1" fmla="*/ 154 h 293"/>
                    <a:gd name="T2" fmla="*/ 139 w 294"/>
                    <a:gd name="T3" fmla="*/ 0 h 293"/>
                    <a:gd name="T4" fmla="*/ 0 w 294"/>
                    <a:gd name="T5" fmla="*/ 146 h 293"/>
                    <a:gd name="T6" fmla="*/ 147 w 294"/>
                    <a:gd name="T7" fmla="*/ 293 h 293"/>
                    <a:gd name="T8" fmla="*/ 294 w 294"/>
                    <a:gd name="T9" fmla="*/ 154 h 293"/>
                    <a:gd name="T10" fmla="*/ 139 w 294"/>
                    <a:gd name="T11" fmla="*/ 154 h 293"/>
                  </a:gdLst>
                  <a:ahLst/>
                  <a:cxnLst>
                    <a:cxn ang="0">
                      <a:pos x="T0" y="T1"/>
                    </a:cxn>
                    <a:cxn ang="0">
                      <a:pos x="T2" y="T3"/>
                    </a:cxn>
                    <a:cxn ang="0">
                      <a:pos x="T4" y="T5"/>
                    </a:cxn>
                    <a:cxn ang="0">
                      <a:pos x="T6" y="T7"/>
                    </a:cxn>
                    <a:cxn ang="0">
                      <a:pos x="T8" y="T9"/>
                    </a:cxn>
                    <a:cxn ang="0">
                      <a:pos x="T10" y="T11"/>
                    </a:cxn>
                  </a:cxnLst>
                  <a:rect l="0" t="0" r="r" b="b"/>
                  <a:pathLst>
                    <a:path w="294" h="293">
                      <a:moveTo>
                        <a:pt x="139" y="154"/>
                      </a:moveTo>
                      <a:cubicBezTo>
                        <a:pt x="139" y="0"/>
                        <a:pt x="139" y="0"/>
                        <a:pt x="139" y="0"/>
                      </a:cubicBezTo>
                      <a:cubicBezTo>
                        <a:pt x="61" y="4"/>
                        <a:pt x="0" y="68"/>
                        <a:pt x="0" y="146"/>
                      </a:cubicBezTo>
                      <a:cubicBezTo>
                        <a:pt x="0" y="227"/>
                        <a:pt x="66" y="293"/>
                        <a:pt x="147" y="293"/>
                      </a:cubicBezTo>
                      <a:cubicBezTo>
                        <a:pt x="226" y="293"/>
                        <a:pt x="289" y="232"/>
                        <a:pt x="294" y="154"/>
                      </a:cubicBezTo>
                      <a:lnTo>
                        <a:pt x="139" y="1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nvGrpSpPr>
              <p:cNvPr id="6" name="组合 5"/>
              <p:cNvGrpSpPr/>
              <p:nvPr/>
            </p:nvGrpSpPr>
            <p:grpSpPr>
              <a:xfrm>
                <a:off x="3112792" y="2156496"/>
                <a:ext cx="263579" cy="253483"/>
                <a:chOff x="9791183" y="5224427"/>
                <a:chExt cx="645684" cy="620952"/>
              </a:xfrm>
              <a:solidFill>
                <a:schemeClr val="bg1">
                  <a:lumMod val="85000"/>
                </a:schemeClr>
              </a:solidFill>
            </p:grpSpPr>
            <p:sp>
              <p:nvSpPr>
                <p:cNvPr id="20" name="Oval 131"/>
                <p:cNvSpPr>
                  <a:spLocks noChangeArrowheads="1"/>
                </p:cNvSpPr>
                <p:nvPr/>
              </p:nvSpPr>
              <p:spPr bwMode="auto">
                <a:xfrm>
                  <a:off x="9968745" y="5224427"/>
                  <a:ext cx="290558" cy="29427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21" name="Freeform 134"/>
                <p:cNvSpPr>
                  <a:spLocks/>
                </p:cNvSpPr>
                <p:nvPr/>
              </p:nvSpPr>
              <p:spPr bwMode="auto">
                <a:xfrm>
                  <a:off x="9791183" y="5564604"/>
                  <a:ext cx="645684" cy="280775"/>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grpSp>
      <p:grpSp>
        <p:nvGrpSpPr>
          <p:cNvPr id="62" name="组合 61"/>
          <p:cNvGrpSpPr/>
          <p:nvPr/>
        </p:nvGrpSpPr>
        <p:grpSpPr>
          <a:xfrm>
            <a:off x="4364952" y="959790"/>
            <a:ext cx="1824241" cy="2011210"/>
            <a:chOff x="4012599" y="856262"/>
            <a:chExt cx="1824241" cy="2011210"/>
          </a:xfrm>
        </p:grpSpPr>
        <p:sp>
          <p:nvSpPr>
            <p:cNvPr id="35" name="矩形 34"/>
            <p:cNvSpPr/>
            <p:nvPr/>
          </p:nvSpPr>
          <p:spPr>
            <a:xfrm>
              <a:off x="4012599" y="1063916"/>
              <a:ext cx="758592" cy="369332"/>
            </a:xfrm>
            <a:prstGeom prst="rect">
              <a:avLst/>
            </a:prstGeom>
          </p:spPr>
          <p:txBody>
            <a:bodyPr wrap="square">
              <a:spAutoFit/>
            </a:bodyPr>
            <a:lstStyle/>
            <a:p>
              <a:pPr algn="ctr"/>
              <a:r>
                <a:rPr lang="en-US" altLang="zh-CN" sz="1800" b="1" dirty="0">
                  <a:solidFill>
                    <a:schemeClr val="bg1">
                      <a:lumMod val="85000"/>
                    </a:schemeClr>
                  </a:solidFill>
                  <a:latin typeface="Agency FB" panose="020B0503020202020204" pitchFamily="34" charset="0"/>
                  <a:ea typeface="微软雅黑" panose="020B0503020204020204" pitchFamily="34" charset="-122"/>
                </a:rPr>
                <a:t>02</a:t>
              </a:r>
              <a:endParaRPr lang="en-US" altLang="zh-CN" sz="1800" b="1" dirty="0">
                <a:solidFill>
                  <a:schemeClr val="bg1">
                    <a:lumMod val="85000"/>
                  </a:schemeClr>
                </a:solidFill>
                <a:latin typeface="Agency FB" panose="020B0503020202020204" pitchFamily="34" charset="0"/>
                <a:ea typeface="微软雅黑" panose="020B0503020204020204" pitchFamily="34" charset="-122"/>
              </a:endParaRPr>
            </a:p>
          </p:txBody>
        </p:sp>
        <p:grpSp>
          <p:nvGrpSpPr>
            <p:cNvPr id="61" name="组合 60"/>
            <p:cNvGrpSpPr/>
            <p:nvPr/>
          </p:nvGrpSpPr>
          <p:grpSpPr>
            <a:xfrm>
              <a:off x="4091803" y="856262"/>
              <a:ext cx="1745037" cy="2011210"/>
              <a:chOff x="4091803" y="856262"/>
              <a:chExt cx="1745037" cy="2011210"/>
            </a:xfrm>
          </p:grpSpPr>
          <p:sp>
            <p:nvSpPr>
              <p:cNvPr id="28" name="任意多边形 27"/>
              <p:cNvSpPr/>
              <p:nvPr/>
            </p:nvSpPr>
            <p:spPr>
              <a:xfrm>
                <a:off x="4202393" y="1039114"/>
                <a:ext cx="1444652" cy="1451839"/>
              </a:xfrm>
              <a:custGeom>
                <a:avLst/>
                <a:gdLst>
                  <a:gd name="connsiteX0" fmla="*/ 1733910 w 1733910"/>
                  <a:gd name="connsiteY0" fmla="*/ 1742536 h 1742536"/>
                  <a:gd name="connsiteX1" fmla="*/ 612476 w 1733910"/>
                  <a:gd name="connsiteY1" fmla="*/ 1742536 h 1742536"/>
                  <a:gd name="connsiteX2" fmla="*/ 612476 w 1733910"/>
                  <a:gd name="connsiteY2" fmla="*/ 1147313 h 1742536"/>
                  <a:gd name="connsiteX3" fmla="*/ 0 w 1733910"/>
                  <a:gd name="connsiteY3" fmla="*/ 1147313 h 1742536"/>
                  <a:gd name="connsiteX4" fmla="*/ 0 w 1733910"/>
                  <a:gd name="connsiteY4" fmla="*/ 0 h 1742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3910" h="1742536">
                    <a:moveTo>
                      <a:pt x="1733910" y="1742536"/>
                    </a:moveTo>
                    <a:lnTo>
                      <a:pt x="612476" y="1742536"/>
                    </a:lnTo>
                    <a:lnTo>
                      <a:pt x="612476" y="1147313"/>
                    </a:lnTo>
                    <a:lnTo>
                      <a:pt x="0" y="1147313"/>
                    </a:lnTo>
                    <a:lnTo>
                      <a:pt x="0"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nvGrpSpPr>
              <p:cNvPr id="57" name="组合 56"/>
              <p:cNvGrpSpPr/>
              <p:nvPr/>
            </p:nvGrpSpPr>
            <p:grpSpPr>
              <a:xfrm>
                <a:off x="4091803" y="856262"/>
                <a:ext cx="1745037" cy="2011210"/>
                <a:chOff x="4091803" y="856262"/>
                <a:chExt cx="1745037" cy="2011210"/>
              </a:xfrm>
            </p:grpSpPr>
            <p:sp>
              <p:nvSpPr>
                <p:cNvPr id="32" name="等腰三角形 31"/>
                <p:cNvSpPr/>
                <p:nvPr/>
              </p:nvSpPr>
              <p:spPr>
                <a:xfrm rot="5400000">
                  <a:off x="5632285" y="2418306"/>
                  <a:ext cx="226188" cy="17234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33" name="等腰三角形 32"/>
                <p:cNvSpPr/>
                <p:nvPr/>
              </p:nvSpPr>
              <p:spPr>
                <a:xfrm>
                  <a:off x="4091803" y="856262"/>
                  <a:ext cx="226188" cy="172341"/>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36" name="矩形 35"/>
                <p:cNvSpPr/>
                <p:nvPr/>
              </p:nvSpPr>
              <p:spPr>
                <a:xfrm>
                  <a:off x="5078248" y="2498140"/>
                  <a:ext cx="758592" cy="369332"/>
                </a:xfrm>
                <a:prstGeom prst="rect">
                  <a:avLst/>
                </a:prstGeom>
              </p:spPr>
              <p:txBody>
                <a:bodyPr wrap="square">
                  <a:spAutoFit/>
                </a:bodyPr>
                <a:lstStyle/>
                <a:p>
                  <a:pPr algn="ctr"/>
                  <a:r>
                    <a:rPr lang="en-US" altLang="zh-CN" sz="1800" b="1" dirty="0">
                      <a:solidFill>
                        <a:schemeClr val="bg1">
                          <a:lumMod val="85000"/>
                        </a:schemeClr>
                      </a:solidFill>
                      <a:latin typeface="Agency FB" panose="020B0503020202020204" pitchFamily="34" charset="0"/>
                      <a:ea typeface="微软雅黑" panose="020B0503020204020204" pitchFamily="34" charset="-122"/>
                    </a:rPr>
                    <a:t>03</a:t>
                  </a:r>
                  <a:endParaRPr lang="en-US" altLang="zh-CN" sz="1800" b="1" dirty="0">
                    <a:solidFill>
                      <a:schemeClr val="bg1">
                        <a:lumMod val="85000"/>
                      </a:schemeClr>
                    </a:solidFill>
                    <a:latin typeface="Agency FB" panose="020B0503020202020204" pitchFamily="34" charset="0"/>
                    <a:ea typeface="微软雅黑" panose="020B0503020204020204" pitchFamily="34" charset="-122"/>
                  </a:endParaRPr>
                </a:p>
              </p:txBody>
            </p:sp>
            <p:grpSp>
              <p:nvGrpSpPr>
                <p:cNvPr id="4" name="组合 3"/>
                <p:cNvGrpSpPr/>
                <p:nvPr/>
              </p:nvGrpSpPr>
              <p:grpSpPr>
                <a:xfrm>
                  <a:off x="5051738" y="2523463"/>
                  <a:ext cx="225218" cy="288027"/>
                  <a:chOff x="1605187" y="572440"/>
                  <a:chExt cx="563561" cy="720725"/>
                </a:xfrm>
                <a:solidFill>
                  <a:schemeClr val="bg1">
                    <a:lumMod val="85000"/>
                  </a:schemeClr>
                </a:solidFill>
              </p:grpSpPr>
              <p:sp>
                <p:nvSpPr>
                  <p:cNvPr id="24" name="Freeform 32"/>
                  <p:cNvSpPr>
                    <a:spLocks/>
                  </p:cNvSpPr>
                  <p:nvPr/>
                </p:nvSpPr>
                <p:spPr bwMode="auto">
                  <a:xfrm>
                    <a:off x="1814739" y="572440"/>
                    <a:ext cx="142875" cy="720725"/>
                  </a:xfrm>
                  <a:custGeom>
                    <a:avLst/>
                    <a:gdLst>
                      <a:gd name="T0" fmla="*/ 64 w 64"/>
                      <a:gd name="T1" fmla="*/ 289 h 321"/>
                      <a:gd name="T2" fmla="*/ 32 w 64"/>
                      <a:gd name="T3" fmla="*/ 321 h 321"/>
                      <a:gd name="T4" fmla="*/ 0 w 64"/>
                      <a:gd name="T5" fmla="*/ 289 h 321"/>
                      <a:gd name="T6" fmla="*/ 0 w 64"/>
                      <a:gd name="T7" fmla="*/ 32 h 321"/>
                      <a:gd name="T8" fmla="*/ 32 w 64"/>
                      <a:gd name="T9" fmla="*/ 0 h 321"/>
                      <a:gd name="T10" fmla="*/ 64 w 64"/>
                      <a:gd name="T11" fmla="*/ 32 h 321"/>
                      <a:gd name="T12" fmla="*/ 64 w 64"/>
                      <a:gd name="T13" fmla="*/ 289 h 321"/>
                    </a:gdLst>
                    <a:ahLst/>
                    <a:cxnLst>
                      <a:cxn ang="0">
                        <a:pos x="T0" y="T1"/>
                      </a:cxn>
                      <a:cxn ang="0">
                        <a:pos x="T2" y="T3"/>
                      </a:cxn>
                      <a:cxn ang="0">
                        <a:pos x="T4" y="T5"/>
                      </a:cxn>
                      <a:cxn ang="0">
                        <a:pos x="T6" y="T7"/>
                      </a:cxn>
                      <a:cxn ang="0">
                        <a:pos x="T8" y="T9"/>
                      </a:cxn>
                      <a:cxn ang="0">
                        <a:pos x="T10" y="T11"/>
                      </a:cxn>
                      <a:cxn ang="0">
                        <a:pos x="T12" y="T13"/>
                      </a:cxn>
                    </a:cxnLst>
                    <a:rect l="0" t="0" r="r" b="b"/>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25" name="Freeform 33"/>
                  <p:cNvSpPr>
                    <a:spLocks/>
                  </p:cNvSpPr>
                  <p:nvPr/>
                </p:nvSpPr>
                <p:spPr bwMode="auto">
                  <a:xfrm>
                    <a:off x="1605187" y="1012177"/>
                    <a:ext cx="141288" cy="280988"/>
                  </a:xfrm>
                  <a:custGeom>
                    <a:avLst/>
                    <a:gdLst>
                      <a:gd name="T0" fmla="*/ 63 w 63"/>
                      <a:gd name="T1" fmla="*/ 93 h 125"/>
                      <a:gd name="T2" fmla="*/ 32 w 63"/>
                      <a:gd name="T3" fmla="*/ 125 h 125"/>
                      <a:gd name="T4" fmla="*/ 0 w 63"/>
                      <a:gd name="T5" fmla="*/ 93 h 125"/>
                      <a:gd name="T6" fmla="*/ 0 w 63"/>
                      <a:gd name="T7" fmla="*/ 32 h 125"/>
                      <a:gd name="T8" fmla="*/ 32 w 63"/>
                      <a:gd name="T9" fmla="*/ 0 h 125"/>
                      <a:gd name="T10" fmla="*/ 63 w 63"/>
                      <a:gd name="T11" fmla="*/ 32 h 125"/>
                      <a:gd name="T12" fmla="*/ 63 w 63"/>
                      <a:gd name="T13" fmla="*/ 93 h 125"/>
                    </a:gdLst>
                    <a:ahLst/>
                    <a:cxnLst>
                      <a:cxn ang="0">
                        <a:pos x="T0" y="T1"/>
                      </a:cxn>
                      <a:cxn ang="0">
                        <a:pos x="T2" y="T3"/>
                      </a:cxn>
                      <a:cxn ang="0">
                        <a:pos x="T4" y="T5"/>
                      </a:cxn>
                      <a:cxn ang="0">
                        <a:pos x="T6" y="T7"/>
                      </a:cxn>
                      <a:cxn ang="0">
                        <a:pos x="T8" y="T9"/>
                      </a:cxn>
                      <a:cxn ang="0">
                        <a:pos x="T10" y="T11"/>
                      </a:cxn>
                      <a:cxn ang="0">
                        <a:pos x="T12" y="T13"/>
                      </a:cxn>
                    </a:cxnLst>
                    <a:rect l="0" t="0" r="r" b="b"/>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26" name="Freeform 34"/>
                  <p:cNvSpPr>
                    <a:spLocks/>
                  </p:cNvSpPr>
                  <p:nvPr/>
                </p:nvSpPr>
                <p:spPr bwMode="auto">
                  <a:xfrm>
                    <a:off x="2025873" y="804215"/>
                    <a:ext cx="142875" cy="488950"/>
                  </a:xfrm>
                  <a:custGeom>
                    <a:avLst/>
                    <a:gdLst>
                      <a:gd name="T0" fmla="*/ 64 w 64"/>
                      <a:gd name="T1" fmla="*/ 186 h 218"/>
                      <a:gd name="T2" fmla="*/ 32 w 64"/>
                      <a:gd name="T3" fmla="*/ 218 h 218"/>
                      <a:gd name="T4" fmla="*/ 0 w 64"/>
                      <a:gd name="T5" fmla="*/ 186 h 218"/>
                      <a:gd name="T6" fmla="*/ 0 w 64"/>
                      <a:gd name="T7" fmla="*/ 32 h 218"/>
                      <a:gd name="T8" fmla="*/ 32 w 64"/>
                      <a:gd name="T9" fmla="*/ 0 h 218"/>
                      <a:gd name="T10" fmla="*/ 64 w 64"/>
                      <a:gd name="T11" fmla="*/ 32 h 218"/>
                      <a:gd name="T12" fmla="*/ 64 w 64"/>
                      <a:gd name="T13" fmla="*/ 186 h 218"/>
                    </a:gdLst>
                    <a:ahLst/>
                    <a:cxnLst>
                      <a:cxn ang="0">
                        <a:pos x="T0" y="T1"/>
                      </a:cxn>
                      <a:cxn ang="0">
                        <a:pos x="T2" y="T3"/>
                      </a:cxn>
                      <a:cxn ang="0">
                        <a:pos x="T4" y="T5"/>
                      </a:cxn>
                      <a:cxn ang="0">
                        <a:pos x="T6" y="T7"/>
                      </a:cxn>
                      <a:cxn ang="0">
                        <a:pos x="T8" y="T9"/>
                      </a:cxn>
                      <a:cxn ang="0">
                        <a:pos x="T10" y="T11"/>
                      </a:cxn>
                      <a:cxn ang="0">
                        <a:pos x="T12" y="T13"/>
                      </a:cxn>
                    </a:cxnLst>
                    <a:rect l="0" t="0" r="r" b="b"/>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grpSp>
        <p:grpSp>
          <p:nvGrpSpPr>
            <p:cNvPr id="7" name="组合 6"/>
            <p:cNvGrpSpPr/>
            <p:nvPr/>
          </p:nvGrpSpPr>
          <p:grpSpPr>
            <a:xfrm>
              <a:off x="4588382" y="1066338"/>
              <a:ext cx="211644" cy="313610"/>
              <a:chOff x="1788812" y="2276750"/>
              <a:chExt cx="392114" cy="581025"/>
            </a:xfrm>
            <a:solidFill>
              <a:schemeClr val="bg1">
                <a:lumMod val="85000"/>
              </a:schemeClr>
            </a:solidFill>
          </p:grpSpPr>
          <p:sp>
            <p:nvSpPr>
              <p:cNvPr id="17" name="Freeform 9"/>
              <p:cNvSpPr>
                <a:spLocks noEditPoints="1"/>
              </p:cNvSpPr>
              <p:nvPr/>
            </p:nvSpPr>
            <p:spPr bwMode="auto">
              <a:xfrm>
                <a:off x="1788812" y="2276750"/>
                <a:ext cx="392114" cy="430215"/>
              </a:xfrm>
              <a:custGeom>
                <a:avLst/>
                <a:gdLst>
                  <a:gd name="T0" fmla="*/ 108 w 149"/>
                  <a:gd name="T1" fmla="*/ 163 h 163"/>
                  <a:gd name="T2" fmla="*/ 35 w 149"/>
                  <a:gd name="T3" fmla="*/ 163 h 163"/>
                  <a:gd name="T4" fmla="*/ 35 w 149"/>
                  <a:gd name="T5" fmla="*/ 158 h 163"/>
                  <a:gd name="T6" fmla="*/ 30 w 149"/>
                  <a:gd name="T7" fmla="*/ 142 h 163"/>
                  <a:gd name="T8" fmla="*/ 21 w 149"/>
                  <a:gd name="T9" fmla="*/ 127 h 163"/>
                  <a:gd name="T10" fmla="*/ 0 w 149"/>
                  <a:gd name="T11" fmla="*/ 74 h 163"/>
                  <a:gd name="T12" fmla="*/ 74 w 149"/>
                  <a:gd name="T13" fmla="*/ 0 h 163"/>
                  <a:gd name="T14" fmla="*/ 149 w 149"/>
                  <a:gd name="T15" fmla="*/ 74 h 163"/>
                  <a:gd name="T16" fmla="*/ 127 w 149"/>
                  <a:gd name="T17" fmla="*/ 127 h 163"/>
                  <a:gd name="T18" fmla="*/ 118 w 149"/>
                  <a:gd name="T19" fmla="*/ 142 h 163"/>
                  <a:gd name="T20" fmla="*/ 114 w 149"/>
                  <a:gd name="T21" fmla="*/ 158 h 163"/>
                  <a:gd name="T22" fmla="*/ 113 w 149"/>
                  <a:gd name="T23" fmla="*/ 163 h 163"/>
                  <a:gd name="T24" fmla="*/ 108 w 149"/>
                  <a:gd name="T25" fmla="*/ 163 h 163"/>
                  <a:gd name="T26" fmla="*/ 46 w 149"/>
                  <a:gd name="T27" fmla="*/ 151 h 163"/>
                  <a:gd name="T28" fmla="*/ 103 w 149"/>
                  <a:gd name="T29" fmla="*/ 151 h 163"/>
                  <a:gd name="T30" fmla="*/ 108 w 149"/>
                  <a:gd name="T31" fmla="*/ 136 h 163"/>
                  <a:gd name="T32" fmla="*/ 117 w 149"/>
                  <a:gd name="T33" fmla="*/ 120 h 163"/>
                  <a:gd name="T34" fmla="*/ 136 w 149"/>
                  <a:gd name="T35" fmla="*/ 74 h 163"/>
                  <a:gd name="T36" fmla="*/ 74 w 149"/>
                  <a:gd name="T37" fmla="*/ 12 h 163"/>
                  <a:gd name="T38" fmla="*/ 12 w 149"/>
                  <a:gd name="T39" fmla="*/ 74 h 163"/>
                  <a:gd name="T40" fmla="*/ 31 w 149"/>
                  <a:gd name="T41" fmla="*/ 120 h 163"/>
                  <a:gd name="T42" fmla="*/ 41 w 149"/>
                  <a:gd name="T43" fmla="*/ 136 h 163"/>
                  <a:gd name="T44" fmla="*/ 46 w 149"/>
                  <a:gd name="T45" fmla="*/ 15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9" h="163">
                    <a:moveTo>
                      <a:pt x="108" y="163"/>
                    </a:moveTo>
                    <a:cubicBezTo>
                      <a:pt x="35" y="163"/>
                      <a:pt x="35" y="163"/>
                      <a:pt x="35" y="163"/>
                    </a:cubicBezTo>
                    <a:cubicBezTo>
                      <a:pt x="35" y="158"/>
                      <a:pt x="35" y="158"/>
                      <a:pt x="35" y="158"/>
                    </a:cubicBezTo>
                    <a:cubicBezTo>
                      <a:pt x="34" y="153"/>
                      <a:pt x="32" y="144"/>
                      <a:pt x="30" y="142"/>
                    </a:cubicBezTo>
                    <a:cubicBezTo>
                      <a:pt x="28" y="137"/>
                      <a:pt x="24" y="132"/>
                      <a:pt x="21" y="127"/>
                    </a:cubicBezTo>
                    <a:cubicBezTo>
                      <a:pt x="11" y="112"/>
                      <a:pt x="0" y="95"/>
                      <a:pt x="0" y="74"/>
                    </a:cubicBezTo>
                    <a:cubicBezTo>
                      <a:pt x="0" y="33"/>
                      <a:pt x="33" y="0"/>
                      <a:pt x="74" y="0"/>
                    </a:cubicBezTo>
                    <a:cubicBezTo>
                      <a:pt x="115" y="0"/>
                      <a:pt x="149" y="33"/>
                      <a:pt x="149" y="74"/>
                    </a:cubicBezTo>
                    <a:cubicBezTo>
                      <a:pt x="149" y="95"/>
                      <a:pt x="138" y="112"/>
                      <a:pt x="127" y="127"/>
                    </a:cubicBezTo>
                    <a:cubicBezTo>
                      <a:pt x="124" y="132"/>
                      <a:pt x="121" y="137"/>
                      <a:pt x="118" y="142"/>
                    </a:cubicBezTo>
                    <a:cubicBezTo>
                      <a:pt x="117" y="144"/>
                      <a:pt x="115" y="153"/>
                      <a:pt x="114" y="158"/>
                    </a:cubicBezTo>
                    <a:cubicBezTo>
                      <a:pt x="113" y="163"/>
                      <a:pt x="113" y="163"/>
                      <a:pt x="113" y="163"/>
                    </a:cubicBezTo>
                    <a:lnTo>
                      <a:pt x="108" y="163"/>
                    </a:lnTo>
                    <a:close/>
                    <a:moveTo>
                      <a:pt x="46" y="151"/>
                    </a:moveTo>
                    <a:cubicBezTo>
                      <a:pt x="103" y="151"/>
                      <a:pt x="103" y="151"/>
                      <a:pt x="103" y="151"/>
                    </a:cubicBezTo>
                    <a:cubicBezTo>
                      <a:pt x="104" y="146"/>
                      <a:pt x="105" y="139"/>
                      <a:pt x="108" y="136"/>
                    </a:cubicBezTo>
                    <a:cubicBezTo>
                      <a:pt x="111" y="130"/>
                      <a:pt x="114" y="125"/>
                      <a:pt x="117" y="120"/>
                    </a:cubicBezTo>
                    <a:cubicBezTo>
                      <a:pt x="127" y="106"/>
                      <a:pt x="136" y="92"/>
                      <a:pt x="136" y="74"/>
                    </a:cubicBezTo>
                    <a:cubicBezTo>
                      <a:pt x="136" y="40"/>
                      <a:pt x="109" y="12"/>
                      <a:pt x="74" y="12"/>
                    </a:cubicBezTo>
                    <a:cubicBezTo>
                      <a:pt x="40" y="12"/>
                      <a:pt x="12" y="40"/>
                      <a:pt x="12" y="74"/>
                    </a:cubicBezTo>
                    <a:cubicBezTo>
                      <a:pt x="12" y="92"/>
                      <a:pt x="21" y="106"/>
                      <a:pt x="31" y="120"/>
                    </a:cubicBezTo>
                    <a:cubicBezTo>
                      <a:pt x="35" y="125"/>
                      <a:pt x="38" y="130"/>
                      <a:pt x="41" y="136"/>
                    </a:cubicBezTo>
                    <a:cubicBezTo>
                      <a:pt x="43" y="139"/>
                      <a:pt x="45" y="146"/>
                      <a:pt x="46" y="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8" name="Freeform 10"/>
              <p:cNvSpPr>
                <a:spLocks/>
              </p:cNvSpPr>
              <p:nvPr/>
            </p:nvSpPr>
            <p:spPr bwMode="auto">
              <a:xfrm>
                <a:off x="1884062" y="2729186"/>
                <a:ext cx="195263" cy="128589"/>
              </a:xfrm>
              <a:custGeom>
                <a:avLst/>
                <a:gdLst>
                  <a:gd name="T0" fmla="*/ 0 w 74"/>
                  <a:gd name="T1" fmla="*/ 0 h 49"/>
                  <a:gd name="T2" fmla="*/ 0 w 74"/>
                  <a:gd name="T3" fmla="*/ 20 h 49"/>
                  <a:gd name="T4" fmla="*/ 37 w 74"/>
                  <a:gd name="T5" fmla="*/ 49 h 49"/>
                  <a:gd name="T6" fmla="*/ 41 w 74"/>
                  <a:gd name="T7" fmla="*/ 49 h 49"/>
                  <a:gd name="T8" fmla="*/ 74 w 74"/>
                  <a:gd name="T9" fmla="*/ 20 h 49"/>
                  <a:gd name="T10" fmla="*/ 74 w 74"/>
                  <a:gd name="T11" fmla="*/ 0 h 49"/>
                  <a:gd name="T12" fmla="*/ 0 w 74"/>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74" h="49">
                    <a:moveTo>
                      <a:pt x="0" y="0"/>
                    </a:moveTo>
                    <a:cubicBezTo>
                      <a:pt x="0" y="20"/>
                      <a:pt x="0" y="20"/>
                      <a:pt x="0" y="20"/>
                    </a:cubicBezTo>
                    <a:cubicBezTo>
                      <a:pt x="0" y="36"/>
                      <a:pt x="17" y="49"/>
                      <a:pt x="37" y="49"/>
                    </a:cubicBezTo>
                    <a:cubicBezTo>
                      <a:pt x="41" y="49"/>
                      <a:pt x="41" y="49"/>
                      <a:pt x="41" y="49"/>
                    </a:cubicBezTo>
                    <a:cubicBezTo>
                      <a:pt x="61" y="49"/>
                      <a:pt x="74" y="36"/>
                      <a:pt x="74" y="20"/>
                    </a:cubicBezTo>
                    <a:cubicBezTo>
                      <a:pt x="74" y="0"/>
                      <a:pt x="74" y="0"/>
                      <a:pt x="74" y="0"/>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19" name="Freeform 11"/>
              <p:cNvSpPr>
                <a:spLocks/>
              </p:cNvSpPr>
              <p:nvPr/>
            </p:nvSpPr>
            <p:spPr bwMode="auto">
              <a:xfrm>
                <a:off x="1872946" y="2459307"/>
                <a:ext cx="223838" cy="179388"/>
              </a:xfrm>
              <a:custGeom>
                <a:avLst/>
                <a:gdLst>
                  <a:gd name="T0" fmla="*/ 83 w 85"/>
                  <a:gd name="T1" fmla="*/ 9 h 68"/>
                  <a:gd name="T2" fmla="*/ 62 w 85"/>
                  <a:gd name="T3" fmla="*/ 66 h 68"/>
                  <a:gd name="T4" fmla="*/ 62 w 85"/>
                  <a:gd name="T5" fmla="*/ 68 h 68"/>
                  <a:gd name="T6" fmla="*/ 52 w 85"/>
                  <a:gd name="T7" fmla="*/ 68 h 68"/>
                  <a:gd name="T8" fmla="*/ 53 w 85"/>
                  <a:gd name="T9" fmla="*/ 66 h 68"/>
                  <a:gd name="T10" fmla="*/ 67 w 85"/>
                  <a:gd name="T11" fmla="*/ 17 h 68"/>
                  <a:gd name="T12" fmla="*/ 67 w 85"/>
                  <a:gd name="T13" fmla="*/ 17 h 68"/>
                  <a:gd name="T14" fmla="*/ 66 w 85"/>
                  <a:gd name="T15" fmla="*/ 17 h 68"/>
                  <a:gd name="T16" fmla="*/ 55 w 85"/>
                  <a:gd name="T17" fmla="*/ 13 h 68"/>
                  <a:gd name="T18" fmla="*/ 44 w 85"/>
                  <a:gd name="T19" fmla="*/ 17 h 68"/>
                  <a:gd name="T20" fmla="*/ 30 w 85"/>
                  <a:gd name="T21" fmla="*/ 12 h 68"/>
                  <a:gd name="T22" fmla="*/ 17 w 85"/>
                  <a:gd name="T23" fmla="*/ 16 h 68"/>
                  <a:gd name="T24" fmla="*/ 30 w 85"/>
                  <a:gd name="T25" fmla="*/ 66 h 68"/>
                  <a:gd name="T26" fmla="*/ 31 w 85"/>
                  <a:gd name="T27" fmla="*/ 68 h 68"/>
                  <a:gd name="T28" fmla="*/ 21 w 85"/>
                  <a:gd name="T29" fmla="*/ 68 h 68"/>
                  <a:gd name="T30" fmla="*/ 21 w 85"/>
                  <a:gd name="T31" fmla="*/ 66 h 68"/>
                  <a:gd name="T32" fmla="*/ 2 w 85"/>
                  <a:gd name="T33" fmla="*/ 9 h 68"/>
                  <a:gd name="T34" fmla="*/ 2 w 85"/>
                  <a:gd name="T35" fmla="*/ 9 h 68"/>
                  <a:gd name="T36" fmla="*/ 1 w 85"/>
                  <a:gd name="T37" fmla="*/ 8 h 68"/>
                  <a:gd name="T38" fmla="*/ 1 w 85"/>
                  <a:gd name="T39" fmla="*/ 8 h 68"/>
                  <a:gd name="T40" fmla="*/ 1 w 85"/>
                  <a:gd name="T41" fmla="*/ 7 h 68"/>
                  <a:gd name="T42" fmla="*/ 2 w 85"/>
                  <a:gd name="T43" fmla="*/ 1 h 68"/>
                  <a:gd name="T44" fmla="*/ 9 w 85"/>
                  <a:gd name="T45" fmla="*/ 3 h 68"/>
                  <a:gd name="T46" fmla="*/ 9 w 85"/>
                  <a:gd name="T47" fmla="*/ 3 h 68"/>
                  <a:gd name="T48" fmla="*/ 16 w 85"/>
                  <a:gd name="T49" fmla="*/ 7 h 68"/>
                  <a:gd name="T50" fmla="*/ 27 w 85"/>
                  <a:gd name="T51" fmla="*/ 2 h 68"/>
                  <a:gd name="T52" fmla="*/ 31 w 85"/>
                  <a:gd name="T53" fmla="*/ 1 h 68"/>
                  <a:gd name="T54" fmla="*/ 34 w 85"/>
                  <a:gd name="T55" fmla="*/ 3 h 68"/>
                  <a:gd name="T56" fmla="*/ 43 w 85"/>
                  <a:gd name="T57" fmla="*/ 8 h 68"/>
                  <a:gd name="T58" fmla="*/ 52 w 85"/>
                  <a:gd name="T59" fmla="*/ 3 h 68"/>
                  <a:gd name="T60" fmla="*/ 55 w 85"/>
                  <a:gd name="T61" fmla="*/ 1 h 68"/>
                  <a:gd name="T62" fmla="*/ 59 w 85"/>
                  <a:gd name="T63" fmla="*/ 3 h 68"/>
                  <a:gd name="T64" fmla="*/ 66 w 85"/>
                  <a:gd name="T65" fmla="*/ 8 h 68"/>
                  <a:gd name="T66" fmla="*/ 66 w 85"/>
                  <a:gd name="T67" fmla="*/ 8 h 68"/>
                  <a:gd name="T68" fmla="*/ 76 w 85"/>
                  <a:gd name="T69" fmla="*/ 3 h 68"/>
                  <a:gd name="T70" fmla="*/ 82 w 85"/>
                  <a:gd name="T71" fmla="*/ 2 h 68"/>
                  <a:gd name="T72" fmla="*/ 83 w 85"/>
                  <a:gd name="T73" fmla="*/ 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 h="68">
                    <a:moveTo>
                      <a:pt x="83" y="9"/>
                    </a:moveTo>
                    <a:cubicBezTo>
                      <a:pt x="71" y="25"/>
                      <a:pt x="64" y="44"/>
                      <a:pt x="62" y="66"/>
                    </a:cubicBezTo>
                    <a:cubicBezTo>
                      <a:pt x="62" y="68"/>
                      <a:pt x="62" y="68"/>
                      <a:pt x="62" y="68"/>
                    </a:cubicBezTo>
                    <a:cubicBezTo>
                      <a:pt x="52" y="68"/>
                      <a:pt x="52" y="68"/>
                      <a:pt x="52" y="68"/>
                    </a:cubicBezTo>
                    <a:cubicBezTo>
                      <a:pt x="53" y="66"/>
                      <a:pt x="53" y="66"/>
                      <a:pt x="53" y="66"/>
                    </a:cubicBezTo>
                    <a:cubicBezTo>
                      <a:pt x="55" y="48"/>
                      <a:pt x="59" y="32"/>
                      <a:pt x="67" y="17"/>
                    </a:cubicBezTo>
                    <a:cubicBezTo>
                      <a:pt x="67" y="17"/>
                      <a:pt x="67" y="17"/>
                      <a:pt x="67" y="17"/>
                    </a:cubicBezTo>
                    <a:cubicBezTo>
                      <a:pt x="66" y="17"/>
                      <a:pt x="66" y="17"/>
                      <a:pt x="66" y="17"/>
                    </a:cubicBezTo>
                    <a:cubicBezTo>
                      <a:pt x="63" y="17"/>
                      <a:pt x="59" y="16"/>
                      <a:pt x="55" y="13"/>
                    </a:cubicBezTo>
                    <a:cubicBezTo>
                      <a:pt x="52" y="16"/>
                      <a:pt x="48" y="17"/>
                      <a:pt x="44" y="17"/>
                    </a:cubicBezTo>
                    <a:cubicBezTo>
                      <a:pt x="39" y="17"/>
                      <a:pt x="34" y="16"/>
                      <a:pt x="30" y="12"/>
                    </a:cubicBezTo>
                    <a:cubicBezTo>
                      <a:pt x="26" y="15"/>
                      <a:pt x="21" y="17"/>
                      <a:pt x="17" y="16"/>
                    </a:cubicBezTo>
                    <a:cubicBezTo>
                      <a:pt x="28" y="38"/>
                      <a:pt x="30" y="59"/>
                      <a:pt x="30" y="66"/>
                    </a:cubicBezTo>
                    <a:cubicBezTo>
                      <a:pt x="31" y="68"/>
                      <a:pt x="31" y="68"/>
                      <a:pt x="31" y="68"/>
                    </a:cubicBezTo>
                    <a:cubicBezTo>
                      <a:pt x="21" y="68"/>
                      <a:pt x="21" y="68"/>
                      <a:pt x="21" y="68"/>
                    </a:cubicBezTo>
                    <a:cubicBezTo>
                      <a:pt x="21" y="66"/>
                      <a:pt x="21" y="66"/>
                      <a:pt x="21" y="66"/>
                    </a:cubicBezTo>
                    <a:cubicBezTo>
                      <a:pt x="21" y="58"/>
                      <a:pt x="17" y="31"/>
                      <a:pt x="2" y="9"/>
                    </a:cubicBezTo>
                    <a:cubicBezTo>
                      <a:pt x="2" y="9"/>
                      <a:pt x="2" y="9"/>
                      <a:pt x="2" y="9"/>
                    </a:cubicBezTo>
                    <a:cubicBezTo>
                      <a:pt x="1" y="8"/>
                      <a:pt x="1" y="8"/>
                      <a:pt x="1" y="8"/>
                    </a:cubicBezTo>
                    <a:cubicBezTo>
                      <a:pt x="1" y="8"/>
                      <a:pt x="1" y="8"/>
                      <a:pt x="1" y="8"/>
                    </a:cubicBezTo>
                    <a:cubicBezTo>
                      <a:pt x="1" y="7"/>
                      <a:pt x="1" y="7"/>
                      <a:pt x="1" y="7"/>
                    </a:cubicBezTo>
                    <a:cubicBezTo>
                      <a:pt x="0" y="5"/>
                      <a:pt x="0" y="3"/>
                      <a:pt x="2" y="1"/>
                    </a:cubicBezTo>
                    <a:cubicBezTo>
                      <a:pt x="5" y="0"/>
                      <a:pt x="7" y="1"/>
                      <a:pt x="9" y="3"/>
                    </a:cubicBezTo>
                    <a:cubicBezTo>
                      <a:pt x="9" y="3"/>
                      <a:pt x="9" y="3"/>
                      <a:pt x="9" y="3"/>
                    </a:cubicBezTo>
                    <a:cubicBezTo>
                      <a:pt x="11" y="5"/>
                      <a:pt x="14" y="7"/>
                      <a:pt x="16" y="7"/>
                    </a:cubicBezTo>
                    <a:cubicBezTo>
                      <a:pt x="20" y="7"/>
                      <a:pt x="23" y="6"/>
                      <a:pt x="27" y="2"/>
                    </a:cubicBezTo>
                    <a:cubicBezTo>
                      <a:pt x="28" y="1"/>
                      <a:pt x="29" y="1"/>
                      <a:pt x="31" y="1"/>
                    </a:cubicBezTo>
                    <a:cubicBezTo>
                      <a:pt x="32" y="1"/>
                      <a:pt x="33" y="2"/>
                      <a:pt x="34" y="3"/>
                    </a:cubicBezTo>
                    <a:cubicBezTo>
                      <a:pt x="37" y="6"/>
                      <a:pt x="40" y="8"/>
                      <a:pt x="43" y="8"/>
                    </a:cubicBezTo>
                    <a:cubicBezTo>
                      <a:pt x="47" y="8"/>
                      <a:pt x="50" y="5"/>
                      <a:pt x="52" y="3"/>
                    </a:cubicBezTo>
                    <a:cubicBezTo>
                      <a:pt x="53" y="2"/>
                      <a:pt x="54" y="1"/>
                      <a:pt x="55" y="1"/>
                    </a:cubicBezTo>
                    <a:cubicBezTo>
                      <a:pt x="57" y="1"/>
                      <a:pt x="58" y="2"/>
                      <a:pt x="59" y="3"/>
                    </a:cubicBezTo>
                    <a:cubicBezTo>
                      <a:pt x="61" y="6"/>
                      <a:pt x="63" y="8"/>
                      <a:pt x="66" y="8"/>
                    </a:cubicBezTo>
                    <a:cubicBezTo>
                      <a:pt x="66" y="8"/>
                      <a:pt x="66" y="8"/>
                      <a:pt x="66" y="8"/>
                    </a:cubicBezTo>
                    <a:cubicBezTo>
                      <a:pt x="70" y="8"/>
                      <a:pt x="73" y="6"/>
                      <a:pt x="76" y="3"/>
                    </a:cubicBezTo>
                    <a:cubicBezTo>
                      <a:pt x="78" y="1"/>
                      <a:pt x="81" y="1"/>
                      <a:pt x="82" y="2"/>
                    </a:cubicBezTo>
                    <a:cubicBezTo>
                      <a:pt x="84" y="4"/>
                      <a:pt x="85" y="7"/>
                      <a:pt x="83" y="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grpSp>
      <p:grpSp>
        <p:nvGrpSpPr>
          <p:cNvPr id="58" name="组合 57"/>
          <p:cNvGrpSpPr/>
          <p:nvPr/>
        </p:nvGrpSpPr>
        <p:grpSpPr>
          <a:xfrm>
            <a:off x="4267253" y="2314175"/>
            <a:ext cx="567798" cy="567798"/>
            <a:chOff x="3914900" y="2210647"/>
            <a:chExt cx="567798" cy="567798"/>
          </a:xfrm>
        </p:grpSpPr>
        <p:sp>
          <p:nvSpPr>
            <p:cNvPr id="30" name="矩形 29"/>
            <p:cNvSpPr/>
            <p:nvPr/>
          </p:nvSpPr>
          <p:spPr>
            <a:xfrm>
              <a:off x="3914900" y="2210647"/>
              <a:ext cx="567798" cy="567798"/>
            </a:xfrm>
            <a:prstGeom prst="rect">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nvGrpSpPr>
            <p:cNvPr id="8" name="组合 7"/>
            <p:cNvGrpSpPr/>
            <p:nvPr/>
          </p:nvGrpSpPr>
          <p:grpSpPr>
            <a:xfrm>
              <a:off x="4063245" y="2301510"/>
              <a:ext cx="328650" cy="344530"/>
              <a:chOff x="7002627" y="828237"/>
              <a:chExt cx="444697" cy="466185"/>
            </a:xfrm>
            <a:solidFill>
              <a:schemeClr val="bg1">
                <a:lumMod val="85000"/>
              </a:schemeClr>
            </a:solidFill>
          </p:grpSpPr>
          <p:sp>
            <p:nvSpPr>
              <p:cNvPr id="9" name="Freeform 11"/>
              <p:cNvSpPr>
                <a:spLocks/>
              </p:cNvSpPr>
              <p:nvPr/>
            </p:nvSpPr>
            <p:spPr bwMode="auto">
              <a:xfrm>
                <a:off x="7133420" y="1073942"/>
                <a:ext cx="88753" cy="87818"/>
              </a:xfrm>
              <a:custGeom>
                <a:avLst/>
                <a:gdLst>
                  <a:gd name="T0" fmla="*/ 24 w 40"/>
                  <a:gd name="T1" fmla="*/ 1 h 40"/>
                  <a:gd name="T2" fmla="*/ 20 w 40"/>
                  <a:gd name="T3" fmla="*/ 0 h 40"/>
                  <a:gd name="T4" fmla="*/ 0 w 40"/>
                  <a:gd name="T5" fmla="*/ 20 h 40"/>
                  <a:gd name="T6" fmla="*/ 20 w 40"/>
                  <a:gd name="T7" fmla="*/ 40 h 40"/>
                  <a:gd name="T8" fmla="*/ 40 w 40"/>
                  <a:gd name="T9" fmla="*/ 20 h 40"/>
                  <a:gd name="T10" fmla="*/ 39 w 40"/>
                  <a:gd name="T11" fmla="*/ 15 h 40"/>
                  <a:gd name="T12" fmla="*/ 15 w 40"/>
                  <a:gd name="T13" fmla="*/ 26 h 40"/>
                  <a:gd name="T14" fmla="*/ 24 w 40"/>
                  <a:gd name="T15" fmla="*/ 1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40">
                    <a:moveTo>
                      <a:pt x="24" y="1"/>
                    </a:moveTo>
                    <a:cubicBezTo>
                      <a:pt x="23" y="1"/>
                      <a:pt x="21" y="0"/>
                      <a:pt x="20" y="0"/>
                    </a:cubicBezTo>
                    <a:cubicBezTo>
                      <a:pt x="9" y="0"/>
                      <a:pt x="0" y="9"/>
                      <a:pt x="0" y="20"/>
                    </a:cubicBezTo>
                    <a:cubicBezTo>
                      <a:pt x="0" y="31"/>
                      <a:pt x="9" y="40"/>
                      <a:pt x="20" y="40"/>
                    </a:cubicBezTo>
                    <a:cubicBezTo>
                      <a:pt x="31" y="40"/>
                      <a:pt x="40" y="31"/>
                      <a:pt x="40" y="20"/>
                    </a:cubicBezTo>
                    <a:cubicBezTo>
                      <a:pt x="40" y="18"/>
                      <a:pt x="40" y="17"/>
                      <a:pt x="39" y="15"/>
                    </a:cubicBezTo>
                    <a:cubicBezTo>
                      <a:pt x="15" y="26"/>
                      <a:pt x="15" y="26"/>
                      <a:pt x="15" y="26"/>
                    </a:cubicBezTo>
                    <a:lnTo>
                      <a:pt x="2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0" name="Freeform 12"/>
              <p:cNvSpPr>
                <a:spLocks/>
              </p:cNvSpPr>
              <p:nvPr/>
            </p:nvSpPr>
            <p:spPr bwMode="auto">
              <a:xfrm>
                <a:off x="7002627" y="943149"/>
                <a:ext cx="351273" cy="351273"/>
              </a:xfrm>
              <a:custGeom>
                <a:avLst/>
                <a:gdLst>
                  <a:gd name="T0" fmla="*/ 131 w 159"/>
                  <a:gd name="T1" fmla="*/ 41 h 159"/>
                  <a:gd name="T2" fmla="*/ 144 w 159"/>
                  <a:gd name="T3" fmla="*/ 79 h 159"/>
                  <a:gd name="T4" fmla="*/ 79 w 159"/>
                  <a:gd name="T5" fmla="*/ 144 h 159"/>
                  <a:gd name="T6" fmla="*/ 15 w 159"/>
                  <a:gd name="T7" fmla="*/ 79 h 159"/>
                  <a:gd name="T8" fmla="*/ 79 w 159"/>
                  <a:gd name="T9" fmla="*/ 15 h 159"/>
                  <a:gd name="T10" fmla="*/ 112 w 159"/>
                  <a:gd name="T11" fmla="*/ 24 h 159"/>
                  <a:gd name="T12" fmla="*/ 122 w 159"/>
                  <a:gd name="T13" fmla="*/ 13 h 159"/>
                  <a:gd name="T14" fmla="*/ 79 w 159"/>
                  <a:gd name="T15" fmla="*/ 0 h 159"/>
                  <a:gd name="T16" fmla="*/ 0 w 159"/>
                  <a:gd name="T17" fmla="*/ 79 h 159"/>
                  <a:gd name="T18" fmla="*/ 79 w 159"/>
                  <a:gd name="T19" fmla="*/ 159 h 159"/>
                  <a:gd name="T20" fmla="*/ 159 w 159"/>
                  <a:gd name="T21" fmla="*/ 79 h 159"/>
                  <a:gd name="T22" fmla="*/ 141 w 159"/>
                  <a:gd name="T23" fmla="*/ 30 h 159"/>
                  <a:gd name="T24" fmla="*/ 131 w 159"/>
                  <a:gd name="T25" fmla="*/ 4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9" h="159">
                    <a:moveTo>
                      <a:pt x="131" y="41"/>
                    </a:moveTo>
                    <a:cubicBezTo>
                      <a:pt x="139" y="52"/>
                      <a:pt x="144" y="65"/>
                      <a:pt x="144" y="79"/>
                    </a:cubicBezTo>
                    <a:cubicBezTo>
                      <a:pt x="144" y="115"/>
                      <a:pt x="115" y="144"/>
                      <a:pt x="79" y="144"/>
                    </a:cubicBezTo>
                    <a:cubicBezTo>
                      <a:pt x="44" y="144"/>
                      <a:pt x="15" y="115"/>
                      <a:pt x="15" y="79"/>
                    </a:cubicBezTo>
                    <a:cubicBezTo>
                      <a:pt x="15" y="44"/>
                      <a:pt x="44" y="15"/>
                      <a:pt x="79" y="15"/>
                    </a:cubicBezTo>
                    <a:cubicBezTo>
                      <a:pt x="91" y="15"/>
                      <a:pt x="103" y="18"/>
                      <a:pt x="112" y="24"/>
                    </a:cubicBezTo>
                    <a:cubicBezTo>
                      <a:pt x="122" y="13"/>
                      <a:pt x="122" y="13"/>
                      <a:pt x="122" y="13"/>
                    </a:cubicBezTo>
                    <a:cubicBezTo>
                      <a:pt x="110" y="5"/>
                      <a:pt x="95" y="0"/>
                      <a:pt x="79" y="0"/>
                    </a:cubicBezTo>
                    <a:cubicBezTo>
                      <a:pt x="35" y="0"/>
                      <a:pt x="0" y="35"/>
                      <a:pt x="0" y="79"/>
                    </a:cubicBezTo>
                    <a:cubicBezTo>
                      <a:pt x="0" y="123"/>
                      <a:pt x="35" y="159"/>
                      <a:pt x="79" y="159"/>
                    </a:cubicBezTo>
                    <a:cubicBezTo>
                      <a:pt x="123" y="159"/>
                      <a:pt x="159" y="123"/>
                      <a:pt x="159" y="79"/>
                    </a:cubicBezTo>
                    <a:cubicBezTo>
                      <a:pt x="159" y="61"/>
                      <a:pt x="152" y="43"/>
                      <a:pt x="141" y="30"/>
                    </a:cubicBezTo>
                    <a:lnTo>
                      <a:pt x="131"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1" name="Freeform 13"/>
              <p:cNvSpPr>
                <a:spLocks/>
              </p:cNvSpPr>
              <p:nvPr/>
            </p:nvSpPr>
            <p:spPr bwMode="auto">
              <a:xfrm>
                <a:off x="7177329" y="1049652"/>
                <a:ext cx="66331" cy="68199"/>
              </a:xfrm>
              <a:custGeom>
                <a:avLst/>
                <a:gdLst>
                  <a:gd name="T0" fmla="*/ 71 w 71"/>
                  <a:gd name="T1" fmla="*/ 30 h 73"/>
                  <a:gd name="T2" fmla="*/ 38 w 71"/>
                  <a:gd name="T3" fmla="*/ 0 h 73"/>
                  <a:gd name="T4" fmla="*/ 19 w 71"/>
                  <a:gd name="T5" fmla="*/ 19 h 73"/>
                  <a:gd name="T6" fmla="*/ 0 w 71"/>
                  <a:gd name="T7" fmla="*/ 73 h 73"/>
                  <a:gd name="T8" fmla="*/ 55 w 71"/>
                  <a:gd name="T9" fmla="*/ 49 h 73"/>
                  <a:gd name="T10" fmla="*/ 71 w 71"/>
                  <a:gd name="T11" fmla="*/ 30 h 73"/>
                </a:gdLst>
                <a:ahLst/>
                <a:cxnLst>
                  <a:cxn ang="0">
                    <a:pos x="T0" y="T1"/>
                  </a:cxn>
                  <a:cxn ang="0">
                    <a:pos x="T2" y="T3"/>
                  </a:cxn>
                  <a:cxn ang="0">
                    <a:pos x="T4" y="T5"/>
                  </a:cxn>
                  <a:cxn ang="0">
                    <a:pos x="T6" y="T7"/>
                  </a:cxn>
                  <a:cxn ang="0">
                    <a:pos x="T8" y="T9"/>
                  </a:cxn>
                  <a:cxn ang="0">
                    <a:pos x="T10" y="T11"/>
                  </a:cxn>
                </a:cxnLst>
                <a:rect l="0" t="0" r="r" b="b"/>
                <a:pathLst>
                  <a:path w="71" h="73">
                    <a:moveTo>
                      <a:pt x="71" y="30"/>
                    </a:moveTo>
                    <a:lnTo>
                      <a:pt x="38" y="0"/>
                    </a:lnTo>
                    <a:lnTo>
                      <a:pt x="19" y="19"/>
                    </a:lnTo>
                    <a:lnTo>
                      <a:pt x="0" y="73"/>
                    </a:lnTo>
                    <a:lnTo>
                      <a:pt x="55" y="49"/>
                    </a:lnTo>
                    <a:lnTo>
                      <a:pt x="7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2" name="Freeform 14"/>
              <p:cNvSpPr>
                <a:spLocks/>
              </p:cNvSpPr>
              <p:nvPr/>
            </p:nvSpPr>
            <p:spPr bwMode="auto">
              <a:xfrm>
                <a:off x="7219370" y="916990"/>
                <a:ext cx="143873" cy="152281"/>
              </a:xfrm>
              <a:custGeom>
                <a:avLst/>
                <a:gdLst>
                  <a:gd name="T0" fmla="*/ 121 w 154"/>
                  <a:gd name="T1" fmla="*/ 0 h 163"/>
                  <a:gd name="T2" fmla="*/ 0 w 154"/>
                  <a:gd name="T3" fmla="*/ 132 h 163"/>
                  <a:gd name="T4" fmla="*/ 33 w 154"/>
                  <a:gd name="T5" fmla="*/ 163 h 163"/>
                  <a:gd name="T6" fmla="*/ 154 w 154"/>
                  <a:gd name="T7" fmla="*/ 31 h 163"/>
                  <a:gd name="T8" fmla="*/ 121 w 154"/>
                  <a:gd name="T9" fmla="*/ 35 h 163"/>
                  <a:gd name="T10" fmla="*/ 121 w 154"/>
                  <a:gd name="T11" fmla="*/ 0 h 163"/>
                </a:gdLst>
                <a:ahLst/>
                <a:cxnLst>
                  <a:cxn ang="0">
                    <a:pos x="T0" y="T1"/>
                  </a:cxn>
                  <a:cxn ang="0">
                    <a:pos x="T2" y="T3"/>
                  </a:cxn>
                  <a:cxn ang="0">
                    <a:pos x="T4" y="T5"/>
                  </a:cxn>
                  <a:cxn ang="0">
                    <a:pos x="T6" y="T7"/>
                  </a:cxn>
                  <a:cxn ang="0">
                    <a:pos x="T8" y="T9"/>
                  </a:cxn>
                  <a:cxn ang="0">
                    <a:pos x="T10" y="T11"/>
                  </a:cxn>
                </a:cxnLst>
                <a:rect l="0" t="0" r="r" b="b"/>
                <a:pathLst>
                  <a:path w="154" h="163">
                    <a:moveTo>
                      <a:pt x="121" y="0"/>
                    </a:moveTo>
                    <a:lnTo>
                      <a:pt x="0" y="132"/>
                    </a:lnTo>
                    <a:lnTo>
                      <a:pt x="33" y="163"/>
                    </a:lnTo>
                    <a:lnTo>
                      <a:pt x="154" y="31"/>
                    </a:lnTo>
                    <a:lnTo>
                      <a:pt x="121" y="35"/>
                    </a:lnTo>
                    <a:lnTo>
                      <a:pt x="1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3" name="Freeform 15"/>
              <p:cNvSpPr>
                <a:spLocks/>
              </p:cNvSpPr>
              <p:nvPr/>
            </p:nvSpPr>
            <p:spPr bwMode="auto">
              <a:xfrm>
                <a:off x="7338952" y="883357"/>
                <a:ext cx="56988" cy="59791"/>
              </a:xfrm>
              <a:custGeom>
                <a:avLst/>
                <a:gdLst>
                  <a:gd name="T0" fmla="*/ 14 w 61"/>
                  <a:gd name="T1" fmla="*/ 48 h 64"/>
                  <a:gd name="T2" fmla="*/ 14 w 61"/>
                  <a:gd name="T3" fmla="*/ 12 h 64"/>
                  <a:gd name="T4" fmla="*/ 0 w 61"/>
                  <a:gd name="T5" fmla="*/ 0 h 64"/>
                  <a:gd name="T6" fmla="*/ 0 w 61"/>
                  <a:gd name="T7" fmla="*/ 0 h 64"/>
                  <a:gd name="T8" fmla="*/ 0 w 61"/>
                  <a:gd name="T9" fmla="*/ 64 h 64"/>
                  <a:gd name="T10" fmla="*/ 61 w 61"/>
                  <a:gd name="T11" fmla="*/ 55 h 64"/>
                  <a:gd name="T12" fmla="*/ 61 w 61"/>
                  <a:gd name="T13" fmla="*/ 55 h 64"/>
                  <a:gd name="T14" fmla="*/ 50 w 61"/>
                  <a:gd name="T15" fmla="*/ 43 h 64"/>
                  <a:gd name="T16" fmla="*/ 14 w 61"/>
                  <a:gd name="T17"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4">
                    <a:moveTo>
                      <a:pt x="14" y="48"/>
                    </a:moveTo>
                    <a:lnTo>
                      <a:pt x="14" y="12"/>
                    </a:lnTo>
                    <a:lnTo>
                      <a:pt x="0" y="0"/>
                    </a:lnTo>
                    <a:lnTo>
                      <a:pt x="0" y="0"/>
                    </a:lnTo>
                    <a:lnTo>
                      <a:pt x="0" y="64"/>
                    </a:lnTo>
                    <a:lnTo>
                      <a:pt x="61" y="55"/>
                    </a:lnTo>
                    <a:lnTo>
                      <a:pt x="61" y="55"/>
                    </a:lnTo>
                    <a:lnTo>
                      <a:pt x="50" y="43"/>
                    </a:lnTo>
                    <a:lnTo>
                      <a:pt x="14"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4" name="Freeform 16"/>
              <p:cNvSpPr>
                <a:spLocks/>
              </p:cNvSpPr>
              <p:nvPr/>
            </p:nvSpPr>
            <p:spPr bwMode="auto">
              <a:xfrm>
                <a:off x="7363242" y="855330"/>
                <a:ext cx="59791" cy="61660"/>
              </a:xfrm>
              <a:custGeom>
                <a:avLst/>
                <a:gdLst>
                  <a:gd name="T0" fmla="*/ 14 w 64"/>
                  <a:gd name="T1" fmla="*/ 49 h 66"/>
                  <a:gd name="T2" fmla="*/ 14 w 64"/>
                  <a:gd name="T3" fmla="*/ 11 h 66"/>
                  <a:gd name="T4" fmla="*/ 2 w 64"/>
                  <a:gd name="T5" fmla="*/ 0 h 66"/>
                  <a:gd name="T6" fmla="*/ 2 w 64"/>
                  <a:gd name="T7" fmla="*/ 0 h 66"/>
                  <a:gd name="T8" fmla="*/ 0 w 64"/>
                  <a:gd name="T9" fmla="*/ 66 h 66"/>
                  <a:gd name="T10" fmla="*/ 64 w 64"/>
                  <a:gd name="T11" fmla="*/ 56 h 66"/>
                  <a:gd name="T12" fmla="*/ 64 w 64"/>
                  <a:gd name="T13" fmla="*/ 56 h 66"/>
                  <a:gd name="T14" fmla="*/ 50 w 64"/>
                  <a:gd name="T15" fmla="*/ 44 h 66"/>
                  <a:gd name="T16" fmla="*/ 14 w 64"/>
                  <a:gd name="T17" fmla="*/ 4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6">
                    <a:moveTo>
                      <a:pt x="14" y="49"/>
                    </a:moveTo>
                    <a:lnTo>
                      <a:pt x="14" y="11"/>
                    </a:lnTo>
                    <a:lnTo>
                      <a:pt x="2" y="0"/>
                    </a:lnTo>
                    <a:lnTo>
                      <a:pt x="2" y="0"/>
                    </a:lnTo>
                    <a:lnTo>
                      <a:pt x="0" y="66"/>
                    </a:lnTo>
                    <a:lnTo>
                      <a:pt x="64" y="56"/>
                    </a:lnTo>
                    <a:lnTo>
                      <a:pt x="64" y="56"/>
                    </a:lnTo>
                    <a:lnTo>
                      <a:pt x="50" y="44"/>
                    </a:lnTo>
                    <a:lnTo>
                      <a:pt x="14"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5" name="Freeform 17"/>
              <p:cNvSpPr>
                <a:spLocks/>
              </p:cNvSpPr>
              <p:nvPr/>
            </p:nvSpPr>
            <p:spPr bwMode="auto">
              <a:xfrm>
                <a:off x="7067089" y="1009479"/>
                <a:ext cx="220480" cy="218612"/>
              </a:xfrm>
              <a:custGeom>
                <a:avLst/>
                <a:gdLst>
                  <a:gd name="T0" fmla="*/ 50 w 100"/>
                  <a:gd name="T1" fmla="*/ 0 h 99"/>
                  <a:gd name="T2" fmla="*/ 0 w 100"/>
                  <a:gd name="T3" fmla="*/ 49 h 99"/>
                  <a:gd name="T4" fmla="*/ 50 w 100"/>
                  <a:gd name="T5" fmla="*/ 99 h 99"/>
                  <a:gd name="T6" fmla="*/ 100 w 100"/>
                  <a:gd name="T7" fmla="*/ 49 h 99"/>
                  <a:gd name="T8" fmla="*/ 92 w 100"/>
                  <a:gd name="T9" fmla="*/ 22 h 99"/>
                  <a:gd name="T10" fmla="*/ 83 w 100"/>
                  <a:gd name="T11" fmla="*/ 32 h 99"/>
                  <a:gd name="T12" fmla="*/ 81 w 100"/>
                  <a:gd name="T13" fmla="*/ 34 h 99"/>
                  <a:gd name="T14" fmla="*/ 85 w 100"/>
                  <a:gd name="T15" fmla="*/ 49 h 99"/>
                  <a:gd name="T16" fmla="*/ 50 w 100"/>
                  <a:gd name="T17" fmla="*/ 84 h 99"/>
                  <a:gd name="T18" fmla="*/ 15 w 100"/>
                  <a:gd name="T19" fmla="*/ 49 h 99"/>
                  <a:gd name="T20" fmla="*/ 50 w 100"/>
                  <a:gd name="T21" fmla="*/ 15 h 99"/>
                  <a:gd name="T22" fmla="*/ 62 w 100"/>
                  <a:gd name="T23" fmla="*/ 17 h 99"/>
                  <a:gd name="T24" fmla="*/ 64 w 100"/>
                  <a:gd name="T25" fmla="*/ 14 h 99"/>
                  <a:gd name="T26" fmla="*/ 73 w 100"/>
                  <a:gd name="T27" fmla="*/ 5 h 99"/>
                  <a:gd name="T28" fmla="*/ 50 w 100"/>
                  <a:gd name="T2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0" h="99">
                    <a:moveTo>
                      <a:pt x="50" y="0"/>
                    </a:moveTo>
                    <a:cubicBezTo>
                      <a:pt x="23" y="0"/>
                      <a:pt x="0" y="22"/>
                      <a:pt x="0" y="49"/>
                    </a:cubicBezTo>
                    <a:cubicBezTo>
                      <a:pt x="0" y="77"/>
                      <a:pt x="23" y="99"/>
                      <a:pt x="50" y="99"/>
                    </a:cubicBezTo>
                    <a:cubicBezTo>
                      <a:pt x="78" y="99"/>
                      <a:pt x="100" y="77"/>
                      <a:pt x="100" y="49"/>
                    </a:cubicBezTo>
                    <a:cubicBezTo>
                      <a:pt x="100" y="39"/>
                      <a:pt x="97" y="30"/>
                      <a:pt x="92" y="22"/>
                    </a:cubicBezTo>
                    <a:cubicBezTo>
                      <a:pt x="83" y="32"/>
                      <a:pt x="83" y="32"/>
                      <a:pt x="83" y="32"/>
                    </a:cubicBezTo>
                    <a:cubicBezTo>
                      <a:pt x="81" y="34"/>
                      <a:pt x="81" y="34"/>
                      <a:pt x="81" y="34"/>
                    </a:cubicBezTo>
                    <a:cubicBezTo>
                      <a:pt x="84" y="39"/>
                      <a:pt x="85" y="44"/>
                      <a:pt x="85" y="49"/>
                    </a:cubicBezTo>
                    <a:cubicBezTo>
                      <a:pt x="85" y="69"/>
                      <a:pt x="69" y="84"/>
                      <a:pt x="50" y="84"/>
                    </a:cubicBezTo>
                    <a:cubicBezTo>
                      <a:pt x="31" y="84"/>
                      <a:pt x="15" y="69"/>
                      <a:pt x="15" y="49"/>
                    </a:cubicBezTo>
                    <a:cubicBezTo>
                      <a:pt x="15" y="30"/>
                      <a:pt x="31" y="15"/>
                      <a:pt x="50" y="15"/>
                    </a:cubicBezTo>
                    <a:cubicBezTo>
                      <a:pt x="54" y="15"/>
                      <a:pt x="59" y="15"/>
                      <a:pt x="62" y="17"/>
                    </a:cubicBezTo>
                    <a:cubicBezTo>
                      <a:pt x="64" y="14"/>
                      <a:pt x="64" y="14"/>
                      <a:pt x="64" y="14"/>
                    </a:cubicBezTo>
                    <a:cubicBezTo>
                      <a:pt x="73" y="5"/>
                      <a:pt x="73" y="5"/>
                      <a:pt x="73" y="5"/>
                    </a:cubicBezTo>
                    <a:cubicBezTo>
                      <a:pt x="66" y="2"/>
                      <a:pt x="58" y="0"/>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16" name="Freeform 18"/>
              <p:cNvSpPr>
                <a:spLocks/>
              </p:cNvSpPr>
              <p:nvPr/>
            </p:nvSpPr>
            <p:spPr bwMode="auto">
              <a:xfrm>
                <a:off x="7389401" y="828237"/>
                <a:ext cx="57923" cy="59791"/>
              </a:xfrm>
              <a:custGeom>
                <a:avLst/>
                <a:gdLst>
                  <a:gd name="T0" fmla="*/ 50 w 62"/>
                  <a:gd name="T1" fmla="*/ 43 h 64"/>
                  <a:gd name="T2" fmla="*/ 15 w 62"/>
                  <a:gd name="T3" fmla="*/ 47 h 64"/>
                  <a:gd name="T4" fmla="*/ 15 w 62"/>
                  <a:gd name="T5" fmla="*/ 12 h 64"/>
                  <a:gd name="T6" fmla="*/ 0 w 62"/>
                  <a:gd name="T7" fmla="*/ 0 h 64"/>
                  <a:gd name="T8" fmla="*/ 0 w 62"/>
                  <a:gd name="T9" fmla="*/ 0 h 64"/>
                  <a:gd name="T10" fmla="*/ 0 w 62"/>
                  <a:gd name="T11" fmla="*/ 64 h 64"/>
                  <a:gd name="T12" fmla="*/ 62 w 62"/>
                  <a:gd name="T13" fmla="*/ 55 h 64"/>
                  <a:gd name="T14" fmla="*/ 62 w 62"/>
                  <a:gd name="T15" fmla="*/ 55 h 64"/>
                  <a:gd name="T16" fmla="*/ 50 w 62"/>
                  <a:gd name="T17"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64">
                    <a:moveTo>
                      <a:pt x="50" y="43"/>
                    </a:moveTo>
                    <a:lnTo>
                      <a:pt x="15" y="47"/>
                    </a:lnTo>
                    <a:lnTo>
                      <a:pt x="15" y="12"/>
                    </a:lnTo>
                    <a:lnTo>
                      <a:pt x="0" y="0"/>
                    </a:lnTo>
                    <a:lnTo>
                      <a:pt x="0" y="0"/>
                    </a:lnTo>
                    <a:lnTo>
                      <a:pt x="0" y="64"/>
                    </a:lnTo>
                    <a:lnTo>
                      <a:pt x="62" y="55"/>
                    </a:lnTo>
                    <a:lnTo>
                      <a:pt x="62" y="55"/>
                    </a:lnTo>
                    <a:lnTo>
                      <a:pt x="5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grpSp>
      <p:sp>
        <p:nvSpPr>
          <p:cNvPr id="53" name="Content Placeholder 2"/>
          <p:cNvSpPr txBox="1">
            <a:spLocks/>
          </p:cNvSpPr>
          <p:nvPr/>
        </p:nvSpPr>
        <p:spPr bwMode="auto">
          <a:xfrm>
            <a:off x="963913" y="1467570"/>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4" name="Content Placeholder 2"/>
          <p:cNvSpPr txBox="1">
            <a:spLocks/>
          </p:cNvSpPr>
          <p:nvPr/>
        </p:nvSpPr>
        <p:spPr bwMode="auto">
          <a:xfrm>
            <a:off x="1483459" y="3400279"/>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5" name="Content Placeholder 2"/>
          <p:cNvSpPr txBox="1">
            <a:spLocks/>
          </p:cNvSpPr>
          <p:nvPr/>
        </p:nvSpPr>
        <p:spPr bwMode="auto">
          <a:xfrm>
            <a:off x="5238040" y="1155842"/>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56" name="Content Placeholder 2"/>
          <p:cNvSpPr txBox="1">
            <a:spLocks/>
          </p:cNvSpPr>
          <p:nvPr/>
        </p:nvSpPr>
        <p:spPr bwMode="auto">
          <a:xfrm>
            <a:off x="5224185" y="2950006"/>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63" name="矩形 62"/>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64" name="Group 371"/>
          <p:cNvGrpSpPr>
            <a:grpSpLocks noChangeAspect="1"/>
          </p:cNvGrpSpPr>
          <p:nvPr/>
        </p:nvGrpSpPr>
        <p:grpSpPr bwMode="auto">
          <a:xfrm>
            <a:off x="1115616" y="549930"/>
            <a:ext cx="6912769" cy="59962"/>
            <a:chOff x="936" y="3880"/>
            <a:chExt cx="5806" cy="168"/>
          </a:xfrm>
          <a:solidFill>
            <a:schemeClr val="bg1"/>
          </a:solidFill>
        </p:grpSpPr>
        <p:sp>
          <p:nvSpPr>
            <p:cNvPr id="65"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3971554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p:cTn id="7" dur="500" fill="hold"/>
                                        <p:tgtEl>
                                          <p:spTgt spid="58"/>
                                        </p:tgtEl>
                                        <p:attrNameLst>
                                          <p:attrName>ppt_w</p:attrName>
                                        </p:attrNameLst>
                                      </p:cBhvr>
                                      <p:tavLst>
                                        <p:tav tm="0">
                                          <p:val>
                                            <p:fltVal val="0"/>
                                          </p:val>
                                        </p:tav>
                                        <p:tav tm="100000">
                                          <p:val>
                                            <p:strVal val="#ppt_w"/>
                                          </p:val>
                                        </p:tav>
                                      </p:tavLst>
                                    </p:anim>
                                    <p:anim calcmode="lin" valueType="num">
                                      <p:cBhvr>
                                        <p:cTn id="8" dur="500" fill="hold"/>
                                        <p:tgtEl>
                                          <p:spTgt spid="58"/>
                                        </p:tgtEl>
                                        <p:attrNameLst>
                                          <p:attrName>ppt_h</p:attrName>
                                        </p:attrNameLst>
                                      </p:cBhvr>
                                      <p:tavLst>
                                        <p:tav tm="0">
                                          <p:val>
                                            <p:fltVal val="0"/>
                                          </p:val>
                                        </p:tav>
                                        <p:tav tm="100000">
                                          <p:val>
                                            <p:strVal val="#ppt_h"/>
                                          </p:val>
                                        </p:tav>
                                      </p:tavLst>
                                    </p:anim>
                                    <p:animEffect transition="in" filter="fade">
                                      <p:cBhvr>
                                        <p:cTn id="9" dur="500"/>
                                        <p:tgtEl>
                                          <p:spTgt spid="58"/>
                                        </p:tgtEl>
                                      </p:cBhvr>
                                    </p:animEffect>
                                  </p:childTnLst>
                                </p:cTn>
                              </p:par>
                            </p:childTnLst>
                          </p:cTn>
                        </p:par>
                        <p:par>
                          <p:cTn id="10" fill="hold">
                            <p:stCondLst>
                              <p:cond delay="500"/>
                            </p:stCondLst>
                            <p:childTnLst>
                              <p:par>
                                <p:cTn id="11" presetID="16" presetClass="entr" presetSubtype="21" fill="hold" nodeType="afterEffect">
                                  <p:stCondLst>
                                    <p:cond delay="0"/>
                                  </p:stCondLst>
                                  <p:childTnLst>
                                    <p:set>
                                      <p:cBhvr>
                                        <p:cTn id="12" dur="1" fill="hold">
                                          <p:stCondLst>
                                            <p:cond delay="0"/>
                                          </p:stCondLst>
                                        </p:cTn>
                                        <p:tgtEl>
                                          <p:spTgt spid="62"/>
                                        </p:tgtEl>
                                        <p:attrNameLst>
                                          <p:attrName>style.visibility</p:attrName>
                                        </p:attrNameLst>
                                      </p:cBhvr>
                                      <p:to>
                                        <p:strVal val="visible"/>
                                      </p:to>
                                    </p:set>
                                    <p:animEffect transition="in" filter="barn(inVertical)">
                                      <p:cBhvr>
                                        <p:cTn id="13" dur="500"/>
                                        <p:tgtEl>
                                          <p:spTgt spid="62"/>
                                        </p:tgtEl>
                                      </p:cBhvr>
                                    </p:animEffect>
                                  </p:childTnLst>
                                </p:cTn>
                              </p:par>
                            </p:childTnLst>
                          </p:cTn>
                        </p:par>
                        <p:par>
                          <p:cTn id="14" fill="hold">
                            <p:stCondLst>
                              <p:cond delay="1000"/>
                            </p:stCondLst>
                            <p:childTnLst>
                              <p:par>
                                <p:cTn id="15" presetID="16" presetClass="entr" presetSubtype="42" fill="hold" nodeType="afterEffect">
                                  <p:stCondLst>
                                    <p:cond delay="0"/>
                                  </p:stCondLst>
                                  <p:childTnLst>
                                    <p:set>
                                      <p:cBhvr>
                                        <p:cTn id="16" dur="1" fill="hold">
                                          <p:stCondLst>
                                            <p:cond delay="0"/>
                                          </p:stCondLst>
                                        </p:cTn>
                                        <p:tgtEl>
                                          <p:spTgt spid="60"/>
                                        </p:tgtEl>
                                        <p:attrNameLst>
                                          <p:attrName>style.visibility</p:attrName>
                                        </p:attrNameLst>
                                      </p:cBhvr>
                                      <p:to>
                                        <p:strVal val="visible"/>
                                      </p:to>
                                    </p:set>
                                    <p:animEffect transition="in" filter="barn(outHorizontal)">
                                      <p:cBhvr>
                                        <p:cTn id="17" dur="500"/>
                                        <p:tgtEl>
                                          <p:spTgt spid="60"/>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53"/>
                                        </p:tgtEl>
                                        <p:attrNameLst>
                                          <p:attrName>style.visibility</p:attrName>
                                        </p:attrNameLst>
                                      </p:cBhvr>
                                      <p:to>
                                        <p:strVal val="visible"/>
                                      </p:to>
                                    </p:set>
                                    <p:anim calcmode="lin" valueType="num">
                                      <p:cBhvr>
                                        <p:cTn id="21" dur="500" fill="hold"/>
                                        <p:tgtEl>
                                          <p:spTgt spid="53"/>
                                        </p:tgtEl>
                                        <p:attrNameLst>
                                          <p:attrName>ppt_w</p:attrName>
                                        </p:attrNameLst>
                                      </p:cBhvr>
                                      <p:tavLst>
                                        <p:tav tm="0">
                                          <p:val>
                                            <p:fltVal val="0"/>
                                          </p:val>
                                        </p:tav>
                                        <p:tav tm="100000">
                                          <p:val>
                                            <p:strVal val="#ppt_w"/>
                                          </p:val>
                                        </p:tav>
                                      </p:tavLst>
                                    </p:anim>
                                    <p:anim calcmode="lin" valueType="num">
                                      <p:cBhvr>
                                        <p:cTn id="22" dur="500" fill="hold"/>
                                        <p:tgtEl>
                                          <p:spTgt spid="53"/>
                                        </p:tgtEl>
                                        <p:attrNameLst>
                                          <p:attrName>ppt_h</p:attrName>
                                        </p:attrNameLst>
                                      </p:cBhvr>
                                      <p:tavLst>
                                        <p:tav tm="0">
                                          <p:val>
                                            <p:fltVal val="0"/>
                                          </p:val>
                                        </p:tav>
                                        <p:tav tm="100000">
                                          <p:val>
                                            <p:strVal val="#ppt_h"/>
                                          </p:val>
                                        </p:tav>
                                      </p:tavLst>
                                    </p:anim>
                                    <p:animEffect transition="in" filter="fade">
                                      <p:cBhvr>
                                        <p:cTn id="23" dur="500"/>
                                        <p:tgtEl>
                                          <p:spTgt spid="53"/>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54"/>
                                        </p:tgtEl>
                                        <p:attrNameLst>
                                          <p:attrName>style.visibility</p:attrName>
                                        </p:attrNameLst>
                                      </p:cBhvr>
                                      <p:to>
                                        <p:strVal val="visible"/>
                                      </p:to>
                                    </p:set>
                                    <p:anim calcmode="lin" valueType="num">
                                      <p:cBhvr>
                                        <p:cTn id="27" dur="500" fill="hold"/>
                                        <p:tgtEl>
                                          <p:spTgt spid="54"/>
                                        </p:tgtEl>
                                        <p:attrNameLst>
                                          <p:attrName>ppt_w</p:attrName>
                                        </p:attrNameLst>
                                      </p:cBhvr>
                                      <p:tavLst>
                                        <p:tav tm="0">
                                          <p:val>
                                            <p:fltVal val="0"/>
                                          </p:val>
                                        </p:tav>
                                        <p:tav tm="100000">
                                          <p:val>
                                            <p:strVal val="#ppt_w"/>
                                          </p:val>
                                        </p:tav>
                                      </p:tavLst>
                                    </p:anim>
                                    <p:anim calcmode="lin" valueType="num">
                                      <p:cBhvr>
                                        <p:cTn id="28" dur="500" fill="hold"/>
                                        <p:tgtEl>
                                          <p:spTgt spid="54"/>
                                        </p:tgtEl>
                                        <p:attrNameLst>
                                          <p:attrName>ppt_h</p:attrName>
                                        </p:attrNameLst>
                                      </p:cBhvr>
                                      <p:tavLst>
                                        <p:tav tm="0">
                                          <p:val>
                                            <p:fltVal val="0"/>
                                          </p:val>
                                        </p:tav>
                                        <p:tav tm="100000">
                                          <p:val>
                                            <p:strVal val="#ppt_h"/>
                                          </p:val>
                                        </p:tav>
                                      </p:tavLst>
                                    </p:anim>
                                    <p:animEffect transition="in" filter="fade">
                                      <p:cBhvr>
                                        <p:cTn id="29" dur="500"/>
                                        <p:tgtEl>
                                          <p:spTgt spid="54"/>
                                        </p:tgtEl>
                                      </p:cBhvr>
                                    </p:animEffect>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55"/>
                                        </p:tgtEl>
                                        <p:attrNameLst>
                                          <p:attrName>style.visibility</p:attrName>
                                        </p:attrNameLst>
                                      </p:cBhvr>
                                      <p:to>
                                        <p:strVal val="visible"/>
                                      </p:to>
                                    </p:set>
                                    <p:anim calcmode="lin" valueType="num">
                                      <p:cBhvr>
                                        <p:cTn id="33" dur="500" fill="hold"/>
                                        <p:tgtEl>
                                          <p:spTgt spid="55"/>
                                        </p:tgtEl>
                                        <p:attrNameLst>
                                          <p:attrName>ppt_w</p:attrName>
                                        </p:attrNameLst>
                                      </p:cBhvr>
                                      <p:tavLst>
                                        <p:tav tm="0">
                                          <p:val>
                                            <p:fltVal val="0"/>
                                          </p:val>
                                        </p:tav>
                                        <p:tav tm="100000">
                                          <p:val>
                                            <p:strVal val="#ppt_w"/>
                                          </p:val>
                                        </p:tav>
                                      </p:tavLst>
                                    </p:anim>
                                    <p:anim calcmode="lin" valueType="num">
                                      <p:cBhvr>
                                        <p:cTn id="34" dur="500" fill="hold"/>
                                        <p:tgtEl>
                                          <p:spTgt spid="55"/>
                                        </p:tgtEl>
                                        <p:attrNameLst>
                                          <p:attrName>ppt_h</p:attrName>
                                        </p:attrNameLst>
                                      </p:cBhvr>
                                      <p:tavLst>
                                        <p:tav tm="0">
                                          <p:val>
                                            <p:fltVal val="0"/>
                                          </p:val>
                                        </p:tav>
                                        <p:tav tm="100000">
                                          <p:val>
                                            <p:strVal val="#ppt_h"/>
                                          </p:val>
                                        </p:tav>
                                      </p:tavLst>
                                    </p:anim>
                                    <p:animEffect transition="in" filter="fade">
                                      <p:cBhvr>
                                        <p:cTn id="35" dur="500"/>
                                        <p:tgtEl>
                                          <p:spTgt spid="55"/>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56"/>
                                        </p:tgtEl>
                                        <p:attrNameLst>
                                          <p:attrName>style.visibility</p:attrName>
                                        </p:attrNameLst>
                                      </p:cBhvr>
                                      <p:to>
                                        <p:strVal val="visible"/>
                                      </p:to>
                                    </p:set>
                                    <p:anim calcmode="lin" valueType="num">
                                      <p:cBhvr>
                                        <p:cTn id="39" dur="500" fill="hold"/>
                                        <p:tgtEl>
                                          <p:spTgt spid="56"/>
                                        </p:tgtEl>
                                        <p:attrNameLst>
                                          <p:attrName>ppt_w</p:attrName>
                                        </p:attrNameLst>
                                      </p:cBhvr>
                                      <p:tavLst>
                                        <p:tav tm="0">
                                          <p:val>
                                            <p:fltVal val="0"/>
                                          </p:val>
                                        </p:tav>
                                        <p:tav tm="100000">
                                          <p:val>
                                            <p:strVal val="#ppt_w"/>
                                          </p:val>
                                        </p:tav>
                                      </p:tavLst>
                                    </p:anim>
                                    <p:anim calcmode="lin" valueType="num">
                                      <p:cBhvr>
                                        <p:cTn id="40" dur="500" fill="hold"/>
                                        <p:tgtEl>
                                          <p:spTgt spid="56"/>
                                        </p:tgtEl>
                                        <p:attrNameLst>
                                          <p:attrName>ppt_h</p:attrName>
                                        </p:attrNameLst>
                                      </p:cBhvr>
                                      <p:tavLst>
                                        <p:tav tm="0">
                                          <p:val>
                                            <p:fltVal val="0"/>
                                          </p:val>
                                        </p:tav>
                                        <p:tav tm="100000">
                                          <p:val>
                                            <p:strVal val="#ppt_h"/>
                                          </p:val>
                                        </p:tav>
                                      </p:tavLst>
                                    </p:anim>
                                    <p:animEffect transition="in" filter="fade">
                                      <p:cBhvr>
                                        <p:cTn id="41"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4" grpId="0"/>
      <p:bldP spid="55" grpId="0"/>
      <p:bldP spid="5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005640" y="1694744"/>
            <a:ext cx="2765792" cy="1590170"/>
            <a:chOff x="2820835" y="1966821"/>
            <a:chExt cx="3687723" cy="2120227"/>
          </a:xfrm>
        </p:grpSpPr>
        <p:grpSp>
          <p:nvGrpSpPr>
            <p:cNvPr id="3" name="组合 2"/>
            <p:cNvGrpSpPr/>
            <p:nvPr/>
          </p:nvGrpSpPr>
          <p:grpSpPr>
            <a:xfrm>
              <a:off x="2820835" y="1966821"/>
              <a:ext cx="3687723" cy="2120227"/>
              <a:chOff x="2820835" y="1966821"/>
              <a:chExt cx="3687723" cy="2120227"/>
            </a:xfrm>
          </p:grpSpPr>
          <p:sp>
            <p:nvSpPr>
              <p:cNvPr id="5" name="弧形 4"/>
              <p:cNvSpPr/>
              <p:nvPr/>
            </p:nvSpPr>
            <p:spPr>
              <a:xfrm>
                <a:off x="2820835" y="1966821"/>
                <a:ext cx="1923692" cy="1923692"/>
              </a:xfrm>
              <a:prstGeom prst="arc">
                <a:avLst>
                  <a:gd name="adj1" fmla="val 5392581"/>
                  <a:gd name="adj2" fmla="val 0"/>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5"/>
              <p:cNvSpPr/>
              <p:nvPr/>
            </p:nvSpPr>
            <p:spPr>
              <a:xfrm>
                <a:off x="3778370" y="3890514"/>
                <a:ext cx="2449902" cy="0"/>
              </a:xfrm>
              <a:custGeom>
                <a:avLst/>
                <a:gdLst>
                  <a:gd name="connsiteX0" fmla="*/ 0 w 2449902"/>
                  <a:gd name="connsiteY0" fmla="*/ 0 h 0"/>
                  <a:gd name="connsiteX1" fmla="*/ 2449902 w 2449902"/>
                  <a:gd name="connsiteY1" fmla="*/ 0 h 0"/>
                </a:gdLst>
                <a:ahLst/>
                <a:cxnLst>
                  <a:cxn ang="0">
                    <a:pos x="connsiteX0" y="connsiteY0"/>
                  </a:cxn>
                  <a:cxn ang="0">
                    <a:pos x="connsiteX1" y="connsiteY1"/>
                  </a:cxn>
                </a:cxnLst>
                <a:rect l="l" t="t" r="r" b="b"/>
                <a:pathLst>
                  <a:path w="2449902">
                    <a:moveTo>
                      <a:pt x="0" y="0"/>
                    </a:moveTo>
                    <a:lnTo>
                      <a:pt x="2449902"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rot="5400000">
                <a:off x="6203206" y="3781697"/>
                <a:ext cx="346609" cy="264094"/>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等腰三角形 3"/>
            <p:cNvSpPr/>
            <p:nvPr/>
          </p:nvSpPr>
          <p:spPr>
            <a:xfrm rot="10800000">
              <a:off x="4569938" y="2933433"/>
              <a:ext cx="346609" cy="264094"/>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4326146" y="2158415"/>
            <a:ext cx="2765792" cy="1590170"/>
            <a:chOff x="5914843" y="2585048"/>
            <a:chExt cx="3687723" cy="2120227"/>
          </a:xfrm>
        </p:grpSpPr>
        <p:grpSp>
          <p:nvGrpSpPr>
            <p:cNvPr id="9" name="组合 8"/>
            <p:cNvGrpSpPr/>
            <p:nvPr/>
          </p:nvGrpSpPr>
          <p:grpSpPr>
            <a:xfrm rot="10800000">
              <a:off x="5914843" y="2585048"/>
              <a:ext cx="3687723" cy="2120227"/>
              <a:chOff x="2820835" y="1966821"/>
              <a:chExt cx="3687723" cy="2120227"/>
            </a:xfrm>
          </p:grpSpPr>
          <p:sp>
            <p:nvSpPr>
              <p:cNvPr id="11" name="弧形 10"/>
              <p:cNvSpPr/>
              <p:nvPr/>
            </p:nvSpPr>
            <p:spPr>
              <a:xfrm>
                <a:off x="2820835" y="1966821"/>
                <a:ext cx="1923692" cy="1923692"/>
              </a:xfrm>
              <a:prstGeom prst="arc">
                <a:avLst>
                  <a:gd name="adj1" fmla="val 5392581"/>
                  <a:gd name="adj2" fmla="val 0"/>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3778370" y="3890514"/>
                <a:ext cx="2449902" cy="0"/>
              </a:xfrm>
              <a:custGeom>
                <a:avLst/>
                <a:gdLst>
                  <a:gd name="connsiteX0" fmla="*/ 0 w 2449902"/>
                  <a:gd name="connsiteY0" fmla="*/ 0 h 0"/>
                  <a:gd name="connsiteX1" fmla="*/ 2449902 w 2449902"/>
                  <a:gd name="connsiteY1" fmla="*/ 0 h 0"/>
                </a:gdLst>
                <a:ahLst/>
                <a:cxnLst>
                  <a:cxn ang="0">
                    <a:pos x="connsiteX0" y="connsiteY0"/>
                  </a:cxn>
                  <a:cxn ang="0">
                    <a:pos x="connsiteX1" y="connsiteY1"/>
                  </a:cxn>
                </a:cxnLst>
                <a:rect l="l" t="t" r="r" b="b"/>
                <a:pathLst>
                  <a:path w="2449902">
                    <a:moveTo>
                      <a:pt x="0" y="0"/>
                    </a:moveTo>
                    <a:lnTo>
                      <a:pt x="2449902" y="0"/>
                    </a:ln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rot="5400000">
                <a:off x="6203206" y="3781697"/>
                <a:ext cx="346609" cy="264094"/>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等腰三角形 9"/>
            <p:cNvSpPr/>
            <p:nvPr/>
          </p:nvSpPr>
          <p:spPr>
            <a:xfrm>
              <a:off x="7500043" y="3480047"/>
              <a:ext cx="346609" cy="264094"/>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2225631" y="2173755"/>
            <a:ext cx="871846" cy="484748"/>
          </a:xfrm>
          <a:prstGeom prst="rect">
            <a:avLst/>
          </a:prstGeom>
        </p:spPr>
        <p:txBody>
          <a:bodyPr wrap="square" lIns="68580" tIns="34290" rIns="68580" bIns="34290">
            <a:spAutoFit/>
          </a:bodyPr>
          <a:lstStyle/>
          <a:p>
            <a:pPr algn="ctr"/>
            <a:r>
              <a:rPr lang="en-US" altLang="zh-CN" sz="2700" b="1" dirty="0">
                <a:solidFill>
                  <a:schemeClr val="bg1">
                    <a:lumMod val="85000"/>
                  </a:schemeClr>
                </a:solidFill>
                <a:latin typeface="Agency FB" panose="020B0503020202020204" pitchFamily="34" charset="0"/>
                <a:ea typeface="微软雅黑" panose="020B0503020204020204" pitchFamily="34" charset="-122"/>
              </a:rPr>
              <a:t>01</a:t>
            </a:r>
            <a:endParaRPr lang="en-US" altLang="zh-CN" sz="2700" b="1" dirty="0">
              <a:solidFill>
                <a:schemeClr val="bg1">
                  <a:lumMod val="85000"/>
                </a:schemeClr>
              </a:solidFill>
              <a:latin typeface="Agency FB" panose="020B0503020202020204" pitchFamily="34" charset="0"/>
              <a:ea typeface="微软雅黑" panose="020B0503020204020204" pitchFamily="34" charset="-122"/>
            </a:endParaRPr>
          </a:p>
        </p:txBody>
      </p:sp>
      <p:sp>
        <p:nvSpPr>
          <p:cNvPr id="15" name="矩形 14"/>
          <p:cNvSpPr/>
          <p:nvPr/>
        </p:nvSpPr>
        <p:spPr>
          <a:xfrm>
            <a:off x="5934630" y="2779485"/>
            <a:ext cx="871846" cy="484748"/>
          </a:xfrm>
          <a:prstGeom prst="rect">
            <a:avLst/>
          </a:prstGeom>
        </p:spPr>
        <p:txBody>
          <a:bodyPr wrap="square" lIns="68580" tIns="34290" rIns="68580" bIns="34290">
            <a:spAutoFit/>
          </a:bodyPr>
          <a:lstStyle/>
          <a:p>
            <a:pPr algn="ctr"/>
            <a:r>
              <a:rPr lang="en-US" altLang="zh-CN" sz="2700" b="1" dirty="0">
                <a:solidFill>
                  <a:schemeClr val="bg1">
                    <a:lumMod val="85000"/>
                  </a:schemeClr>
                </a:solidFill>
                <a:latin typeface="Agency FB" panose="020B0503020202020204" pitchFamily="34" charset="0"/>
                <a:ea typeface="微软雅黑" panose="020B0503020204020204" pitchFamily="34" charset="-122"/>
              </a:rPr>
              <a:t>02</a:t>
            </a:r>
            <a:endParaRPr lang="en-US" altLang="zh-CN" sz="2700" b="1" dirty="0">
              <a:solidFill>
                <a:schemeClr val="bg1">
                  <a:lumMod val="85000"/>
                </a:schemeClr>
              </a:solidFill>
              <a:latin typeface="Agency FB" panose="020B0503020202020204" pitchFamily="34" charset="0"/>
              <a:ea typeface="微软雅黑" panose="020B0503020204020204" pitchFamily="34" charset="-122"/>
            </a:endParaRPr>
          </a:p>
        </p:txBody>
      </p:sp>
      <p:grpSp>
        <p:nvGrpSpPr>
          <p:cNvPr id="22" name="组合 21"/>
          <p:cNvGrpSpPr/>
          <p:nvPr/>
        </p:nvGrpSpPr>
        <p:grpSpPr>
          <a:xfrm>
            <a:off x="5003854" y="1677506"/>
            <a:ext cx="335282" cy="428785"/>
            <a:chOff x="1605187" y="572440"/>
            <a:chExt cx="563561" cy="720725"/>
          </a:xfrm>
          <a:solidFill>
            <a:schemeClr val="bg1">
              <a:lumMod val="85000"/>
            </a:schemeClr>
          </a:solidFill>
        </p:grpSpPr>
        <p:sp>
          <p:nvSpPr>
            <p:cNvPr id="23" name="Freeform 32"/>
            <p:cNvSpPr>
              <a:spLocks/>
            </p:cNvSpPr>
            <p:nvPr/>
          </p:nvSpPr>
          <p:spPr bwMode="auto">
            <a:xfrm>
              <a:off x="1814739" y="572440"/>
              <a:ext cx="142875" cy="720725"/>
            </a:xfrm>
            <a:custGeom>
              <a:avLst/>
              <a:gdLst>
                <a:gd name="T0" fmla="*/ 64 w 64"/>
                <a:gd name="T1" fmla="*/ 289 h 321"/>
                <a:gd name="T2" fmla="*/ 32 w 64"/>
                <a:gd name="T3" fmla="*/ 321 h 321"/>
                <a:gd name="T4" fmla="*/ 0 w 64"/>
                <a:gd name="T5" fmla="*/ 289 h 321"/>
                <a:gd name="T6" fmla="*/ 0 w 64"/>
                <a:gd name="T7" fmla="*/ 32 h 321"/>
                <a:gd name="T8" fmla="*/ 32 w 64"/>
                <a:gd name="T9" fmla="*/ 0 h 321"/>
                <a:gd name="T10" fmla="*/ 64 w 64"/>
                <a:gd name="T11" fmla="*/ 32 h 321"/>
                <a:gd name="T12" fmla="*/ 64 w 64"/>
                <a:gd name="T13" fmla="*/ 289 h 321"/>
              </a:gdLst>
              <a:ahLst/>
              <a:cxnLst>
                <a:cxn ang="0">
                  <a:pos x="T0" y="T1"/>
                </a:cxn>
                <a:cxn ang="0">
                  <a:pos x="T2" y="T3"/>
                </a:cxn>
                <a:cxn ang="0">
                  <a:pos x="T4" y="T5"/>
                </a:cxn>
                <a:cxn ang="0">
                  <a:pos x="T6" y="T7"/>
                </a:cxn>
                <a:cxn ang="0">
                  <a:pos x="T8" y="T9"/>
                </a:cxn>
                <a:cxn ang="0">
                  <a:pos x="T10" y="T11"/>
                </a:cxn>
                <a:cxn ang="0">
                  <a:pos x="T12" y="T13"/>
                </a:cxn>
              </a:cxnLst>
              <a:rect l="0" t="0" r="r" b="b"/>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 name="Freeform 33"/>
            <p:cNvSpPr>
              <a:spLocks/>
            </p:cNvSpPr>
            <p:nvPr/>
          </p:nvSpPr>
          <p:spPr bwMode="auto">
            <a:xfrm>
              <a:off x="1605187" y="1012177"/>
              <a:ext cx="141288" cy="280988"/>
            </a:xfrm>
            <a:custGeom>
              <a:avLst/>
              <a:gdLst>
                <a:gd name="T0" fmla="*/ 63 w 63"/>
                <a:gd name="T1" fmla="*/ 93 h 125"/>
                <a:gd name="T2" fmla="*/ 32 w 63"/>
                <a:gd name="T3" fmla="*/ 125 h 125"/>
                <a:gd name="T4" fmla="*/ 0 w 63"/>
                <a:gd name="T5" fmla="*/ 93 h 125"/>
                <a:gd name="T6" fmla="*/ 0 w 63"/>
                <a:gd name="T7" fmla="*/ 32 h 125"/>
                <a:gd name="T8" fmla="*/ 32 w 63"/>
                <a:gd name="T9" fmla="*/ 0 h 125"/>
                <a:gd name="T10" fmla="*/ 63 w 63"/>
                <a:gd name="T11" fmla="*/ 32 h 125"/>
                <a:gd name="T12" fmla="*/ 63 w 63"/>
                <a:gd name="T13" fmla="*/ 93 h 125"/>
              </a:gdLst>
              <a:ahLst/>
              <a:cxnLst>
                <a:cxn ang="0">
                  <a:pos x="T0" y="T1"/>
                </a:cxn>
                <a:cxn ang="0">
                  <a:pos x="T2" y="T3"/>
                </a:cxn>
                <a:cxn ang="0">
                  <a:pos x="T4" y="T5"/>
                </a:cxn>
                <a:cxn ang="0">
                  <a:pos x="T6" y="T7"/>
                </a:cxn>
                <a:cxn ang="0">
                  <a:pos x="T8" y="T9"/>
                </a:cxn>
                <a:cxn ang="0">
                  <a:pos x="T10" y="T11"/>
                </a:cxn>
                <a:cxn ang="0">
                  <a:pos x="T12" y="T13"/>
                </a:cxn>
              </a:cxnLst>
              <a:rect l="0" t="0" r="r" b="b"/>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 name="Freeform 34"/>
            <p:cNvSpPr>
              <a:spLocks/>
            </p:cNvSpPr>
            <p:nvPr/>
          </p:nvSpPr>
          <p:spPr bwMode="auto">
            <a:xfrm>
              <a:off x="2025873" y="804215"/>
              <a:ext cx="142875" cy="488950"/>
            </a:xfrm>
            <a:custGeom>
              <a:avLst/>
              <a:gdLst>
                <a:gd name="T0" fmla="*/ 64 w 64"/>
                <a:gd name="T1" fmla="*/ 186 h 218"/>
                <a:gd name="T2" fmla="*/ 32 w 64"/>
                <a:gd name="T3" fmla="*/ 218 h 218"/>
                <a:gd name="T4" fmla="*/ 0 w 64"/>
                <a:gd name="T5" fmla="*/ 186 h 218"/>
                <a:gd name="T6" fmla="*/ 0 w 64"/>
                <a:gd name="T7" fmla="*/ 32 h 218"/>
                <a:gd name="T8" fmla="*/ 32 w 64"/>
                <a:gd name="T9" fmla="*/ 0 h 218"/>
                <a:gd name="T10" fmla="*/ 64 w 64"/>
                <a:gd name="T11" fmla="*/ 32 h 218"/>
                <a:gd name="T12" fmla="*/ 64 w 64"/>
                <a:gd name="T13" fmla="*/ 186 h 218"/>
              </a:gdLst>
              <a:ahLst/>
              <a:cxnLst>
                <a:cxn ang="0">
                  <a:pos x="T0" y="T1"/>
                </a:cxn>
                <a:cxn ang="0">
                  <a:pos x="T2" y="T3"/>
                </a:cxn>
                <a:cxn ang="0">
                  <a:pos x="T4" y="T5"/>
                </a:cxn>
                <a:cxn ang="0">
                  <a:pos x="T6" y="T7"/>
                </a:cxn>
                <a:cxn ang="0">
                  <a:pos x="T8" y="T9"/>
                </a:cxn>
                <a:cxn ang="0">
                  <a:pos x="T10" y="T11"/>
                </a:cxn>
                <a:cxn ang="0">
                  <a:pos x="T12" y="T13"/>
                </a:cxn>
              </a:cxnLst>
              <a:rect l="0" t="0" r="r" b="b"/>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6" name="组合 25"/>
          <p:cNvGrpSpPr/>
          <p:nvPr/>
        </p:nvGrpSpPr>
        <p:grpSpPr>
          <a:xfrm>
            <a:off x="4006075" y="3421350"/>
            <a:ext cx="392894" cy="391005"/>
            <a:chOff x="-136302" y="1682102"/>
            <a:chExt cx="660400" cy="657225"/>
          </a:xfrm>
          <a:solidFill>
            <a:schemeClr val="bg1">
              <a:lumMod val="85000"/>
            </a:schemeClr>
          </a:solidFill>
        </p:grpSpPr>
        <p:sp>
          <p:nvSpPr>
            <p:cNvPr id="27" name="Freeform 36"/>
            <p:cNvSpPr>
              <a:spLocks/>
            </p:cNvSpPr>
            <p:nvPr/>
          </p:nvSpPr>
          <p:spPr bwMode="auto">
            <a:xfrm>
              <a:off x="214536" y="1682102"/>
              <a:ext cx="309562" cy="309563"/>
            </a:xfrm>
            <a:custGeom>
              <a:avLst/>
              <a:gdLst>
                <a:gd name="T0" fmla="*/ 0 w 138"/>
                <a:gd name="T1" fmla="*/ 0 h 138"/>
                <a:gd name="T2" fmla="*/ 0 w 138"/>
                <a:gd name="T3" fmla="*/ 138 h 138"/>
                <a:gd name="T4" fmla="*/ 138 w 138"/>
                <a:gd name="T5" fmla="*/ 138 h 138"/>
                <a:gd name="T6" fmla="*/ 0 w 138"/>
                <a:gd name="T7" fmla="*/ 0 h 138"/>
              </a:gdLst>
              <a:ahLst/>
              <a:cxnLst>
                <a:cxn ang="0">
                  <a:pos x="T0" y="T1"/>
                </a:cxn>
                <a:cxn ang="0">
                  <a:pos x="T2" y="T3"/>
                </a:cxn>
                <a:cxn ang="0">
                  <a:pos x="T4" y="T5"/>
                </a:cxn>
                <a:cxn ang="0">
                  <a:pos x="T6" y="T7"/>
                </a:cxn>
              </a:cxnLst>
              <a:rect l="0" t="0" r="r" b="b"/>
              <a:pathLst>
                <a:path w="138" h="138">
                  <a:moveTo>
                    <a:pt x="0" y="0"/>
                  </a:moveTo>
                  <a:cubicBezTo>
                    <a:pt x="0" y="138"/>
                    <a:pt x="0" y="138"/>
                    <a:pt x="0" y="138"/>
                  </a:cubicBezTo>
                  <a:cubicBezTo>
                    <a:pt x="138" y="138"/>
                    <a:pt x="138" y="138"/>
                    <a:pt x="138" y="138"/>
                  </a:cubicBezTo>
                  <a:cubicBezTo>
                    <a:pt x="134" y="63"/>
                    <a:pt x="74"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 name="Freeform 37"/>
            <p:cNvSpPr>
              <a:spLocks/>
            </p:cNvSpPr>
            <p:nvPr/>
          </p:nvSpPr>
          <p:spPr bwMode="auto">
            <a:xfrm>
              <a:off x="-136302" y="1682102"/>
              <a:ext cx="660399" cy="657225"/>
            </a:xfrm>
            <a:custGeom>
              <a:avLst/>
              <a:gdLst>
                <a:gd name="T0" fmla="*/ 139 w 294"/>
                <a:gd name="T1" fmla="*/ 154 h 293"/>
                <a:gd name="T2" fmla="*/ 139 w 294"/>
                <a:gd name="T3" fmla="*/ 0 h 293"/>
                <a:gd name="T4" fmla="*/ 0 w 294"/>
                <a:gd name="T5" fmla="*/ 146 h 293"/>
                <a:gd name="T6" fmla="*/ 147 w 294"/>
                <a:gd name="T7" fmla="*/ 293 h 293"/>
                <a:gd name="T8" fmla="*/ 294 w 294"/>
                <a:gd name="T9" fmla="*/ 154 h 293"/>
                <a:gd name="T10" fmla="*/ 139 w 294"/>
                <a:gd name="T11" fmla="*/ 154 h 293"/>
              </a:gdLst>
              <a:ahLst/>
              <a:cxnLst>
                <a:cxn ang="0">
                  <a:pos x="T0" y="T1"/>
                </a:cxn>
                <a:cxn ang="0">
                  <a:pos x="T2" y="T3"/>
                </a:cxn>
                <a:cxn ang="0">
                  <a:pos x="T4" y="T5"/>
                </a:cxn>
                <a:cxn ang="0">
                  <a:pos x="T6" y="T7"/>
                </a:cxn>
                <a:cxn ang="0">
                  <a:pos x="T8" y="T9"/>
                </a:cxn>
                <a:cxn ang="0">
                  <a:pos x="T10" y="T11"/>
                </a:cxn>
              </a:cxnLst>
              <a:rect l="0" t="0" r="r" b="b"/>
              <a:pathLst>
                <a:path w="294" h="293">
                  <a:moveTo>
                    <a:pt x="139" y="154"/>
                  </a:moveTo>
                  <a:cubicBezTo>
                    <a:pt x="139" y="0"/>
                    <a:pt x="139" y="0"/>
                    <a:pt x="139" y="0"/>
                  </a:cubicBezTo>
                  <a:cubicBezTo>
                    <a:pt x="61" y="4"/>
                    <a:pt x="0" y="68"/>
                    <a:pt x="0" y="146"/>
                  </a:cubicBezTo>
                  <a:cubicBezTo>
                    <a:pt x="0" y="227"/>
                    <a:pt x="66" y="293"/>
                    <a:pt x="147" y="293"/>
                  </a:cubicBezTo>
                  <a:cubicBezTo>
                    <a:pt x="226" y="293"/>
                    <a:pt x="289" y="232"/>
                    <a:pt x="294" y="154"/>
                  </a:cubicBezTo>
                  <a:lnTo>
                    <a:pt x="139" y="1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29" name="Content Placeholder 2"/>
          <p:cNvSpPr txBox="1">
            <a:spLocks/>
          </p:cNvSpPr>
          <p:nvPr/>
        </p:nvSpPr>
        <p:spPr bwMode="auto">
          <a:xfrm>
            <a:off x="1475656" y="3256263"/>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algn="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0" name="Content Placeholder 2"/>
          <p:cNvSpPr txBox="1">
            <a:spLocks/>
          </p:cNvSpPr>
          <p:nvPr/>
        </p:nvSpPr>
        <p:spPr bwMode="auto">
          <a:xfrm>
            <a:off x="5490646" y="1293831"/>
            <a:ext cx="2358296"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概述</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31" name="矩形 30"/>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32" name="Group 371"/>
          <p:cNvGrpSpPr>
            <a:grpSpLocks noChangeAspect="1"/>
          </p:cNvGrpSpPr>
          <p:nvPr/>
        </p:nvGrpSpPr>
        <p:grpSpPr bwMode="auto">
          <a:xfrm>
            <a:off x="1115616" y="549930"/>
            <a:ext cx="6912769" cy="59962"/>
            <a:chOff x="936" y="3880"/>
            <a:chExt cx="5806" cy="168"/>
          </a:xfrm>
          <a:solidFill>
            <a:schemeClr val="bg1"/>
          </a:solidFill>
        </p:grpSpPr>
        <p:sp>
          <p:nvSpPr>
            <p:cNvPr id="33"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37282199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p:cTn id="13" dur="500" fill="hold"/>
                                        <p:tgtEl>
                                          <p:spTgt spid="14"/>
                                        </p:tgtEl>
                                        <p:attrNameLst>
                                          <p:attrName>ppt_w</p:attrName>
                                        </p:attrNameLst>
                                      </p:cBhvr>
                                      <p:tavLst>
                                        <p:tav tm="0">
                                          <p:val>
                                            <p:fltVal val="0"/>
                                          </p:val>
                                        </p:tav>
                                        <p:tav tm="100000">
                                          <p:val>
                                            <p:strVal val="#ppt_w"/>
                                          </p:val>
                                        </p:tav>
                                      </p:tavLst>
                                    </p:anim>
                                    <p:anim calcmode="lin" valueType="num">
                                      <p:cBhvr>
                                        <p:cTn id="14" dur="500" fill="hold"/>
                                        <p:tgtEl>
                                          <p:spTgt spid="14"/>
                                        </p:tgtEl>
                                        <p:attrNameLst>
                                          <p:attrName>ppt_h</p:attrName>
                                        </p:attrNameLst>
                                      </p:cBhvr>
                                      <p:tavLst>
                                        <p:tav tm="0">
                                          <p:val>
                                            <p:fltVal val="0"/>
                                          </p:val>
                                        </p:tav>
                                        <p:tav tm="100000">
                                          <p:val>
                                            <p:strVal val="#ppt_h"/>
                                          </p:val>
                                        </p:tav>
                                      </p:tavLst>
                                    </p:anim>
                                    <p:animEffect transition="in" filter="fade">
                                      <p:cBhvr>
                                        <p:cTn id="15" dur="500"/>
                                        <p:tgtEl>
                                          <p:spTgt spid="14"/>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p:cTn id="19" dur="500" fill="hold"/>
                                        <p:tgtEl>
                                          <p:spTgt spid="26"/>
                                        </p:tgtEl>
                                        <p:attrNameLst>
                                          <p:attrName>ppt_w</p:attrName>
                                        </p:attrNameLst>
                                      </p:cBhvr>
                                      <p:tavLst>
                                        <p:tav tm="0">
                                          <p:val>
                                            <p:fltVal val="0"/>
                                          </p:val>
                                        </p:tav>
                                        <p:tav tm="100000">
                                          <p:val>
                                            <p:strVal val="#ppt_w"/>
                                          </p:val>
                                        </p:tav>
                                      </p:tavLst>
                                    </p:anim>
                                    <p:anim calcmode="lin" valueType="num">
                                      <p:cBhvr>
                                        <p:cTn id="20" dur="500" fill="hold"/>
                                        <p:tgtEl>
                                          <p:spTgt spid="26"/>
                                        </p:tgtEl>
                                        <p:attrNameLst>
                                          <p:attrName>ppt_h</p:attrName>
                                        </p:attrNameLst>
                                      </p:cBhvr>
                                      <p:tavLst>
                                        <p:tav tm="0">
                                          <p:val>
                                            <p:fltVal val="0"/>
                                          </p:val>
                                        </p:tav>
                                        <p:tav tm="100000">
                                          <p:val>
                                            <p:strVal val="#ppt_h"/>
                                          </p:val>
                                        </p:tav>
                                      </p:tavLst>
                                    </p:anim>
                                    <p:animEffect transition="in" filter="fade">
                                      <p:cBhvr>
                                        <p:cTn id="21" dur="500"/>
                                        <p:tgtEl>
                                          <p:spTgt spid="26"/>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500"/>
                                        <p:tgtEl>
                                          <p:spTgt spid="29"/>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p:cTn id="29" dur="500" fill="hold"/>
                                        <p:tgtEl>
                                          <p:spTgt spid="8"/>
                                        </p:tgtEl>
                                        <p:attrNameLst>
                                          <p:attrName>ppt_w</p:attrName>
                                        </p:attrNameLst>
                                      </p:cBhvr>
                                      <p:tavLst>
                                        <p:tav tm="0">
                                          <p:val>
                                            <p:fltVal val="0"/>
                                          </p:val>
                                        </p:tav>
                                        <p:tav tm="100000">
                                          <p:val>
                                            <p:strVal val="#ppt_w"/>
                                          </p:val>
                                        </p:tav>
                                      </p:tavLst>
                                    </p:anim>
                                    <p:anim calcmode="lin" valueType="num">
                                      <p:cBhvr>
                                        <p:cTn id="30" dur="500" fill="hold"/>
                                        <p:tgtEl>
                                          <p:spTgt spid="8"/>
                                        </p:tgtEl>
                                        <p:attrNameLst>
                                          <p:attrName>ppt_h</p:attrName>
                                        </p:attrNameLst>
                                      </p:cBhvr>
                                      <p:tavLst>
                                        <p:tav tm="0">
                                          <p:val>
                                            <p:fltVal val="0"/>
                                          </p:val>
                                        </p:tav>
                                        <p:tav tm="100000">
                                          <p:val>
                                            <p:strVal val="#ppt_h"/>
                                          </p:val>
                                        </p:tav>
                                      </p:tavLst>
                                    </p:anim>
                                    <p:animEffect transition="in" filter="fade">
                                      <p:cBhvr>
                                        <p:cTn id="31" dur="500"/>
                                        <p:tgtEl>
                                          <p:spTgt spid="8"/>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p:cTn id="35" dur="500" fill="hold"/>
                                        <p:tgtEl>
                                          <p:spTgt spid="15"/>
                                        </p:tgtEl>
                                        <p:attrNameLst>
                                          <p:attrName>ppt_w</p:attrName>
                                        </p:attrNameLst>
                                      </p:cBhvr>
                                      <p:tavLst>
                                        <p:tav tm="0">
                                          <p:val>
                                            <p:fltVal val="0"/>
                                          </p:val>
                                        </p:tav>
                                        <p:tav tm="100000">
                                          <p:val>
                                            <p:strVal val="#ppt_w"/>
                                          </p:val>
                                        </p:tav>
                                      </p:tavLst>
                                    </p:anim>
                                    <p:anim calcmode="lin" valueType="num">
                                      <p:cBhvr>
                                        <p:cTn id="36" dur="500" fill="hold"/>
                                        <p:tgtEl>
                                          <p:spTgt spid="15"/>
                                        </p:tgtEl>
                                        <p:attrNameLst>
                                          <p:attrName>ppt_h</p:attrName>
                                        </p:attrNameLst>
                                      </p:cBhvr>
                                      <p:tavLst>
                                        <p:tav tm="0">
                                          <p:val>
                                            <p:fltVal val="0"/>
                                          </p:val>
                                        </p:tav>
                                        <p:tav tm="100000">
                                          <p:val>
                                            <p:strVal val="#ppt_h"/>
                                          </p:val>
                                        </p:tav>
                                      </p:tavLst>
                                    </p:anim>
                                    <p:animEffect transition="in" filter="fade">
                                      <p:cBhvr>
                                        <p:cTn id="37" dur="500"/>
                                        <p:tgtEl>
                                          <p:spTgt spid="15"/>
                                        </p:tgtEl>
                                      </p:cBhvr>
                                    </p:animEffect>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22"/>
                                        </p:tgtEl>
                                        <p:attrNameLst>
                                          <p:attrName>style.visibility</p:attrName>
                                        </p:attrNameLst>
                                      </p:cBhvr>
                                      <p:to>
                                        <p:strVal val="visible"/>
                                      </p:to>
                                    </p:set>
                                    <p:anim calcmode="lin" valueType="num">
                                      <p:cBhvr>
                                        <p:cTn id="41" dur="500" fill="hold"/>
                                        <p:tgtEl>
                                          <p:spTgt spid="22"/>
                                        </p:tgtEl>
                                        <p:attrNameLst>
                                          <p:attrName>ppt_w</p:attrName>
                                        </p:attrNameLst>
                                      </p:cBhvr>
                                      <p:tavLst>
                                        <p:tav tm="0">
                                          <p:val>
                                            <p:fltVal val="0"/>
                                          </p:val>
                                        </p:tav>
                                        <p:tav tm="100000">
                                          <p:val>
                                            <p:strVal val="#ppt_w"/>
                                          </p:val>
                                        </p:tav>
                                      </p:tavLst>
                                    </p:anim>
                                    <p:anim calcmode="lin" valueType="num">
                                      <p:cBhvr>
                                        <p:cTn id="42" dur="500" fill="hold"/>
                                        <p:tgtEl>
                                          <p:spTgt spid="22"/>
                                        </p:tgtEl>
                                        <p:attrNameLst>
                                          <p:attrName>ppt_h</p:attrName>
                                        </p:attrNameLst>
                                      </p:cBhvr>
                                      <p:tavLst>
                                        <p:tav tm="0">
                                          <p:val>
                                            <p:fltVal val="0"/>
                                          </p:val>
                                        </p:tav>
                                        <p:tav tm="100000">
                                          <p:val>
                                            <p:strVal val="#ppt_h"/>
                                          </p:val>
                                        </p:tav>
                                      </p:tavLst>
                                    </p:anim>
                                    <p:animEffect transition="in" filter="fade">
                                      <p:cBhvr>
                                        <p:cTn id="43" dur="500"/>
                                        <p:tgtEl>
                                          <p:spTgt spid="22"/>
                                        </p:tgtEl>
                                      </p:cBhvr>
                                    </p:animEffect>
                                  </p:childTnLst>
                                </p:cTn>
                              </p:par>
                            </p:childTnLst>
                          </p:cTn>
                        </p:par>
                        <p:par>
                          <p:cTn id="44" fill="hold">
                            <p:stCondLst>
                              <p:cond delay="3500"/>
                            </p:stCondLst>
                            <p:childTnLst>
                              <p:par>
                                <p:cTn id="45" presetID="10" presetClass="entr" presetSubtype="0"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29" grpId="0"/>
      <p:bldP spid="3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p:cNvGrpSpPr/>
          <p:nvPr/>
        </p:nvGrpSpPr>
        <p:grpSpPr>
          <a:xfrm>
            <a:off x="1045029" y="1487981"/>
            <a:ext cx="1025434" cy="1025434"/>
            <a:chOff x="1045029" y="1487981"/>
            <a:chExt cx="1025434" cy="1025434"/>
          </a:xfrm>
        </p:grpSpPr>
        <p:grpSp>
          <p:nvGrpSpPr>
            <p:cNvPr id="2" name="组合 1"/>
            <p:cNvGrpSpPr/>
            <p:nvPr/>
          </p:nvGrpSpPr>
          <p:grpSpPr>
            <a:xfrm rot="2700000">
              <a:off x="1045029" y="1487981"/>
              <a:ext cx="1025434" cy="1025434"/>
              <a:chOff x="1915886" y="2098767"/>
              <a:chExt cx="1367245" cy="1367245"/>
            </a:xfrm>
          </p:grpSpPr>
          <p:cxnSp>
            <p:nvCxnSpPr>
              <p:cNvPr id="3" name="直接连接符 2"/>
              <p:cNvCxnSpPr/>
              <p:nvPr/>
            </p:nvCxnSpPr>
            <p:spPr>
              <a:xfrm>
                <a:off x="1915886" y="2220686"/>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 name="直接连接符 3"/>
              <p:cNvCxnSpPr/>
              <p:nvPr/>
            </p:nvCxnSpPr>
            <p:spPr>
              <a:xfrm rot="5400000">
                <a:off x="2468880" y="2782390"/>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p:cNvCxnSpPr/>
              <p:nvPr/>
            </p:nvCxnSpPr>
            <p:spPr>
              <a:xfrm rot="5400000">
                <a:off x="1358537" y="2782390"/>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 name="直接连接符 5"/>
              <p:cNvCxnSpPr/>
              <p:nvPr/>
            </p:nvCxnSpPr>
            <p:spPr>
              <a:xfrm>
                <a:off x="1915886" y="3331029"/>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3" name="组合 22"/>
            <p:cNvGrpSpPr/>
            <p:nvPr/>
          </p:nvGrpSpPr>
          <p:grpSpPr>
            <a:xfrm>
              <a:off x="1368609" y="1919293"/>
              <a:ext cx="341333" cy="328259"/>
              <a:chOff x="9791183" y="5224427"/>
              <a:chExt cx="645684" cy="620952"/>
            </a:xfrm>
            <a:solidFill>
              <a:schemeClr val="bg1">
                <a:lumMod val="85000"/>
              </a:schemeClr>
            </a:solidFill>
          </p:grpSpPr>
          <p:sp>
            <p:nvSpPr>
              <p:cNvPr id="24" name="Oval 131"/>
              <p:cNvSpPr>
                <a:spLocks noChangeArrowheads="1"/>
              </p:cNvSpPr>
              <p:nvPr/>
            </p:nvSpPr>
            <p:spPr bwMode="auto">
              <a:xfrm>
                <a:off x="9968745" y="5224427"/>
                <a:ext cx="290558" cy="29427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25" name="Freeform 134"/>
              <p:cNvSpPr>
                <a:spLocks/>
              </p:cNvSpPr>
              <p:nvPr/>
            </p:nvSpPr>
            <p:spPr bwMode="auto">
              <a:xfrm>
                <a:off x="9791183" y="5564604"/>
                <a:ext cx="645684" cy="280775"/>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sp>
          <p:nvSpPr>
            <p:cNvPr id="51" name="矩形 50"/>
            <p:cNvSpPr/>
            <p:nvPr/>
          </p:nvSpPr>
          <p:spPr>
            <a:xfrm>
              <a:off x="1375269" y="1563668"/>
              <a:ext cx="310021" cy="392415"/>
            </a:xfrm>
            <a:prstGeom prst="rect">
              <a:avLst/>
            </a:prstGeom>
          </p:spPr>
          <p:txBody>
            <a:bodyPr wrap="none" lIns="68580" tIns="34290" rIns="68580" bIns="34290">
              <a:spAutoFit/>
            </a:bodyPr>
            <a:lstStyle/>
            <a:p>
              <a:r>
                <a:rPr lang="en-US" altLang="zh-CN" sz="2100" dirty="0" smtClean="0">
                  <a:solidFill>
                    <a:schemeClr val="bg1">
                      <a:lumMod val="85000"/>
                    </a:schemeClr>
                  </a:solidFill>
                  <a:latin typeface="Agency FB" panose="020B0503020202020204" pitchFamily="34" charset="0"/>
                  <a:ea typeface="微软雅黑" panose="020B0503020204020204" pitchFamily="34" charset="-122"/>
                </a:rPr>
                <a:t>01</a:t>
              </a:r>
              <a:endParaRPr lang="zh-CN" altLang="en-US" sz="2100" dirty="0">
                <a:solidFill>
                  <a:schemeClr val="bg1">
                    <a:lumMod val="85000"/>
                  </a:schemeClr>
                </a:solidFill>
              </a:endParaRPr>
            </a:p>
          </p:txBody>
        </p:sp>
      </p:grpSp>
      <p:grpSp>
        <p:nvGrpSpPr>
          <p:cNvPr id="56" name="组合 55"/>
          <p:cNvGrpSpPr/>
          <p:nvPr/>
        </p:nvGrpSpPr>
        <p:grpSpPr>
          <a:xfrm>
            <a:off x="3065142" y="1487981"/>
            <a:ext cx="1025434" cy="1025434"/>
            <a:chOff x="3065142" y="1487981"/>
            <a:chExt cx="1025434" cy="1025434"/>
          </a:xfrm>
        </p:grpSpPr>
        <p:grpSp>
          <p:nvGrpSpPr>
            <p:cNvPr id="7" name="组合 6"/>
            <p:cNvGrpSpPr/>
            <p:nvPr/>
          </p:nvGrpSpPr>
          <p:grpSpPr>
            <a:xfrm rot="2700000">
              <a:off x="3065142" y="1487981"/>
              <a:ext cx="1025434" cy="1025434"/>
              <a:chOff x="1915886" y="2098767"/>
              <a:chExt cx="1367245" cy="1367245"/>
            </a:xfrm>
          </p:grpSpPr>
          <p:cxnSp>
            <p:nvCxnSpPr>
              <p:cNvPr id="8" name="直接连接符 7"/>
              <p:cNvCxnSpPr/>
              <p:nvPr/>
            </p:nvCxnSpPr>
            <p:spPr>
              <a:xfrm>
                <a:off x="1915886" y="2220686"/>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rot="5400000">
                <a:off x="2468880" y="2782390"/>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p:cNvCxnSpPr/>
              <p:nvPr/>
            </p:nvCxnSpPr>
            <p:spPr>
              <a:xfrm rot="5400000">
                <a:off x="1358537" y="2782390"/>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1915886" y="3331029"/>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6" name="组合 25"/>
            <p:cNvGrpSpPr/>
            <p:nvPr/>
          </p:nvGrpSpPr>
          <p:grpSpPr>
            <a:xfrm>
              <a:off x="3444590" y="1970248"/>
              <a:ext cx="274078" cy="406122"/>
              <a:chOff x="1788812" y="2276750"/>
              <a:chExt cx="392114" cy="581025"/>
            </a:xfrm>
            <a:solidFill>
              <a:schemeClr val="bg1">
                <a:lumMod val="85000"/>
              </a:schemeClr>
            </a:solidFill>
          </p:grpSpPr>
          <p:sp>
            <p:nvSpPr>
              <p:cNvPr id="27" name="Freeform 9"/>
              <p:cNvSpPr>
                <a:spLocks noEditPoints="1"/>
              </p:cNvSpPr>
              <p:nvPr/>
            </p:nvSpPr>
            <p:spPr bwMode="auto">
              <a:xfrm>
                <a:off x="1788812" y="2276750"/>
                <a:ext cx="392114" cy="430215"/>
              </a:xfrm>
              <a:custGeom>
                <a:avLst/>
                <a:gdLst>
                  <a:gd name="T0" fmla="*/ 108 w 149"/>
                  <a:gd name="T1" fmla="*/ 163 h 163"/>
                  <a:gd name="T2" fmla="*/ 35 w 149"/>
                  <a:gd name="T3" fmla="*/ 163 h 163"/>
                  <a:gd name="T4" fmla="*/ 35 w 149"/>
                  <a:gd name="T5" fmla="*/ 158 h 163"/>
                  <a:gd name="T6" fmla="*/ 30 w 149"/>
                  <a:gd name="T7" fmla="*/ 142 h 163"/>
                  <a:gd name="T8" fmla="*/ 21 w 149"/>
                  <a:gd name="T9" fmla="*/ 127 h 163"/>
                  <a:gd name="T10" fmla="*/ 0 w 149"/>
                  <a:gd name="T11" fmla="*/ 74 h 163"/>
                  <a:gd name="T12" fmla="*/ 74 w 149"/>
                  <a:gd name="T13" fmla="*/ 0 h 163"/>
                  <a:gd name="T14" fmla="*/ 149 w 149"/>
                  <a:gd name="T15" fmla="*/ 74 h 163"/>
                  <a:gd name="T16" fmla="*/ 127 w 149"/>
                  <a:gd name="T17" fmla="*/ 127 h 163"/>
                  <a:gd name="T18" fmla="*/ 118 w 149"/>
                  <a:gd name="T19" fmla="*/ 142 h 163"/>
                  <a:gd name="T20" fmla="*/ 114 w 149"/>
                  <a:gd name="T21" fmla="*/ 158 h 163"/>
                  <a:gd name="T22" fmla="*/ 113 w 149"/>
                  <a:gd name="T23" fmla="*/ 163 h 163"/>
                  <a:gd name="T24" fmla="*/ 108 w 149"/>
                  <a:gd name="T25" fmla="*/ 163 h 163"/>
                  <a:gd name="T26" fmla="*/ 46 w 149"/>
                  <a:gd name="T27" fmla="*/ 151 h 163"/>
                  <a:gd name="T28" fmla="*/ 103 w 149"/>
                  <a:gd name="T29" fmla="*/ 151 h 163"/>
                  <a:gd name="T30" fmla="*/ 108 w 149"/>
                  <a:gd name="T31" fmla="*/ 136 h 163"/>
                  <a:gd name="T32" fmla="*/ 117 w 149"/>
                  <a:gd name="T33" fmla="*/ 120 h 163"/>
                  <a:gd name="T34" fmla="*/ 136 w 149"/>
                  <a:gd name="T35" fmla="*/ 74 h 163"/>
                  <a:gd name="T36" fmla="*/ 74 w 149"/>
                  <a:gd name="T37" fmla="*/ 12 h 163"/>
                  <a:gd name="T38" fmla="*/ 12 w 149"/>
                  <a:gd name="T39" fmla="*/ 74 h 163"/>
                  <a:gd name="T40" fmla="*/ 31 w 149"/>
                  <a:gd name="T41" fmla="*/ 120 h 163"/>
                  <a:gd name="T42" fmla="*/ 41 w 149"/>
                  <a:gd name="T43" fmla="*/ 136 h 163"/>
                  <a:gd name="T44" fmla="*/ 46 w 149"/>
                  <a:gd name="T45" fmla="*/ 15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9" h="163">
                    <a:moveTo>
                      <a:pt x="108" y="163"/>
                    </a:moveTo>
                    <a:cubicBezTo>
                      <a:pt x="35" y="163"/>
                      <a:pt x="35" y="163"/>
                      <a:pt x="35" y="163"/>
                    </a:cubicBezTo>
                    <a:cubicBezTo>
                      <a:pt x="35" y="158"/>
                      <a:pt x="35" y="158"/>
                      <a:pt x="35" y="158"/>
                    </a:cubicBezTo>
                    <a:cubicBezTo>
                      <a:pt x="34" y="153"/>
                      <a:pt x="32" y="144"/>
                      <a:pt x="30" y="142"/>
                    </a:cubicBezTo>
                    <a:cubicBezTo>
                      <a:pt x="28" y="137"/>
                      <a:pt x="24" y="132"/>
                      <a:pt x="21" y="127"/>
                    </a:cubicBezTo>
                    <a:cubicBezTo>
                      <a:pt x="11" y="112"/>
                      <a:pt x="0" y="95"/>
                      <a:pt x="0" y="74"/>
                    </a:cubicBezTo>
                    <a:cubicBezTo>
                      <a:pt x="0" y="33"/>
                      <a:pt x="33" y="0"/>
                      <a:pt x="74" y="0"/>
                    </a:cubicBezTo>
                    <a:cubicBezTo>
                      <a:pt x="115" y="0"/>
                      <a:pt x="149" y="33"/>
                      <a:pt x="149" y="74"/>
                    </a:cubicBezTo>
                    <a:cubicBezTo>
                      <a:pt x="149" y="95"/>
                      <a:pt x="138" y="112"/>
                      <a:pt x="127" y="127"/>
                    </a:cubicBezTo>
                    <a:cubicBezTo>
                      <a:pt x="124" y="132"/>
                      <a:pt x="121" y="137"/>
                      <a:pt x="118" y="142"/>
                    </a:cubicBezTo>
                    <a:cubicBezTo>
                      <a:pt x="117" y="144"/>
                      <a:pt x="115" y="153"/>
                      <a:pt x="114" y="158"/>
                    </a:cubicBezTo>
                    <a:cubicBezTo>
                      <a:pt x="113" y="163"/>
                      <a:pt x="113" y="163"/>
                      <a:pt x="113" y="163"/>
                    </a:cubicBezTo>
                    <a:lnTo>
                      <a:pt x="108" y="163"/>
                    </a:lnTo>
                    <a:close/>
                    <a:moveTo>
                      <a:pt x="46" y="151"/>
                    </a:moveTo>
                    <a:cubicBezTo>
                      <a:pt x="103" y="151"/>
                      <a:pt x="103" y="151"/>
                      <a:pt x="103" y="151"/>
                    </a:cubicBezTo>
                    <a:cubicBezTo>
                      <a:pt x="104" y="146"/>
                      <a:pt x="105" y="139"/>
                      <a:pt x="108" y="136"/>
                    </a:cubicBezTo>
                    <a:cubicBezTo>
                      <a:pt x="111" y="130"/>
                      <a:pt x="114" y="125"/>
                      <a:pt x="117" y="120"/>
                    </a:cubicBezTo>
                    <a:cubicBezTo>
                      <a:pt x="127" y="106"/>
                      <a:pt x="136" y="92"/>
                      <a:pt x="136" y="74"/>
                    </a:cubicBezTo>
                    <a:cubicBezTo>
                      <a:pt x="136" y="40"/>
                      <a:pt x="109" y="12"/>
                      <a:pt x="74" y="12"/>
                    </a:cubicBezTo>
                    <a:cubicBezTo>
                      <a:pt x="40" y="12"/>
                      <a:pt x="12" y="40"/>
                      <a:pt x="12" y="74"/>
                    </a:cubicBezTo>
                    <a:cubicBezTo>
                      <a:pt x="12" y="92"/>
                      <a:pt x="21" y="106"/>
                      <a:pt x="31" y="120"/>
                    </a:cubicBezTo>
                    <a:cubicBezTo>
                      <a:pt x="35" y="125"/>
                      <a:pt x="38" y="130"/>
                      <a:pt x="41" y="136"/>
                    </a:cubicBezTo>
                    <a:cubicBezTo>
                      <a:pt x="43" y="139"/>
                      <a:pt x="45" y="146"/>
                      <a:pt x="46" y="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28" name="Freeform 10"/>
              <p:cNvSpPr>
                <a:spLocks/>
              </p:cNvSpPr>
              <p:nvPr/>
            </p:nvSpPr>
            <p:spPr bwMode="auto">
              <a:xfrm>
                <a:off x="1884062" y="2729186"/>
                <a:ext cx="195263" cy="128589"/>
              </a:xfrm>
              <a:custGeom>
                <a:avLst/>
                <a:gdLst>
                  <a:gd name="T0" fmla="*/ 0 w 74"/>
                  <a:gd name="T1" fmla="*/ 0 h 49"/>
                  <a:gd name="T2" fmla="*/ 0 w 74"/>
                  <a:gd name="T3" fmla="*/ 20 h 49"/>
                  <a:gd name="T4" fmla="*/ 37 w 74"/>
                  <a:gd name="T5" fmla="*/ 49 h 49"/>
                  <a:gd name="T6" fmla="*/ 41 w 74"/>
                  <a:gd name="T7" fmla="*/ 49 h 49"/>
                  <a:gd name="T8" fmla="*/ 74 w 74"/>
                  <a:gd name="T9" fmla="*/ 20 h 49"/>
                  <a:gd name="T10" fmla="*/ 74 w 74"/>
                  <a:gd name="T11" fmla="*/ 0 h 49"/>
                  <a:gd name="T12" fmla="*/ 0 w 74"/>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74" h="49">
                    <a:moveTo>
                      <a:pt x="0" y="0"/>
                    </a:moveTo>
                    <a:cubicBezTo>
                      <a:pt x="0" y="20"/>
                      <a:pt x="0" y="20"/>
                      <a:pt x="0" y="20"/>
                    </a:cubicBezTo>
                    <a:cubicBezTo>
                      <a:pt x="0" y="36"/>
                      <a:pt x="17" y="49"/>
                      <a:pt x="37" y="49"/>
                    </a:cubicBezTo>
                    <a:cubicBezTo>
                      <a:pt x="41" y="49"/>
                      <a:pt x="41" y="49"/>
                      <a:pt x="41" y="49"/>
                    </a:cubicBezTo>
                    <a:cubicBezTo>
                      <a:pt x="61" y="49"/>
                      <a:pt x="74" y="36"/>
                      <a:pt x="74" y="20"/>
                    </a:cubicBezTo>
                    <a:cubicBezTo>
                      <a:pt x="74" y="0"/>
                      <a:pt x="74" y="0"/>
                      <a:pt x="74" y="0"/>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sp>
            <p:nvSpPr>
              <p:cNvPr id="29" name="Freeform 11"/>
              <p:cNvSpPr>
                <a:spLocks/>
              </p:cNvSpPr>
              <p:nvPr/>
            </p:nvSpPr>
            <p:spPr bwMode="auto">
              <a:xfrm>
                <a:off x="1872946" y="2459307"/>
                <a:ext cx="223838" cy="179388"/>
              </a:xfrm>
              <a:custGeom>
                <a:avLst/>
                <a:gdLst>
                  <a:gd name="T0" fmla="*/ 83 w 85"/>
                  <a:gd name="T1" fmla="*/ 9 h 68"/>
                  <a:gd name="T2" fmla="*/ 62 w 85"/>
                  <a:gd name="T3" fmla="*/ 66 h 68"/>
                  <a:gd name="T4" fmla="*/ 62 w 85"/>
                  <a:gd name="T5" fmla="*/ 68 h 68"/>
                  <a:gd name="T6" fmla="*/ 52 w 85"/>
                  <a:gd name="T7" fmla="*/ 68 h 68"/>
                  <a:gd name="T8" fmla="*/ 53 w 85"/>
                  <a:gd name="T9" fmla="*/ 66 h 68"/>
                  <a:gd name="T10" fmla="*/ 67 w 85"/>
                  <a:gd name="T11" fmla="*/ 17 h 68"/>
                  <a:gd name="T12" fmla="*/ 67 w 85"/>
                  <a:gd name="T13" fmla="*/ 17 h 68"/>
                  <a:gd name="T14" fmla="*/ 66 w 85"/>
                  <a:gd name="T15" fmla="*/ 17 h 68"/>
                  <a:gd name="T16" fmla="*/ 55 w 85"/>
                  <a:gd name="T17" fmla="*/ 13 h 68"/>
                  <a:gd name="T18" fmla="*/ 44 w 85"/>
                  <a:gd name="T19" fmla="*/ 17 h 68"/>
                  <a:gd name="T20" fmla="*/ 30 w 85"/>
                  <a:gd name="T21" fmla="*/ 12 h 68"/>
                  <a:gd name="T22" fmla="*/ 17 w 85"/>
                  <a:gd name="T23" fmla="*/ 16 h 68"/>
                  <a:gd name="T24" fmla="*/ 30 w 85"/>
                  <a:gd name="T25" fmla="*/ 66 h 68"/>
                  <a:gd name="T26" fmla="*/ 31 w 85"/>
                  <a:gd name="T27" fmla="*/ 68 h 68"/>
                  <a:gd name="T28" fmla="*/ 21 w 85"/>
                  <a:gd name="T29" fmla="*/ 68 h 68"/>
                  <a:gd name="T30" fmla="*/ 21 w 85"/>
                  <a:gd name="T31" fmla="*/ 66 h 68"/>
                  <a:gd name="T32" fmla="*/ 2 w 85"/>
                  <a:gd name="T33" fmla="*/ 9 h 68"/>
                  <a:gd name="T34" fmla="*/ 2 w 85"/>
                  <a:gd name="T35" fmla="*/ 9 h 68"/>
                  <a:gd name="T36" fmla="*/ 1 w 85"/>
                  <a:gd name="T37" fmla="*/ 8 h 68"/>
                  <a:gd name="T38" fmla="*/ 1 w 85"/>
                  <a:gd name="T39" fmla="*/ 8 h 68"/>
                  <a:gd name="T40" fmla="*/ 1 w 85"/>
                  <a:gd name="T41" fmla="*/ 7 h 68"/>
                  <a:gd name="T42" fmla="*/ 2 w 85"/>
                  <a:gd name="T43" fmla="*/ 1 h 68"/>
                  <a:gd name="T44" fmla="*/ 9 w 85"/>
                  <a:gd name="T45" fmla="*/ 3 h 68"/>
                  <a:gd name="T46" fmla="*/ 9 w 85"/>
                  <a:gd name="T47" fmla="*/ 3 h 68"/>
                  <a:gd name="T48" fmla="*/ 16 w 85"/>
                  <a:gd name="T49" fmla="*/ 7 h 68"/>
                  <a:gd name="T50" fmla="*/ 27 w 85"/>
                  <a:gd name="T51" fmla="*/ 2 h 68"/>
                  <a:gd name="T52" fmla="*/ 31 w 85"/>
                  <a:gd name="T53" fmla="*/ 1 h 68"/>
                  <a:gd name="T54" fmla="*/ 34 w 85"/>
                  <a:gd name="T55" fmla="*/ 3 h 68"/>
                  <a:gd name="T56" fmla="*/ 43 w 85"/>
                  <a:gd name="T57" fmla="*/ 8 h 68"/>
                  <a:gd name="T58" fmla="*/ 52 w 85"/>
                  <a:gd name="T59" fmla="*/ 3 h 68"/>
                  <a:gd name="T60" fmla="*/ 55 w 85"/>
                  <a:gd name="T61" fmla="*/ 1 h 68"/>
                  <a:gd name="T62" fmla="*/ 59 w 85"/>
                  <a:gd name="T63" fmla="*/ 3 h 68"/>
                  <a:gd name="T64" fmla="*/ 66 w 85"/>
                  <a:gd name="T65" fmla="*/ 8 h 68"/>
                  <a:gd name="T66" fmla="*/ 66 w 85"/>
                  <a:gd name="T67" fmla="*/ 8 h 68"/>
                  <a:gd name="T68" fmla="*/ 76 w 85"/>
                  <a:gd name="T69" fmla="*/ 3 h 68"/>
                  <a:gd name="T70" fmla="*/ 82 w 85"/>
                  <a:gd name="T71" fmla="*/ 2 h 68"/>
                  <a:gd name="T72" fmla="*/ 83 w 85"/>
                  <a:gd name="T73" fmla="*/ 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 h="68">
                    <a:moveTo>
                      <a:pt x="83" y="9"/>
                    </a:moveTo>
                    <a:cubicBezTo>
                      <a:pt x="71" y="25"/>
                      <a:pt x="64" y="44"/>
                      <a:pt x="62" y="66"/>
                    </a:cubicBezTo>
                    <a:cubicBezTo>
                      <a:pt x="62" y="68"/>
                      <a:pt x="62" y="68"/>
                      <a:pt x="62" y="68"/>
                    </a:cubicBezTo>
                    <a:cubicBezTo>
                      <a:pt x="52" y="68"/>
                      <a:pt x="52" y="68"/>
                      <a:pt x="52" y="68"/>
                    </a:cubicBezTo>
                    <a:cubicBezTo>
                      <a:pt x="53" y="66"/>
                      <a:pt x="53" y="66"/>
                      <a:pt x="53" y="66"/>
                    </a:cubicBezTo>
                    <a:cubicBezTo>
                      <a:pt x="55" y="48"/>
                      <a:pt x="59" y="32"/>
                      <a:pt x="67" y="17"/>
                    </a:cubicBezTo>
                    <a:cubicBezTo>
                      <a:pt x="67" y="17"/>
                      <a:pt x="67" y="17"/>
                      <a:pt x="67" y="17"/>
                    </a:cubicBezTo>
                    <a:cubicBezTo>
                      <a:pt x="66" y="17"/>
                      <a:pt x="66" y="17"/>
                      <a:pt x="66" y="17"/>
                    </a:cubicBezTo>
                    <a:cubicBezTo>
                      <a:pt x="63" y="17"/>
                      <a:pt x="59" y="16"/>
                      <a:pt x="55" y="13"/>
                    </a:cubicBezTo>
                    <a:cubicBezTo>
                      <a:pt x="52" y="16"/>
                      <a:pt x="48" y="17"/>
                      <a:pt x="44" y="17"/>
                    </a:cubicBezTo>
                    <a:cubicBezTo>
                      <a:pt x="39" y="17"/>
                      <a:pt x="34" y="16"/>
                      <a:pt x="30" y="12"/>
                    </a:cubicBezTo>
                    <a:cubicBezTo>
                      <a:pt x="26" y="15"/>
                      <a:pt x="21" y="17"/>
                      <a:pt x="17" y="16"/>
                    </a:cubicBezTo>
                    <a:cubicBezTo>
                      <a:pt x="28" y="38"/>
                      <a:pt x="30" y="59"/>
                      <a:pt x="30" y="66"/>
                    </a:cubicBezTo>
                    <a:cubicBezTo>
                      <a:pt x="31" y="68"/>
                      <a:pt x="31" y="68"/>
                      <a:pt x="31" y="68"/>
                    </a:cubicBezTo>
                    <a:cubicBezTo>
                      <a:pt x="21" y="68"/>
                      <a:pt x="21" y="68"/>
                      <a:pt x="21" y="68"/>
                    </a:cubicBezTo>
                    <a:cubicBezTo>
                      <a:pt x="21" y="66"/>
                      <a:pt x="21" y="66"/>
                      <a:pt x="21" y="66"/>
                    </a:cubicBezTo>
                    <a:cubicBezTo>
                      <a:pt x="21" y="58"/>
                      <a:pt x="17" y="31"/>
                      <a:pt x="2" y="9"/>
                    </a:cubicBezTo>
                    <a:cubicBezTo>
                      <a:pt x="2" y="9"/>
                      <a:pt x="2" y="9"/>
                      <a:pt x="2" y="9"/>
                    </a:cubicBezTo>
                    <a:cubicBezTo>
                      <a:pt x="1" y="8"/>
                      <a:pt x="1" y="8"/>
                      <a:pt x="1" y="8"/>
                    </a:cubicBezTo>
                    <a:cubicBezTo>
                      <a:pt x="1" y="8"/>
                      <a:pt x="1" y="8"/>
                      <a:pt x="1" y="8"/>
                    </a:cubicBezTo>
                    <a:cubicBezTo>
                      <a:pt x="1" y="7"/>
                      <a:pt x="1" y="7"/>
                      <a:pt x="1" y="7"/>
                    </a:cubicBezTo>
                    <a:cubicBezTo>
                      <a:pt x="0" y="5"/>
                      <a:pt x="0" y="3"/>
                      <a:pt x="2" y="1"/>
                    </a:cubicBezTo>
                    <a:cubicBezTo>
                      <a:pt x="5" y="0"/>
                      <a:pt x="7" y="1"/>
                      <a:pt x="9" y="3"/>
                    </a:cubicBezTo>
                    <a:cubicBezTo>
                      <a:pt x="9" y="3"/>
                      <a:pt x="9" y="3"/>
                      <a:pt x="9" y="3"/>
                    </a:cubicBezTo>
                    <a:cubicBezTo>
                      <a:pt x="11" y="5"/>
                      <a:pt x="14" y="7"/>
                      <a:pt x="16" y="7"/>
                    </a:cubicBezTo>
                    <a:cubicBezTo>
                      <a:pt x="20" y="7"/>
                      <a:pt x="23" y="6"/>
                      <a:pt x="27" y="2"/>
                    </a:cubicBezTo>
                    <a:cubicBezTo>
                      <a:pt x="28" y="1"/>
                      <a:pt x="29" y="1"/>
                      <a:pt x="31" y="1"/>
                    </a:cubicBezTo>
                    <a:cubicBezTo>
                      <a:pt x="32" y="1"/>
                      <a:pt x="33" y="2"/>
                      <a:pt x="34" y="3"/>
                    </a:cubicBezTo>
                    <a:cubicBezTo>
                      <a:pt x="37" y="6"/>
                      <a:pt x="40" y="8"/>
                      <a:pt x="43" y="8"/>
                    </a:cubicBezTo>
                    <a:cubicBezTo>
                      <a:pt x="47" y="8"/>
                      <a:pt x="50" y="5"/>
                      <a:pt x="52" y="3"/>
                    </a:cubicBezTo>
                    <a:cubicBezTo>
                      <a:pt x="53" y="2"/>
                      <a:pt x="54" y="1"/>
                      <a:pt x="55" y="1"/>
                    </a:cubicBezTo>
                    <a:cubicBezTo>
                      <a:pt x="57" y="1"/>
                      <a:pt x="58" y="2"/>
                      <a:pt x="59" y="3"/>
                    </a:cubicBezTo>
                    <a:cubicBezTo>
                      <a:pt x="61" y="6"/>
                      <a:pt x="63" y="8"/>
                      <a:pt x="66" y="8"/>
                    </a:cubicBezTo>
                    <a:cubicBezTo>
                      <a:pt x="66" y="8"/>
                      <a:pt x="66" y="8"/>
                      <a:pt x="66" y="8"/>
                    </a:cubicBezTo>
                    <a:cubicBezTo>
                      <a:pt x="70" y="8"/>
                      <a:pt x="73" y="6"/>
                      <a:pt x="76" y="3"/>
                    </a:cubicBezTo>
                    <a:cubicBezTo>
                      <a:pt x="78" y="1"/>
                      <a:pt x="81" y="1"/>
                      <a:pt x="82" y="2"/>
                    </a:cubicBezTo>
                    <a:cubicBezTo>
                      <a:pt x="84" y="4"/>
                      <a:pt x="85" y="7"/>
                      <a:pt x="83" y="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ndParaRPr>
              </a:p>
            </p:txBody>
          </p:sp>
        </p:grpSp>
        <p:sp>
          <p:nvSpPr>
            <p:cNvPr id="52" name="矩形 51"/>
            <p:cNvSpPr/>
            <p:nvPr/>
          </p:nvSpPr>
          <p:spPr>
            <a:xfrm>
              <a:off x="3409329" y="1574686"/>
              <a:ext cx="361317" cy="392415"/>
            </a:xfrm>
            <a:prstGeom prst="rect">
              <a:avLst/>
            </a:prstGeom>
          </p:spPr>
          <p:txBody>
            <a:bodyPr wrap="none" lIns="68580" tIns="34290" rIns="68580" bIns="34290">
              <a:spAutoFit/>
            </a:bodyPr>
            <a:lstStyle/>
            <a:p>
              <a:r>
                <a:rPr lang="en-US" altLang="zh-CN" sz="2100" dirty="0" smtClean="0">
                  <a:solidFill>
                    <a:schemeClr val="bg1">
                      <a:lumMod val="85000"/>
                    </a:schemeClr>
                  </a:solidFill>
                  <a:latin typeface="Agency FB" panose="020B0503020202020204" pitchFamily="34" charset="0"/>
                  <a:ea typeface="微软雅黑" panose="020B0503020204020204" pitchFamily="34" charset="-122"/>
                </a:rPr>
                <a:t>02</a:t>
              </a:r>
              <a:endParaRPr lang="zh-CN" altLang="en-US" sz="2100" dirty="0">
                <a:solidFill>
                  <a:schemeClr val="bg1">
                    <a:lumMod val="85000"/>
                  </a:schemeClr>
                </a:solidFill>
              </a:endParaRPr>
            </a:p>
          </p:txBody>
        </p:sp>
      </p:grpSp>
      <p:grpSp>
        <p:nvGrpSpPr>
          <p:cNvPr id="57" name="组合 56"/>
          <p:cNvGrpSpPr/>
          <p:nvPr/>
        </p:nvGrpSpPr>
        <p:grpSpPr>
          <a:xfrm>
            <a:off x="5085255" y="1487981"/>
            <a:ext cx="1025434" cy="1025434"/>
            <a:chOff x="5085255" y="1487981"/>
            <a:chExt cx="1025434" cy="1025434"/>
          </a:xfrm>
        </p:grpSpPr>
        <p:grpSp>
          <p:nvGrpSpPr>
            <p:cNvPr id="12" name="组合 11"/>
            <p:cNvGrpSpPr/>
            <p:nvPr/>
          </p:nvGrpSpPr>
          <p:grpSpPr>
            <a:xfrm rot="2700000">
              <a:off x="5085255" y="1487981"/>
              <a:ext cx="1025434" cy="1025434"/>
              <a:chOff x="1915886" y="2098767"/>
              <a:chExt cx="1367245" cy="1367245"/>
            </a:xfrm>
          </p:grpSpPr>
          <p:cxnSp>
            <p:nvCxnSpPr>
              <p:cNvPr id="13" name="直接连接符 12"/>
              <p:cNvCxnSpPr/>
              <p:nvPr/>
            </p:nvCxnSpPr>
            <p:spPr>
              <a:xfrm>
                <a:off x="1915886" y="2220686"/>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rot="5400000">
                <a:off x="2468880" y="2782390"/>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5" name="直接连接符 14"/>
              <p:cNvCxnSpPr/>
              <p:nvPr/>
            </p:nvCxnSpPr>
            <p:spPr>
              <a:xfrm rot="5400000">
                <a:off x="1358537" y="2782390"/>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6" name="直接连接符 15"/>
              <p:cNvCxnSpPr/>
              <p:nvPr/>
            </p:nvCxnSpPr>
            <p:spPr>
              <a:xfrm>
                <a:off x="1915886" y="3331029"/>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22" name="Freeform 223"/>
            <p:cNvSpPr>
              <a:spLocks/>
            </p:cNvSpPr>
            <p:nvPr/>
          </p:nvSpPr>
          <p:spPr bwMode="auto">
            <a:xfrm>
              <a:off x="5461928" y="2099696"/>
              <a:ext cx="333163" cy="270203"/>
            </a:xfrm>
            <a:custGeom>
              <a:avLst/>
              <a:gdLst>
                <a:gd name="T0" fmla="*/ 107 w 107"/>
                <a:gd name="T1" fmla="*/ 10 h 87"/>
                <a:gd name="T2" fmla="*/ 95 w 107"/>
                <a:gd name="T3" fmla="*/ 13 h 87"/>
                <a:gd name="T4" fmla="*/ 104 w 107"/>
                <a:gd name="T5" fmla="*/ 1 h 87"/>
                <a:gd name="T6" fmla="*/ 90 w 107"/>
                <a:gd name="T7" fmla="*/ 7 h 87"/>
                <a:gd name="T8" fmla="*/ 74 w 107"/>
                <a:gd name="T9" fmla="*/ 0 h 87"/>
                <a:gd name="T10" fmla="*/ 52 w 107"/>
                <a:gd name="T11" fmla="*/ 22 h 87"/>
                <a:gd name="T12" fmla="*/ 53 w 107"/>
                <a:gd name="T13" fmla="*/ 27 h 87"/>
                <a:gd name="T14" fmla="*/ 7 w 107"/>
                <a:gd name="T15" fmla="*/ 4 h 87"/>
                <a:gd name="T16" fmla="*/ 4 w 107"/>
                <a:gd name="T17" fmla="*/ 15 h 87"/>
                <a:gd name="T18" fmla="*/ 14 w 107"/>
                <a:gd name="T19" fmla="*/ 33 h 87"/>
                <a:gd name="T20" fmla="*/ 4 w 107"/>
                <a:gd name="T21" fmla="*/ 30 h 87"/>
                <a:gd name="T22" fmla="*/ 4 w 107"/>
                <a:gd name="T23" fmla="*/ 31 h 87"/>
                <a:gd name="T24" fmla="*/ 22 w 107"/>
                <a:gd name="T25" fmla="*/ 52 h 87"/>
                <a:gd name="T26" fmla="*/ 16 w 107"/>
                <a:gd name="T27" fmla="*/ 53 h 87"/>
                <a:gd name="T28" fmla="*/ 12 w 107"/>
                <a:gd name="T29" fmla="*/ 53 h 87"/>
                <a:gd name="T30" fmla="*/ 32 w 107"/>
                <a:gd name="T31" fmla="*/ 68 h 87"/>
                <a:gd name="T32" fmla="*/ 5 w 107"/>
                <a:gd name="T33" fmla="*/ 77 h 87"/>
                <a:gd name="T34" fmla="*/ 0 w 107"/>
                <a:gd name="T35" fmla="*/ 77 h 87"/>
                <a:gd name="T36" fmla="*/ 33 w 107"/>
                <a:gd name="T37" fmla="*/ 87 h 87"/>
                <a:gd name="T38" fmla="*/ 96 w 107"/>
                <a:gd name="T39" fmla="*/ 24 h 87"/>
                <a:gd name="T40" fmla="*/ 96 w 107"/>
                <a:gd name="T41" fmla="*/ 21 h 87"/>
                <a:gd name="T42" fmla="*/ 107 w 107"/>
                <a:gd name="T43" fmla="*/ 1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7" h="87">
                  <a:moveTo>
                    <a:pt x="107" y="10"/>
                  </a:moveTo>
                  <a:cubicBezTo>
                    <a:pt x="103" y="12"/>
                    <a:pt x="99" y="13"/>
                    <a:pt x="95" y="13"/>
                  </a:cubicBezTo>
                  <a:cubicBezTo>
                    <a:pt x="99" y="11"/>
                    <a:pt x="103" y="6"/>
                    <a:pt x="104" y="1"/>
                  </a:cubicBezTo>
                  <a:cubicBezTo>
                    <a:pt x="100" y="4"/>
                    <a:pt x="95" y="6"/>
                    <a:pt x="90" y="7"/>
                  </a:cubicBezTo>
                  <a:cubicBezTo>
                    <a:pt x="86" y="2"/>
                    <a:pt x="80" y="0"/>
                    <a:pt x="74" y="0"/>
                  </a:cubicBezTo>
                  <a:cubicBezTo>
                    <a:pt x="62" y="0"/>
                    <a:pt x="52" y="9"/>
                    <a:pt x="52" y="22"/>
                  </a:cubicBezTo>
                  <a:cubicBezTo>
                    <a:pt x="52" y="23"/>
                    <a:pt x="52" y="25"/>
                    <a:pt x="53" y="27"/>
                  </a:cubicBezTo>
                  <a:cubicBezTo>
                    <a:pt x="34" y="26"/>
                    <a:pt x="18" y="17"/>
                    <a:pt x="7" y="4"/>
                  </a:cubicBezTo>
                  <a:cubicBezTo>
                    <a:pt x="5" y="7"/>
                    <a:pt x="4" y="11"/>
                    <a:pt x="4" y="15"/>
                  </a:cubicBezTo>
                  <a:cubicBezTo>
                    <a:pt x="4" y="22"/>
                    <a:pt x="8" y="29"/>
                    <a:pt x="14" y="33"/>
                  </a:cubicBezTo>
                  <a:cubicBezTo>
                    <a:pt x="10" y="33"/>
                    <a:pt x="7" y="32"/>
                    <a:pt x="4" y="30"/>
                  </a:cubicBezTo>
                  <a:cubicBezTo>
                    <a:pt x="4" y="31"/>
                    <a:pt x="4" y="31"/>
                    <a:pt x="4" y="31"/>
                  </a:cubicBezTo>
                  <a:cubicBezTo>
                    <a:pt x="4" y="41"/>
                    <a:pt x="12" y="50"/>
                    <a:pt x="22" y="52"/>
                  </a:cubicBezTo>
                  <a:cubicBezTo>
                    <a:pt x="20" y="53"/>
                    <a:pt x="18" y="53"/>
                    <a:pt x="16" y="53"/>
                  </a:cubicBezTo>
                  <a:cubicBezTo>
                    <a:pt x="14" y="53"/>
                    <a:pt x="13" y="53"/>
                    <a:pt x="12" y="53"/>
                  </a:cubicBezTo>
                  <a:cubicBezTo>
                    <a:pt x="15" y="61"/>
                    <a:pt x="23" y="68"/>
                    <a:pt x="32" y="68"/>
                  </a:cubicBezTo>
                  <a:cubicBezTo>
                    <a:pt x="25" y="74"/>
                    <a:pt x="15" y="77"/>
                    <a:pt x="5" y="77"/>
                  </a:cubicBezTo>
                  <a:cubicBezTo>
                    <a:pt x="3" y="77"/>
                    <a:pt x="1" y="77"/>
                    <a:pt x="0" y="77"/>
                  </a:cubicBezTo>
                  <a:cubicBezTo>
                    <a:pt x="9" y="83"/>
                    <a:pt x="21" y="87"/>
                    <a:pt x="33" y="87"/>
                  </a:cubicBezTo>
                  <a:cubicBezTo>
                    <a:pt x="74" y="87"/>
                    <a:pt x="96" y="53"/>
                    <a:pt x="96" y="24"/>
                  </a:cubicBezTo>
                  <a:cubicBezTo>
                    <a:pt x="96" y="23"/>
                    <a:pt x="96" y="22"/>
                    <a:pt x="96" y="21"/>
                  </a:cubicBezTo>
                  <a:cubicBezTo>
                    <a:pt x="101" y="18"/>
                    <a:pt x="104" y="14"/>
                    <a:pt x="107" y="10"/>
                  </a:cubicBez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endParaRPr lang="zh-CN" altLang="en-US">
                <a:solidFill>
                  <a:schemeClr val="bg1">
                    <a:lumMod val="85000"/>
                  </a:schemeClr>
                </a:solidFill>
              </a:endParaRPr>
            </a:p>
          </p:txBody>
        </p:sp>
        <p:sp>
          <p:nvSpPr>
            <p:cNvPr id="53" name="矩形 52"/>
            <p:cNvSpPr/>
            <p:nvPr/>
          </p:nvSpPr>
          <p:spPr>
            <a:xfrm>
              <a:off x="5443843" y="1562301"/>
              <a:ext cx="369332" cy="392415"/>
            </a:xfrm>
            <a:prstGeom prst="rect">
              <a:avLst/>
            </a:prstGeom>
          </p:spPr>
          <p:txBody>
            <a:bodyPr wrap="none" lIns="68580" tIns="34290" rIns="68580" bIns="34290">
              <a:spAutoFit/>
            </a:bodyPr>
            <a:lstStyle/>
            <a:p>
              <a:r>
                <a:rPr lang="en-US" altLang="zh-CN" sz="2100" dirty="0" smtClean="0">
                  <a:solidFill>
                    <a:schemeClr val="bg1">
                      <a:lumMod val="85000"/>
                    </a:schemeClr>
                  </a:solidFill>
                  <a:latin typeface="Agency FB" panose="020B0503020202020204" pitchFamily="34" charset="0"/>
                  <a:ea typeface="微软雅黑" panose="020B0503020204020204" pitchFamily="34" charset="-122"/>
                </a:rPr>
                <a:t>03</a:t>
              </a:r>
              <a:endParaRPr lang="zh-CN" altLang="en-US" sz="2100" dirty="0">
                <a:solidFill>
                  <a:schemeClr val="bg1">
                    <a:lumMod val="85000"/>
                  </a:schemeClr>
                </a:solidFill>
              </a:endParaRPr>
            </a:p>
          </p:txBody>
        </p:sp>
      </p:grpSp>
      <p:grpSp>
        <p:nvGrpSpPr>
          <p:cNvPr id="58" name="组合 57"/>
          <p:cNvGrpSpPr/>
          <p:nvPr/>
        </p:nvGrpSpPr>
        <p:grpSpPr>
          <a:xfrm>
            <a:off x="7105369" y="1487981"/>
            <a:ext cx="1025434" cy="1025434"/>
            <a:chOff x="7105369" y="1487981"/>
            <a:chExt cx="1025434" cy="1025434"/>
          </a:xfrm>
        </p:grpSpPr>
        <p:grpSp>
          <p:nvGrpSpPr>
            <p:cNvPr id="17" name="组合 16"/>
            <p:cNvGrpSpPr/>
            <p:nvPr/>
          </p:nvGrpSpPr>
          <p:grpSpPr>
            <a:xfrm rot="2700000">
              <a:off x="7105369" y="1487981"/>
              <a:ext cx="1025434" cy="1025434"/>
              <a:chOff x="1915886" y="2098767"/>
              <a:chExt cx="1367245" cy="1367245"/>
            </a:xfrm>
          </p:grpSpPr>
          <p:cxnSp>
            <p:nvCxnSpPr>
              <p:cNvPr id="18" name="直接连接符 17"/>
              <p:cNvCxnSpPr/>
              <p:nvPr/>
            </p:nvCxnSpPr>
            <p:spPr>
              <a:xfrm>
                <a:off x="1915886" y="2220686"/>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9" name="直接连接符 18"/>
              <p:cNvCxnSpPr/>
              <p:nvPr/>
            </p:nvCxnSpPr>
            <p:spPr>
              <a:xfrm rot="5400000">
                <a:off x="2468880" y="2782390"/>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 name="直接连接符 19"/>
              <p:cNvCxnSpPr/>
              <p:nvPr/>
            </p:nvCxnSpPr>
            <p:spPr>
              <a:xfrm rot="5400000">
                <a:off x="1358537" y="2782390"/>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1" name="直接连接符 20"/>
              <p:cNvCxnSpPr/>
              <p:nvPr/>
            </p:nvCxnSpPr>
            <p:spPr>
              <a:xfrm>
                <a:off x="1915886" y="3331029"/>
                <a:ext cx="1367245" cy="0"/>
              </a:xfrm>
              <a:prstGeom prst="line">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0" name="组合 29"/>
            <p:cNvGrpSpPr/>
            <p:nvPr/>
          </p:nvGrpSpPr>
          <p:grpSpPr>
            <a:xfrm>
              <a:off x="7471888" y="1919293"/>
              <a:ext cx="425599" cy="446164"/>
              <a:chOff x="7002627" y="828237"/>
              <a:chExt cx="444697" cy="466185"/>
            </a:xfrm>
            <a:solidFill>
              <a:schemeClr val="bg1">
                <a:lumMod val="85000"/>
              </a:schemeClr>
            </a:solidFill>
          </p:grpSpPr>
          <p:sp>
            <p:nvSpPr>
              <p:cNvPr id="31" name="Freeform 11"/>
              <p:cNvSpPr>
                <a:spLocks/>
              </p:cNvSpPr>
              <p:nvPr/>
            </p:nvSpPr>
            <p:spPr bwMode="auto">
              <a:xfrm>
                <a:off x="7133420" y="1073942"/>
                <a:ext cx="88753" cy="87818"/>
              </a:xfrm>
              <a:custGeom>
                <a:avLst/>
                <a:gdLst>
                  <a:gd name="T0" fmla="*/ 24 w 40"/>
                  <a:gd name="T1" fmla="*/ 1 h 40"/>
                  <a:gd name="T2" fmla="*/ 20 w 40"/>
                  <a:gd name="T3" fmla="*/ 0 h 40"/>
                  <a:gd name="T4" fmla="*/ 0 w 40"/>
                  <a:gd name="T5" fmla="*/ 20 h 40"/>
                  <a:gd name="T6" fmla="*/ 20 w 40"/>
                  <a:gd name="T7" fmla="*/ 40 h 40"/>
                  <a:gd name="T8" fmla="*/ 40 w 40"/>
                  <a:gd name="T9" fmla="*/ 20 h 40"/>
                  <a:gd name="T10" fmla="*/ 39 w 40"/>
                  <a:gd name="T11" fmla="*/ 15 h 40"/>
                  <a:gd name="T12" fmla="*/ 15 w 40"/>
                  <a:gd name="T13" fmla="*/ 26 h 40"/>
                  <a:gd name="T14" fmla="*/ 24 w 40"/>
                  <a:gd name="T15" fmla="*/ 1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40">
                    <a:moveTo>
                      <a:pt x="24" y="1"/>
                    </a:moveTo>
                    <a:cubicBezTo>
                      <a:pt x="23" y="1"/>
                      <a:pt x="21" y="0"/>
                      <a:pt x="20" y="0"/>
                    </a:cubicBezTo>
                    <a:cubicBezTo>
                      <a:pt x="9" y="0"/>
                      <a:pt x="0" y="9"/>
                      <a:pt x="0" y="20"/>
                    </a:cubicBezTo>
                    <a:cubicBezTo>
                      <a:pt x="0" y="31"/>
                      <a:pt x="9" y="40"/>
                      <a:pt x="20" y="40"/>
                    </a:cubicBezTo>
                    <a:cubicBezTo>
                      <a:pt x="31" y="40"/>
                      <a:pt x="40" y="31"/>
                      <a:pt x="40" y="20"/>
                    </a:cubicBezTo>
                    <a:cubicBezTo>
                      <a:pt x="40" y="18"/>
                      <a:pt x="40" y="17"/>
                      <a:pt x="39" y="15"/>
                    </a:cubicBezTo>
                    <a:cubicBezTo>
                      <a:pt x="15" y="26"/>
                      <a:pt x="15" y="26"/>
                      <a:pt x="15" y="26"/>
                    </a:cubicBezTo>
                    <a:lnTo>
                      <a:pt x="2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2" name="Freeform 12"/>
              <p:cNvSpPr>
                <a:spLocks/>
              </p:cNvSpPr>
              <p:nvPr/>
            </p:nvSpPr>
            <p:spPr bwMode="auto">
              <a:xfrm>
                <a:off x="7002627" y="943149"/>
                <a:ext cx="351273" cy="351273"/>
              </a:xfrm>
              <a:custGeom>
                <a:avLst/>
                <a:gdLst>
                  <a:gd name="T0" fmla="*/ 131 w 159"/>
                  <a:gd name="T1" fmla="*/ 41 h 159"/>
                  <a:gd name="T2" fmla="*/ 144 w 159"/>
                  <a:gd name="T3" fmla="*/ 79 h 159"/>
                  <a:gd name="T4" fmla="*/ 79 w 159"/>
                  <a:gd name="T5" fmla="*/ 144 h 159"/>
                  <a:gd name="T6" fmla="*/ 15 w 159"/>
                  <a:gd name="T7" fmla="*/ 79 h 159"/>
                  <a:gd name="T8" fmla="*/ 79 w 159"/>
                  <a:gd name="T9" fmla="*/ 15 h 159"/>
                  <a:gd name="T10" fmla="*/ 112 w 159"/>
                  <a:gd name="T11" fmla="*/ 24 h 159"/>
                  <a:gd name="T12" fmla="*/ 122 w 159"/>
                  <a:gd name="T13" fmla="*/ 13 h 159"/>
                  <a:gd name="T14" fmla="*/ 79 w 159"/>
                  <a:gd name="T15" fmla="*/ 0 h 159"/>
                  <a:gd name="T16" fmla="*/ 0 w 159"/>
                  <a:gd name="T17" fmla="*/ 79 h 159"/>
                  <a:gd name="T18" fmla="*/ 79 w 159"/>
                  <a:gd name="T19" fmla="*/ 159 h 159"/>
                  <a:gd name="T20" fmla="*/ 159 w 159"/>
                  <a:gd name="T21" fmla="*/ 79 h 159"/>
                  <a:gd name="T22" fmla="*/ 141 w 159"/>
                  <a:gd name="T23" fmla="*/ 30 h 159"/>
                  <a:gd name="T24" fmla="*/ 131 w 159"/>
                  <a:gd name="T25" fmla="*/ 4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9" h="159">
                    <a:moveTo>
                      <a:pt x="131" y="41"/>
                    </a:moveTo>
                    <a:cubicBezTo>
                      <a:pt x="139" y="52"/>
                      <a:pt x="144" y="65"/>
                      <a:pt x="144" y="79"/>
                    </a:cubicBezTo>
                    <a:cubicBezTo>
                      <a:pt x="144" y="115"/>
                      <a:pt x="115" y="144"/>
                      <a:pt x="79" y="144"/>
                    </a:cubicBezTo>
                    <a:cubicBezTo>
                      <a:pt x="44" y="144"/>
                      <a:pt x="15" y="115"/>
                      <a:pt x="15" y="79"/>
                    </a:cubicBezTo>
                    <a:cubicBezTo>
                      <a:pt x="15" y="44"/>
                      <a:pt x="44" y="15"/>
                      <a:pt x="79" y="15"/>
                    </a:cubicBezTo>
                    <a:cubicBezTo>
                      <a:pt x="91" y="15"/>
                      <a:pt x="103" y="18"/>
                      <a:pt x="112" y="24"/>
                    </a:cubicBezTo>
                    <a:cubicBezTo>
                      <a:pt x="122" y="13"/>
                      <a:pt x="122" y="13"/>
                      <a:pt x="122" y="13"/>
                    </a:cubicBezTo>
                    <a:cubicBezTo>
                      <a:pt x="110" y="5"/>
                      <a:pt x="95" y="0"/>
                      <a:pt x="79" y="0"/>
                    </a:cubicBezTo>
                    <a:cubicBezTo>
                      <a:pt x="35" y="0"/>
                      <a:pt x="0" y="35"/>
                      <a:pt x="0" y="79"/>
                    </a:cubicBezTo>
                    <a:cubicBezTo>
                      <a:pt x="0" y="123"/>
                      <a:pt x="35" y="159"/>
                      <a:pt x="79" y="159"/>
                    </a:cubicBezTo>
                    <a:cubicBezTo>
                      <a:pt x="123" y="159"/>
                      <a:pt x="159" y="123"/>
                      <a:pt x="159" y="79"/>
                    </a:cubicBezTo>
                    <a:cubicBezTo>
                      <a:pt x="159" y="61"/>
                      <a:pt x="152" y="43"/>
                      <a:pt x="141" y="30"/>
                    </a:cubicBezTo>
                    <a:lnTo>
                      <a:pt x="131"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3" name="Freeform 13"/>
              <p:cNvSpPr>
                <a:spLocks/>
              </p:cNvSpPr>
              <p:nvPr/>
            </p:nvSpPr>
            <p:spPr bwMode="auto">
              <a:xfrm>
                <a:off x="7177329" y="1049652"/>
                <a:ext cx="66331" cy="68199"/>
              </a:xfrm>
              <a:custGeom>
                <a:avLst/>
                <a:gdLst>
                  <a:gd name="T0" fmla="*/ 71 w 71"/>
                  <a:gd name="T1" fmla="*/ 30 h 73"/>
                  <a:gd name="T2" fmla="*/ 38 w 71"/>
                  <a:gd name="T3" fmla="*/ 0 h 73"/>
                  <a:gd name="T4" fmla="*/ 19 w 71"/>
                  <a:gd name="T5" fmla="*/ 19 h 73"/>
                  <a:gd name="T6" fmla="*/ 0 w 71"/>
                  <a:gd name="T7" fmla="*/ 73 h 73"/>
                  <a:gd name="T8" fmla="*/ 55 w 71"/>
                  <a:gd name="T9" fmla="*/ 49 h 73"/>
                  <a:gd name="T10" fmla="*/ 71 w 71"/>
                  <a:gd name="T11" fmla="*/ 30 h 73"/>
                </a:gdLst>
                <a:ahLst/>
                <a:cxnLst>
                  <a:cxn ang="0">
                    <a:pos x="T0" y="T1"/>
                  </a:cxn>
                  <a:cxn ang="0">
                    <a:pos x="T2" y="T3"/>
                  </a:cxn>
                  <a:cxn ang="0">
                    <a:pos x="T4" y="T5"/>
                  </a:cxn>
                  <a:cxn ang="0">
                    <a:pos x="T6" y="T7"/>
                  </a:cxn>
                  <a:cxn ang="0">
                    <a:pos x="T8" y="T9"/>
                  </a:cxn>
                  <a:cxn ang="0">
                    <a:pos x="T10" y="T11"/>
                  </a:cxn>
                </a:cxnLst>
                <a:rect l="0" t="0" r="r" b="b"/>
                <a:pathLst>
                  <a:path w="71" h="73">
                    <a:moveTo>
                      <a:pt x="71" y="30"/>
                    </a:moveTo>
                    <a:lnTo>
                      <a:pt x="38" y="0"/>
                    </a:lnTo>
                    <a:lnTo>
                      <a:pt x="19" y="19"/>
                    </a:lnTo>
                    <a:lnTo>
                      <a:pt x="0" y="73"/>
                    </a:lnTo>
                    <a:lnTo>
                      <a:pt x="55" y="49"/>
                    </a:lnTo>
                    <a:lnTo>
                      <a:pt x="7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4" name="Freeform 14"/>
              <p:cNvSpPr>
                <a:spLocks/>
              </p:cNvSpPr>
              <p:nvPr/>
            </p:nvSpPr>
            <p:spPr bwMode="auto">
              <a:xfrm>
                <a:off x="7219370" y="916990"/>
                <a:ext cx="143873" cy="152281"/>
              </a:xfrm>
              <a:custGeom>
                <a:avLst/>
                <a:gdLst>
                  <a:gd name="T0" fmla="*/ 121 w 154"/>
                  <a:gd name="T1" fmla="*/ 0 h 163"/>
                  <a:gd name="T2" fmla="*/ 0 w 154"/>
                  <a:gd name="T3" fmla="*/ 132 h 163"/>
                  <a:gd name="T4" fmla="*/ 33 w 154"/>
                  <a:gd name="T5" fmla="*/ 163 h 163"/>
                  <a:gd name="T6" fmla="*/ 154 w 154"/>
                  <a:gd name="T7" fmla="*/ 31 h 163"/>
                  <a:gd name="T8" fmla="*/ 121 w 154"/>
                  <a:gd name="T9" fmla="*/ 35 h 163"/>
                  <a:gd name="T10" fmla="*/ 121 w 154"/>
                  <a:gd name="T11" fmla="*/ 0 h 163"/>
                </a:gdLst>
                <a:ahLst/>
                <a:cxnLst>
                  <a:cxn ang="0">
                    <a:pos x="T0" y="T1"/>
                  </a:cxn>
                  <a:cxn ang="0">
                    <a:pos x="T2" y="T3"/>
                  </a:cxn>
                  <a:cxn ang="0">
                    <a:pos x="T4" y="T5"/>
                  </a:cxn>
                  <a:cxn ang="0">
                    <a:pos x="T6" y="T7"/>
                  </a:cxn>
                  <a:cxn ang="0">
                    <a:pos x="T8" y="T9"/>
                  </a:cxn>
                  <a:cxn ang="0">
                    <a:pos x="T10" y="T11"/>
                  </a:cxn>
                </a:cxnLst>
                <a:rect l="0" t="0" r="r" b="b"/>
                <a:pathLst>
                  <a:path w="154" h="163">
                    <a:moveTo>
                      <a:pt x="121" y="0"/>
                    </a:moveTo>
                    <a:lnTo>
                      <a:pt x="0" y="132"/>
                    </a:lnTo>
                    <a:lnTo>
                      <a:pt x="33" y="163"/>
                    </a:lnTo>
                    <a:lnTo>
                      <a:pt x="154" y="31"/>
                    </a:lnTo>
                    <a:lnTo>
                      <a:pt x="121" y="35"/>
                    </a:lnTo>
                    <a:lnTo>
                      <a:pt x="1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5" name="Freeform 15"/>
              <p:cNvSpPr>
                <a:spLocks/>
              </p:cNvSpPr>
              <p:nvPr/>
            </p:nvSpPr>
            <p:spPr bwMode="auto">
              <a:xfrm>
                <a:off x="7338952" y="883357"/>
                <a:ext cx="56988" cy="59791"/>
              </a:xfrm>
              <a:custGeom>
                <a:avLst/>
                <a:gdLst>
                  <a:gd name="T0" fmla="*/ 14 w 61"/>
                  <a:gd name="T1" fmla="*/ 48 h 64"/>
                  <a:gd name="T2" fmla="*/ 14 w 61"/>
                  <a:gd name="T3" fmla="*/ 12 h 64"/>
                  <a:gd name="T4" fmla="*/ 0 w 61"/>
                  <a:gd name="T5" fmla="*/ 0 h 64"/>
                  <a:gd name="T6" fmla="*/ 0 w 61"/>
                  <a:gd name="T7" fmla="*/ 0 h 64"/>
                  <a:gd name="T8" fmla="*/ 0 w 61"/>
                  <a:gd name="T9" fmla="*/ 64 h 64"/>
                  <a:gd name="T10" fmla="*/ 61 w 61"/>
                  <a:gd name="T11" fmla="*/ 55 h 64"/>
                  <a:gd name="T12" fmla="*/ 61 w 61"/>
                  <a:gd name="T13" fmla="*/ 55 h 64"/>
                  <a:gd name="T14" fmla="*/ 50 w 61"/>
                  <a:gd name="T15" fmla="*/ 43 h 64"/>
                  <a:gd name="T16" fmla="*/ 14 w 61"/>
                  <a:gd name="T17"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4">
                    <a:moveTo>
                      <a:pt x="14" y="48"/>
                    </a:moveTo>
                    <a:lnTo>
                      <a:pt x="14" y="12"/>
                    </a:lnTo>
                    <a:lnTo>
                      <a:pt x="0" y="0"/>
                    </a:lnTo>
                    <a:lnTo>
                      <a:pt x="0" y="0"/>
                    </a:lnTo>
                    <a:lnTo>
                      <a:pt x="0" y="64"/>
                    </a:lnTo>
                    <a:lnTo>
                      <a:pt x="61" y="55"/>
                    </a:lnTo>
                    <a:lnTo>
                      <a:pt x="61" y="55"/>
                    </a:lnTo>
                    <a:lnTo>
                      <a:pt x="50" y="43"/>
                    </a:lnTo>
                    <a:lnTo>
                      <a:pt x="14"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6" name="Freeform 16"/>
              <p:cNvSpPr>
                <a:spLocks/>
              </p:cNvSpPr>
              <p:nvPr/>
            </p:nvSpPr>
            <p:spPr bwMode="auto">
              <a:xfrm>
                <a:off x="7363242" y="855330"/>
                <a:ext cx="59791" cy="61660"/>
              </a:xfrm>
              <a:custGeom>
                <a:avLst/>
                <a:gdLst>
                  <a:gd name="T0" fmla="*/ 14 w 64"/>
                  <a:gd name="T1" fmla="*/ 49 h 66"/>
                  <a:gd name="T2" fmla="*/ 14 w 64"/>
                  <a:gd name="T3" fmla="*/ 11 h 66"/>
                  <a:gd name="T4" fmla="*/ 2 w 64"/>
                  <a:gd name="T5" fmla="*/ 0 h 66"/>
                  <a:gd name="T6" fmla="*/ 2 w 64"/>
                  <a:gd name="T7" fmla="*/ 0 h 66"/>
                  <a:gd name="T8" fmla="*/ 0 w 64"/>
                  <a:gd name="T9" fmla="*/ 66 h 66"/>
                  <a:gd name="T10" fmla="*/ 64 w 64"/>
                  <a:gd name="T11" fmla="*/ 56 h 66"/>
                  <a:gd name="T12" fmla="*/ 64 w 64"/>
                  <a:gd name="T13" fmla="*/ 56 h 66"/>
                  <a:gd name="T14" fmla="*/ 50 w 64"/>
                  <a:gd name="T15" fmla="*/ 44 h 66"/>
                  <a:gd name="T16" fmla="*/ 14 w 64"/>
                  <a:gd name="T17" fmla="*/ 4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6">
                    <a:moveTo>
                      <a:pt x="14" y="49"/>
                    </a:moveTo>
                    <a:lnTo>
                      <a:pt x="14" y="11"/>
                    </a:lnTo>
                    <a:lnTo>
                      <a:pt x="2" y="0"/>
                    </a:lnTo>
                    <a:lnTo>
                      <a:pt x="2" y="0"/>
                    </a:lnTo>
                    <a:lnTo>
                      <a:pt x="0" y="66"/>
                    </a:lnTo>
                    <a:lnTo>
                      <a:pt x="64" y="56"/>
                    </a:lnTo>
                    <a:lnTo>
                      <a:pt x="64" y="56"/>
                    </a:lnTo>
                    <a:lnTo>
                      <a:pt x="50" y="44"/>
                    </a:lnTo>
                    <a:lnTo>
                      <a:pt x="14"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7" name="Freeform 17"/>
              <p:cNvSpPr>
                <a:spLocks/>
              </p:cNvSpPr>
              <p:nvPr/>
            </p:nvSpPr>
            <p:spPr bwMode="auto">
              <a:xfrm>
                <a:off x="7067089" y="1009479"/>
                <a:ext cx="220480" cy="218612"/>
              </a:xfrm>
              <a:custGeom>
                <a:avLst/>
                <a:gdLst>
                  <a:gd name="T0" fmla="*/ 50 w 100"/>
                  <a:gd name="T1" fmla="*/ 0 h 99"/>
                  <a:gd name="T2" fmla="*/ 0 w 100"/>
                  <a:gd name="T3" fmla="*/ 49 h 99"/>
                  <a:gd name="T4" fmla="*/ 50 w 100"/>
                  <a:gd name="T5" fmla="*/ 99 h 99"/>
                  <a:gd name="T6" fmla="*/ 100 w 100"/>
                  <a:gd name="T7" fmla="*/ 49 h 99"/>
                  <a:gd name="T8" fmla="*/ 92 w 100"/>
                  <a:gd name="T9" fmla="*/ 22 h 99"/>
                  <a:gd name="T10" fmla="*/ 83 w 100"/>
                  <a:gd name="T11" fmla="*/ 32 h 99"/>
                  <a:gd name="T12" fmla="*/ 81 w 100"/>
                  <a:gd name="T13" fmla="*/ 34 h 99"/>
                  <a:gd name="T14" fmla="*/ 85 w 100"/>
                  <a:gd name="T15" fmla="*/ 49 h 99"/>
                  <a:gd name="T16" fmla="*/ 50 w 100"/>
                  <a:gd name="T17" fmla="*/ 84 h 99"/>
                  <a:gd name="T18" fmla="*/ 15 w 100"/>
                  <a:gd name="T19" fmla="*/ 49 h 99"/>
                  <a:gd name="T20" fmla="*/ 50 w 100"/>
                  <a:gd name="T21" fmla="*/ 15 h 99"/>
                  <a:gd name="T22" fmla="*/ 62 w 100"/>
                  <a:gd name="T23" fmla="*/ 17 h 99"/>
                  <a:gd name="T24" fmla="*/ 64 w 100"/>
                  <a:gd name="T25" fmla="*/ 14 h 99"/>
                  <a:gd name="T26" fmla="*/ 73 w 100"/>
                  <a:gd name="T27" fmla="*/ 5 h 99"/>
                  <a:gd name="T28" fmla="*/ 50 w 100"/>
                  <a:gd name="T2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0" h="99">
                    <a:moveTo>
                      <a:pt x="50" y="0"/>
                    </a:moveTo>
                    <a:cubicBezTo>
                      <a:pt x="23" y="0"/>
                      <a:pt x="0" y="22"/>
                      <a:pt x="0" y="49"/>
                    </a:cubicBezTo>
                    <a:cubicBezTo>
                      <a:pt x="0" y="77"/>
                      <a:pt x="23" y="99"/>
                      <a:pt x="50" y="99"/>
                    </a:cubicBezTo>
                    <a:cubicBezTo>
                      <a:pt x="78" y="99"/>
                      <a:pt x="100" y="77"/>
                      <a:pt x="100" y="49"/>
                    </a:cubicBezTo>
                    <a:cubicBezTo>
                      <a:pt x="100" y="39"/>
                      <a:pt x="97" y="30"/>
                      <a:pt x="92" y="22"/>
                    </a:cubicBezTo>
                    <a:cubicBezTo>
                      <a:pt x="83" y="32"/>
                      <a:pt x="83" y="32"/>
                      <a:pt x="83" y="32"/>
                    </a:cubicBezTo>
                    <a:cubicBezTo>
                      <a:pt x="81" y="34"/>
                      <a:pt x="81" y="34"/>
                      <a:pt x="81" y="34"/>
                    </a:cubicBezTo>
                    <a:cubicBezTo>
                      <a:pt x="84" y="39"/>
                      <a:pt x="85" y="44"/>
                      <a:pt x="85" y="49"/>
                    </a:cubicBezTo>
                    <a:cubicBezTo>
                      <a:pt x="85" y="69"/>
                      <a:pt x="69" y="84"/>
                      <a:pt x="50" y="84"/>
                    </a:cubicBezTo>
                    <a:cubicBezTo>
                      <a:pt x="31" y="84"/>
                      <a:pt x="15" y="69"/>
                      <a:pt x="15" y="49"/>
                    </a:cubicBezTo>
                    <a:cubicBezTo>
                      <a:pt x="15" y="30"/>
                      <a:pt x="31" y="15"/>
                      <a:pt x="50" y="15"/>
                    </a:cubicBezTo>
                    <a:cubicBezTo>
                      <a:pt x="54" y="15"/>
                      <a:pt x="59" y="15"/>
                      <a:pt x="62" y="17"/>
                    </a:cubicBezTo>
                    <a:cubicBezTo>
                      <a:pt x="64" y="14"/>
                      <a:pt x="64" y="14"/>
                      <a:pt x="64" y="14"/>
                    </a:cubicBezTo>
                    <a:cubicBezTo>
                      <a:pt x="73" y="5"/>
                      <a:pt x="73" y="5"/>
                      <a:pt x="73" y="5"/>
                    </a:cubicBezTo>
                    <a:cubicBezTo>
                      <a:pt x="66" y="2"/>
                      <a:pt x="58" y="0"/>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sp>
            <p:nvSpPr>
              <p:cNvPr id="38" name="Freeform 18"/>
              <p:cNvSpPr>
                <a:spLocks/>
              </p:cNvSpPr>
              <p:nvPr/>
            </p:nvSpPr>
            <p:spPr bwMode="auto">
              <a:xfrm>
                <a:off x="7389401" y="828237"/>
                <a:ext cx="57923" cy="59791"/>
              </a:xfrm>
              <a:custGeom>
                <a:avLst/>
                <a:gdLst>
                  <a:gd name="T0" fmla="*/ 50 w 62"/>
                  <a:gd name="T1" fmla="*/ 43 h 64"/>
                  <a:gd name="T2" fmla="*/ 15 w 62"/>
                  <a:gd name="T3" fmla="*/ 47 h 64"/>
                  <a:gd name="T4" fmla="*/ 15 w 62"/>
                  <a:gd name="T5" fmla="*/ 12 h 64"/>
                  <a:gd name="T6" fmla="*/ 0 w 62"/>
                  <a:gd name="T7" fmla="*/ 0 h 64"/>
                  <a:gd name="T8" fmla="*/ 0 w 62"/>
                  <a:gd name="T9" fmla="*/ 0 h 64"/>
                  <a:gd name="T10" fmla="*/ 0 w 62"/>
                  <a:gd name="T11" fmla="*/ 64 h 64"/>
                  <a:gd name="T12" fmla="*/ 62 w 62"/>
                  <a:gd name="T13" fmla="*/ 55 h 64"/>
                  <a:gd name="T14" fmla="*/ 62 w 62"/>
                  <a:gd name="T15" fmla="*/ 55 h 64"/>
                  <a:gd name="T16" fmla="*/ 50 w 62"/>
                  <a:gd name="T17"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64">
                    <a:moveTo>
                      <a:pt x="50" y="43"/>
                    </a:moveTo>
                    <a:lnTo>
                      <a:pt x="15" y="47"/>
                    </a:lnTo>
                    <a:lnTo>
                      <a:pt x="15" y="12"/>
                    </a:lnTo>
                    <a:lnTo>
                      <a:pt x="0" y="0"/>
                    </a:lnTo>
                    <a:lnTo>
                      <a:pt x="0" y="0"/>
                    </a:lnTo>
                    <a:lnTo>
                      <a:pt x="0" y="64"/>
                    </a:lnTo>
                    <a:lnTo>
                      <a:pt x="62" y="55"/>
                    </a:lnTo>
                    <a:lnTo>
                      <a:pt x="62" y="55"/>
                    </a:lnTo>
                    <a:lnTo>
                      <a:pt x="5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85000"/>
                    </a:schemeClr>
                  </a:solidFill>
                </a:endParaRPr>
              </a:p>
            </p:txBody>
          </p:sp>
        </p:grpSp>
        <p:sp>
          <p:nvSpPr>
            <p:cNvPr id="54" name="矩形 53"/>
            <p:cNvSpPr/>
            <p:nvPr/>
          </p:nvSpPr>
          <p:spPr>
            <a:xfrm>
              <a:off x="7435658" y="1555489"/>
              <a:ext cx="358111" cy="392415"/>
            </a:xfrm>
            <a:prstGeom prst="rect">
              <a:avLst/>
            </a:prstGeom>
          </p:spPr>
          <p:txBody>
            <a:bodyPr wrap="none" lIns="68580" tIns="34290" rIns="68580" bIns="34290">
              <a:spAutoFit/>
            </a:bodyPr>
            <a:lstStyle/>
            <a:p>
              <a:r>
                <a:rPr lang="en-US" altLang="zh-CN" sz="2100" dirty="0" smtClean="0">
                  <a:solidFill>
                    <a:schemeClr val="bg1">
                      <a:lumMod val="85000"/>
                    </a:schemeClr>
                  </a:solidFill>
                  <a:latin typeface="Agency FB" panose="020B0503020202020204" pitchFamily="34" charset="0"/>
                  <a:ea typeface="微软雅黑" panose="020B0503020204020204" pitchFamily="34" charset="-122"/>
                </a:rPr>
                <a:t>04</a:t>
              </a:r>
              <a:endParaRPr lang="zh-CN" altLang="en-US" sz="2100" dirty="0">
                <a:solidFill>
                  <a:schemeClr val="bg1">
                    <a:lumMod val="85000"/>
                  </a:schemeClr>
                </a:solidFill>
              </a:endParaRPr>
            </a:p>
          </p:txBody>
        </p:sp>
      </p:grpSp>
      <p:sp>
        <p:nvSpPr>
          <p:cNvPr id="59" name="Content Placeholder 2"/>
          <p:cNvSpPr txBox="1">
            <a:spLocks/>
          </p:cNvSpPr>
          <p:nvPr/>
        </p:nvSpPr>
        <p:spPr bwMode="auto">
          <a:xfrm>
            <a:off x="445565" y="2824215"/>
            <a:ext cx="2110211"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60" name="Content Placeholder 2"/>
          <p:cNvSpPr txBox="1">
            <a:spLocks/>
          </p:cNvSpPr>
          <p:nvPr/>
        </p:nvSpPr>
        <p:spPr bwMode="auto">
          <a:xfrm>
            <a:off x="2537601" y="2824215"/>
            <a:ext cx="2110211"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61" name="Content Placeholder 2"/>
          <p:cNvSpPr txBox="1">
            <a:spLocks/>
          </p:cNvSpPr>
          <p:nvPr/>
        </p:nvSpPr>
        <p:spPr bwMode="auto">
          <a:xfrm>
            <a:off x="4629637" y="2824215"/>
            <a:ext cx="2110211"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62" name="Content Placeholder 2"/>
          <p:cNvSpPr txBox="1">
            <a:spLocks/>
          </p:cNvSpPr>
          <p:nvPr/>
        </p:nvSpPr>
        <p:spPr bwMode="auto">
          <a:xfrm>
            <a:off x="6728600" y="2824215"/>
            <a:ext cx="2110211" cy="8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9" tIns="45710" rIns="91419" bIns="45710"/>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lvl="0" algn="ctr" defTabSz="685663">
              <a:spcBef>
                <a:spcPct val="20000"/>
              </a:spcBef>
              <a:defRPr/>
            </a:pPr>
            <a:r>
              <a:rPr lang="zh-CN" altLang="en-US" sz="1400" b="1" kern="0" dirty="0">
                <a:solidFill>
                  <a:schemeClr val="bg1">
                    <a:lumMod val="85000"/>
                  </a:schemeClr>
                </a:solidFill>
                <a:latin typeface="微软雅黑" pitchFamily="34" charset="-122"/>
                <a:ea typeface="微软雅黑" pitchFamily="34" charset="-122"/>
                <a:cs typeface="Raleway"/>
              </a:rPr>
              <a:t>输入你的</a:t>
            </a:r>
            <a:r>
              <a:rPr lang="zh-CN" altLang="en-US" sz="1400" b="1" kern="0" dirty="0" smtClean="0">
                <a:solidFill>
                  <a:schemeClr val="bg1">
                    <a:lumMod val="85000"/>
                  </a:schemeClr>
                </a:solidFill>
                <a:latin typeface="微软雅黑" pitchFamily="34" charset="-122"/>
                <a:ea typeface="微软雅黑" pitchFamily="34" charset="-122"/>
                <a:cs typeface="Raleway"/>
              </a:rPr>
              <a:t>标题</a:t>
            </a:r>
            <a:endParaRPr lang="en-US" altLang="zh-CN" sz="1400" b="1" kern="0" dirty="0" smtClean="0">
              <a:solidFill>
                <a:schemeClr val="bg1">
                  <a:lumMod val="85000"/>
                </a:schemeClr>
              </a:solidFill>
              <a:latin typeface="微软雅黑" pitchFamily="34" charset="-122"/>
              <a:ea typeface="微软雅黑" pitchFamily="34" charset="-122"/>
              <a:cs typeface="Raleway"/>
            </a:endParaRPr>
          </a:p>
          <a:p>
            <a:pPr defTabSz="685663">
              <a:spcBef>
                <a:spcPct val="20000"/>
              </a:spcBef>
              <a:defRPr/>
            </a:pPr>
            <a:r>
              <a:rPr lang="zh-CN" altLang="en-US" sz="800" kern="0" dirty="0">
                <a:solidFill>
                  <a:schemeClr val="bg1">
                    <a:lumMod val="85000"/>
                  </a:schemeClr>
                </a:solidFill>
                <a:latin typeface="微软雅黑" pitchFamily="34" charset="-122"/>
                <a:ea typeface="微软雅黑" pitchFamily="34" charset="-122"/>
                <a:cs typeface="Raleway Light"/>
              </a:rPr>
              <a:t>这里输入简单的文字概述里输入简单文字概述输入简单的文字概述里输入输入</a:t>
            </a:r>
            <a:r>
              <a:rPr lang="zh-CN" altLang="en-US" sz="800" kern="0" dirty="0" smtClean="0">
                <a:solidFill>
                  <a:schemeClr val="bg1">
                    <a:lumMod val="85000"/>
                  </a:schemeClr>
                </a:solidFill>
                <a:latin typeface="微软雅黑" pitchFamily="34" charset="-122"/>
                <a:ea typeface="微软雅黑" pitchFamily="34" charset="-122"/>
                <a:cs typeface="Raleway Light"/>
              </a:rPr>
              <a:t>里这里</a:t>
            </a:r>
            <a:r>
              <a:rPr lang="zh-CN" altLang="en-US" sz="800" kern="0" dirty="0">
                <a:solidFill>
                  <a:schemeClr val="bg1">
                    <a:lumMod val="85000"/>
                  </a:schemeClr>
                </a:solidFill>
                <a:latin typeface="微软雅黑" pitchFamily="34" charset="-122"/>
                <a:ea typeface="微软雅黑" pitchFamily="34" charset="-122"/>
                <a:cs typeface="Raleway Light"/>
              </a:rPr>
              <a:t>输入简单的文字概述里输入简单文字</a:t>
            </a:r>
            <a:r>
              <a:rPr lang="zh-CN" altLang="en-US" sz="800" kern="0" dirty="0" smtClean="0">
                <a:solidFill>
                  <a:schemeClr val="bg1">
                    <a:lumMod val="85000"/>
                  </a:schemeClr>
                </a:solidFill>
                <a:latin typeface="微软雅黑" pitchFamily="34" charset="-122"/>
                <a:ea typeface="微软雅黑" pitchFamily="34" charset="-122"/>
                <a:cs typeface="Raleway Light"/>
              </a:rPr>
              <a:t>概</a:t>
            </a:r>
            <a:endParaRPr lang="en-US" altLang="zh-CN" sz="800" kern="0" dirty="0">
              <a:solidFill>
                <a:schemeClr val="bg1">
                  <a:lumMod val="85000"/>
                </a:schemeClr>
              </a:solidFill>
              <a:latin typeface="微软雅黑" pitchFamily="34" charset="-122"/>
              <a:ea typeface="微软雅黑" pitchFamily="34" charset="-122"/>
              <a:cs typeface="Raleway Light"/>
            </a:endParaRPr>
          </a:p>
        </p:txBody>
      </p:sp>
      <p:sp>
        <p:nvSpPr>
          <p:cNvPr id="63" name="矩形 62"/>
          <p:cNvSpPr/>
          <p:nvPr/>
        </p:nvSpPr>
        <p:spPr>
          <a:xfrm>
            <a:off x="3522906" y="195486"/>
            <a:ext cx="2031325" cy="369332"/>
          </a:xfrm>
          <a:prstGeom prst="rect">
            <a:avLst/>
          </a:prstGeom>
        </p:spPr>
        <p:txBody>
          <a:bodyPr wrap="none">
            <a:spAutoFit/>
          </a:bodyPr>
          <a:lstStyle/>
          <a:p>
            <a:pPr lvl="0" algn="r" defTabSz="685663">
              <a:spcBef>
                <a:spcPct val="20000"/>
              </a:spcBef>
              <a:defRPr/>
            </a:pPr>
            <a:r>
              <a:rPr lang="zh-CN" altLang="en-US" kern="0" dirty="0">
                <a:solidFill>
                  <a:schemeClr val="bg1">
                    <a:lumMod val="85000"/>
                  </a:schemeClr>
                </a:solidFill>
                <a:latin typeface="微软雅黑" pitchFamily="34" charset="-122"/>
                <a:ea typeface="微软雅黑" pitchFamily="34" charset="-122"/>
                <a:cs typeface="Raleway"/>
              </a:rPr>
              <a:t>输入你的</a:t>
            </a:r>
            <a:r>
              <a:rPr lang="zh-CN" altLang="en-US" kern="0" dirty="0" smtClean="0">
                <a:solidFill>
                  <a:schemeClr val="bg1">
                    <a:lumMod val="85000"/>
                  </a:schemeClr>
                </a:solidFill>
                <a:latin typeface="微软雅黑" pitchFamily="34" charset="-122"/>
                <a:ea typeface="微软雅黑" pitchFamily="34" charset="-122"/>
                <a:cs typeface="Raleway"/>
              </a:rPr>
              <a:t>标题内容</a:t>
            </a:r>
            <a:endParaRPr lang="en-US" altLang="zh-CN" kern="0" dirty="0">
              <a:solidFill>
                <a:schemeClr val="bg1">
                  <a:lumMod val="85000"/>
                </a:schemeClr>
              </a:solidFill>
              <a:latin typeface="微软雅黑" pitchFamily="34" charset="-122"/>
              <a:ea typeface="微软雅黑" pitchFamily="34" charset="-122"/>
              <a:cs typeface="Raleway"/>
            </a:endParaRPr>
          </a:p>
        </p:txBody>
      </p:sp>
      <p:grpSp>
        <p:nvGrpSpPr>
          <p:cNvPr id="64" name="Group 371"/>
          <p:cNvGrpSpPr>
            <a:grpSpLocks noChangeAspect="1"/>
          </p:cNvGrpSpPr>
          <p:nvPr/>
        </p:nvGrpSpPr>
        <p:grpSpPr bwMode="auto">
          <a:xfrm>
            <a:off x="1115616" y="549930"/>
            <a:ext cx="6912769" cy="59962"/>
            <a:chOff x="936" y="3880"/>
            <a:chExt cx="5806" cy="168"/>
          </a:xfrm>
          <a:solidFill>
            <a:schemeClr val="bg1"/>
          </a:solidFill>
        </p:grpSpPr>
        <p:sp>
          <p:nvSpPr>
            <p:cNvPr id="65" name="Freeform 372"/>
            <p:cNvSpPr>
              <a:spLocks/>
            </p:cNvSpPr>
            <p:nvPr/>
          </p:nvSpPr>
          <p:spPr bwMode="auto">
            <a:xfrm>
              <a:off x="6619" y="3927"/>
              <a:ext cx="123" cy="17"/>
            </a:xfrm>
            <a:custGeom>
              <a:avLst/>
              <a:gdLst>
                <a:gd name="T0" fmla="*/ 27 w 52"/>
                <a:gd name="T1" fmla="*/ 4 h 7"/>
                <a:gd name="T2" fmla="*/ 34 w 52"/>
                <a:gd name="T3" fmla="*/ 6 h 7"/>
                <a:gd name="T4" fmla="*/ 52 w 52"/>
                <a:gd name="T5" fmla="*/ 4 h 7"/>
                <a:gd name="T6" fmla="*/ 52 w 52"/>
                <a:gd name="T7" fmla="*/ 4 h 7"/>
                <a:gd name="T8" fmla="*/ 42 w 52"/>
                <a:gd name="T9" fmla="*/ 3 h 7"/>
                <a:gd name="T10" fmla="*/ 52 w 52"/>
                <a:gd name="T11" fmla="*/ 2 h 7"/>
                <a:gd name="T12" fmla="*/ 52 w 52"/>
                <a:gd name="T13" fmla="*/ 1 h 7"/>
                <a:gd name="T14" fmla="*/ 43 w 52"/>
                <a:gd name="T15" fmla="*/ 1 h 7"/>
                <a:gd name="T16" fmla="*/ 45 w 52"/>
                <a:gd name="T17" fmla="*/ 1 h 7"/>
                <a:gd name="T18" fmla="*/ 26 w 52"/>
                <a:gd name="T19" fmla="*/ 1 h 7"/>
                <a:gd name="T20" fmla="*/ 30 w 52"/>
                <a:gd name="T21" fmla="*/ 0 h 7"/>
                <a:gd name="T22" fmla="*/ 0 w 52"/>
                <a:gd name="T23" fmla="*/ 5 h 7"/>
                <a:gd name="T24" fmla="*/ 5 w 52"/>
                <a:gd name="T25" fmla="*/ 5 h 7"/>
                <a:gd name="T26" fmla="*/ 14 w 52"/>
                <a:gd name="T27" fmla="*/ 7 h 7"/>
                <a:gd name="T28" fmla="*/ 27 w 52"/>
                <a:gd name="T2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2" h="7">
                  <a:moveTo>
                    <a:pt x="27" y="4"/>
                  </a:moveTo>
                  <a:cubicBezTo>
                    <a:pt x="34" y="2"/>
                    <a:pt x="42" y="4"/>
                    <a:pt x="34" y="6"/>
                  </a:cubicBezTo>
                  <a:cubicBezTo>
                    <a:pt x="52" y="4"/>
                    <a:pt x="52" y="4"/>
                    <a:pt x="52" y="4"/>
                  </a:cubicBezTo>
                  <a:cubicBezTo>
                    <a:pt x="52" y="4"/>
                    <a:pt x="52" y="4"/>
                    <a:pt x="52" y="4"/>
                  </a:cubicBezTo>
                  <a:cubicBezTo>
                    <a:pt x="42" y="3"/>
                    <a:pt x="42" y="3"/>
                    <a:pt x="42" y="3"/>
                  </a:cubicBezTo>
                  <a:cubicBezTo>
                    <a:pt x="44" y="2"/>
                    <a:pt x="47" y="2"/>
                    <a:pt x="52" y="2"/>
                  </a:cubicBezTo>
                  <a:cubicBezTo>
                    <a:pt x="52" y="1"/>
                    <a:pt x="52" y="1"/>
                    <a:pt x="52" y="1"/>
                  </a:cubicBezTo>
                  <a:cubicBezTo>
                    <a:pt x="43" y="1"/>
                    <a:pt x="43" y="1"/>
                    <a:pt x="43" y="1"/>
                  </a:cubicBezTo>
                  <a:cubicBezTo>
                    <a:pt x="45" y="1"/>
                    <a:pt x="45" y="1"/>
                    <a:pt x="45" y="1"/>
                  </a:cubicBezTo>
                  <a:cubicBezTo>
                    <a:pt x="39" y="2"/>
                    <a:pt x="29" y="1"/>
                    <a:pt x="26" y="1"/>
                  </a:cubicBezTo>
                  <a:cubicBezTo>
                    <a:pt x="26" y="0"/>
                    <a:pt x="26" y="0"/>
                    <a:pt x="30" y="0"/>
                  </a:cubicBezTo>
                  <a:cubicBezTo>
                    <a:pt x="2" y="0"/>
                    <a:pt x="23" y="4"/>
                    <a:pt x="0" y="5"/>
                  </a:cubicBezTo>
                  <a:cubicBezTo>
                    <a:pt x="1" y="5"/>
                    <a:pt x="3" y="5"/>
                    <a:pt x="5" y="5"/>
                  </a:cubicBezTo>
                  <a:cubicBezTo>
                    <a:pt x="11" y="5"/>
                    <a:pt x="16" y="6"/>
                    <a:pt x="14" y="7"/>
                  </a:cubicBezTo>
                  <a:cubicBezTo>
                    <a:pt x="25" y="5"/>
                    <a:pt x="25" y="7"/>
                    <a:pt x="2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73"/>
            <p:cNvSpPr>
              <a:spLocks/>
            </p:cNvSpPr>
            <p:nvPr/>
          </p:nvSpPr>
          <p:spPr bwMode="auto">
            <a:xfrm>
              <a:off x="6472" y="3914"/>
              <a:ext cx="154" cy="30"/>
            </a:xfrm>
            <a:custGeom>
              <a:avLst/>
              <a:gdLst>
                <a:gd name="T0" fmla="*/ 44 w 65"/>
                <a:gd name="T1" fmla="*/ 4 h 12"/>
                <a:gd name="T2" fmla="*/ 34 w 65"/>
                <a:gd name="T3" fmla="*/ 7 h 12"/>
                <a:gd name="T4" fmla="*/ 18 w 65"/>
                <a:gd name="T5" fmla="*/ 6 h 12"/>
                <a:gd name="T6" fmla="*/ 14 w 65"/>
                <a:gd name="T7" fmla="*/ 9 h 12"/>
                <a:gd name="T8" fmla="*/ 21 w 65"/>
                <a:gd name="T9" fmla="*/ 9 h 12"/>
                <a:gd name="T10" fmla="*/ 5 w 65"/>
                <a:gd name="T11" fmla="*/ 12 h 12"/>
                <a:gd name="T12" fmla="*/ 27 w 65"/>
                <a:gd name="T13" fmla="*/ 10 h 12"/>
                <a:gd name="T14" fmla="*/ 53 w 65"/>
                <a:gd name="T15" fmla="*/ 12 h 12"/>
                <a:gd name="T16" fmla="*/ 61 w 65"/>
                <a:gd name="T17" fmla="*/ 10 h 12"/>
                <a:gd name="T18" fmla="*/ 58 w 65"/>
                <a:gd name="T19" fmla="*/ 10 h 12"/>
                <a:gd name="T20" fmla="*/ 58 w 65"/>
                <a:gd name="T21" fmla="*/ 6 h 12"/>
                <a:gd name="T22" fmla="*/ 47 w 65"/>
                <a:gd name="T23" fmla="*/ 7 h 12"/>
                <a:gd name="T24" fmla="*/ 65 w 65"/>
                <a:gd name="T25" fmla="*/ 3 h 12"/>
                <a:gd name="T26" fmla="*/ 33 w 65"/>
                <a:gd name="T27" fmla="*/ 0 h 12"/>
                <a:gd name="T28" fmla="*/ 44 w 65"/>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12">
                  <a:moveTo>
                    <a:pt x="44" y="4"/>
                  </a:moveTo>
                  <a:cubicBezTo>
                    <a:pt x="34" y="7"/>
                    <a:pt x="34" y="7"/>
                    <a:pt x="34" y="7"/>
                  </a:cubicBezTo>
                  <a:cubicBezTo>
                    <a:pt x="18" y="6"/>
                    <a:pt x="18" y="6"/>
                    <a:pt x="18" y="6"/>
                  </a:cubicBezTo>
                  <a:cubicBezTo>
                    <a:pt x="18" y="7"/>
                    <a:pt x="6" y="8"/>
                    <a:pt x="14" y="9"/>
                  </a:cubicBezTo>
                  <a:cubicBezTo>
                    <a:pt x="16" y="9"/>
                    <a:pt x="19" y="9"/>
                    <a:pt x="21" y="9"/>
                  </a:cubicBezTo>
                  <a:cubicBezTo>
                    <a:pt x="20" y="11"/>
                    <a:pt x="0" y="10"/>
                    <a:pt x="5" y="12"/>
                  </a:cubicBezTo>
                  <a:cubicBezTo>
                    <a:pt x="17" y="12"/>
                    <a:pt x="19" y="12"/>
                    <a:pt x="27" y="10"/>
                  </a:cubicBezTo>
                  <a:cubicBezTo>
                    <a:pt x="39" y="10"/>
                    <a:pt x="47" y="11"/>
                    <a:pt x="53" y="12"/>
                  </a:cubicBezTo>
                  <a:cubicBezTo>
                    <a:pt x="56" y="11"/>
                    <a:pt x="57" y="10"/>
                    <a:pt x="61" y="10"/>
                  </a:cubicBezTo>
                  <a:cubicBezTo>
                    <a:pt x="60" y="10"/>
                    <a:pt x="59" y="10"/>
                    <a:pt x="58" y="10"/>
                  </a:cubicBezTo>
                  <a:cubicBezTo>
                    <a:pt x="58" y="6"/>
                    <a:pt x="58" y="6"/>
                    <a:pt x="58" y="6"/>
                  </a:cubicBezTo>
                  <a:cubicBezTo>
                    <a:pt x="54" y="7"/>
                    <a:pt x="51" y="7"/>
                    <a:pt x="47" y="7"/>
                  </a:cubicBezTo>
                  <a:cubicBezTo>
                    <a:pt x="65" y="3"/>
                    <a:pt x="65" y="3"/>
                    <a:pt x="65" y="3"/>
                  </a:cubicBezTo>
                  <a:cubicBezTo>
                    <a:pt x="59" y="0"/>
                    <a:pt x="41" y="2"/>
                    <a:pt x="33" y="0"/>
                  </a:cubicBezTo>
                  <a:cubicBezTo>
                    <a:pt x="43" y="3"/>
                    <a:pt x="26" y="2"/>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74"/>
            <p:cNvSpPr>
              <a:spLocks/>
            </p:cNvSpPr>
            <p:nvPr/>
          </p:nvSpPr>
          <p:spPr bwMode="auto">
            <a:xfrm>
              <a:off x="6617" y="3939"/>
              <a:ext cx="2"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375"/>
            <p:cNvSpPr>
              <a:spLocks/>
            </p:cNvSpPr>
            <p:nvPr/>
          </p:nvSpPr>
          <p:spPr bwMode="auto">
            <a:xfrm>
              <a:off x="3237" y="3976"/>
              <a:ext cx="142" cy="18"/>
            </a:xfrm>
            <a:custGeom>
              <a:avLst/>
              <a:gdLst>
                <a:gd name="T0" fmla="*/ 20 w 60"/>
                <a:gd name="T1" fmla="*/ 5 h 7"/>
                <a:gd name="T2" fmla="*/ 15 w 60"/>
                <a:gd name="T3" fmla="*/ 6 h 7"/>
                <a:gd name="T4" fmla="*/ 60 w 60"/>
                <a:gd name="T5" fmla="*/ 6 h 7"/>
                <a:gd name="T6" fmla="*/ 54 w 60"/>
                <a:gd name="T7" fmla="*/ 3 h 7"/>
                <a:gd name="T8" fmla="*/ 37 w 60"/>
                <a:gd name="T9" fmla="*/ 4 h 7"/>
                <a:gd name="T10" fmla="*/ 40 w 60"/>
                <a:gd name="T11" fmla="*/ 3 h 7"/>
                <a:gd name="T12" fmla="*/ 29 w 60"/>
                <a:gd name="T13" fmla="*/ 0 h 7"/>
                <a:gd name="T14" fmla="*/ 28 w 60"/>
                <a:gd name="T15" fmla="*/ 0 h 7"/>
                <a:gd name="T16" fmla="*/ 0 w 60"/>
                <a:gd name="T17" fmla="*/ 7 h 7"/>
                <a:gd name="T18" fmla="*/ 20 w 60"/>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7">
                  <a:moveTo>
                    <a:pt x="20" y="5"/>
                  </a:moveTo>
                  <a:cubicBezTo>
                    <a:pt x="16" y="5"/>
                    <a:pt x="15" y="6"/>
                    <a:pt x="15" y="6"/>
                  </a:cubicBezTo>
                  <a:cubicBezTo>
                    <a:pt x="60" y="6"/>
                    <a:pt x="60" y="6"/>
                    <a:pt x="60" y="6"/>
                  </a:cubicBezTo>
                  <a:cubicBezTo>
                    <a:pt x="58" y="5"/>
                    <a:pt x="45" y="4"/>
                    <a:pt x="54" y="3"/>
                  </a:cubicBezTo>
                  <a:cubicBezTo>
                    <a:pt x="50" y="2"/>
                    <a:pt x="38" y="3"/>
                    <a:pt x="37" y="4"/>
                  </a:cubicBezTo>
                  <a:cubicBezTo>
                    <a:pt x="40" y="3"/>
                    <a:pt x="40" y="3"/>
                    <a:pt x="40" y="3"/>
                  </a:cubicBezTo>
                  <a:cubicBezTo>
                    <a:pt x="30" y="5"/>
                    <a:pt x="22" y="1"/>
                    <a:pt x="29" y="0"/>
                  </a:cubicBezTo>
                  <a:cubicBezTo>
                    <a:pt x="28" y="0"/>
                    <a:pt x="28" y="0"/>
                    <a:pt x="28" y="0"/>
                  </a:cubicBezTo>
                  <a:cubicBezTo>
                    <a:pt x="0" y="7"/>
                    <a:pt x="0" y="7"/>
                    <a:pt x="0" y="7"/>
                  </a:cubicBezTo>
                  <a:cubicBezTo>
                    <a:pt x="10" y="7"/>
                    <a:pt x="8" y="5"/>
                    <a:pt x="2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76"/>
            <p:cNvSpPr>
              <a:spLocks/>
            </p:cNvSpPr>
            <p:nvPr/>
          </p:nvSpPr>
          <p:spPr bwMode="auto">
            <a:xfrm>
              <a:off x="1092" y="3976"/>
              <a:ext cx="16" cy="3"/>
            </a:xfrm>
            <a:custGeom>
              <a:avLst/>
              <a:gdLst>
                <a:gd name="T0" fmla="*/ 0 w 7"/>
                <a:gd name="T1" fmla="*/ 1 h 1"/>
                <a:gd name="T2" fmla="*/ 6 w 7"/>
                <a:gd name="T3" fmla="*/ 0 h 1"/>
                <a:gd name="T4" fmla="*/ 0 w 7"/>
                <a:gd name="T5" fmla="*/ 1 h 1"/>
              </a:gdLst>
              <a:ahLst/>
              <a:cxnLst>
                <a:cxn ang="0">
                  <a:pos x="T0" y="T1"/>
                </a:cxn>
                <a:cxn ang="0">
                  <a:pos x="T2" y="T3"/>
                </a:cxn>
                <a:cxn ang="0">
                  <a:pos x="T4" y="T5"/>
                </a:cxn>
              </a:cxnLst>
              <a:rect l="0" t="0" r="r" b="b"/>
              <a:pathLst>
                <a:path w="7" h="1">
                  <a:moveTo>
                    <a:pt x="0" y="1"/>
                  </a:moveTo>
                  <a:cubicBezTo>
                    <a:pt x="6" y="1"/>
                    <a:pt x="7" y="1"/>
                    <a:pt x="6" y="0"/>
                  </a:cubicBezTo>
                  <a:cubicBezTo>
                    <a:pt x="4" y="1"/>
                    <a:pt x="2"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377"/>
            <p:cNvSpPr>
              <a:spLocks/>
            </p:cNvSpPr>
            <p:nvPr/>
          </p:nvSpPr>
          <p:spPr bwMode="auto">
            <a:xfrm>
              <a:off x="3199" y="3999"/>
              <a:ext cx="21" cy="4"/>
            </a:xfrm>
            <a:custGeom>
              <a:avLst/>
              <a:gdLst>
                <a:gd name="T0" fmla="*/ 9 w 9"/>
                <a:gd name="T1" fmla="*/ 0 h 2"/>
                <a:gd name="T2" fmla="*/ 0 w 9"/>
                <a:gd name="T3" fmla="*/ 2 h 2"/>
                <a:gd name="T4" fmla="*/ 9 w 9"/>
                <a:gd name="T5" fmla="*/ 0 h 2"/>
              </a:gdLst>
              <a:ahLst/>
              <a:cxnLst>
                <a:cxn ang="0">
                  <a:pos x="T0" y="T1"/>
                </a:cxn>
                <a:cxn ang="0">
                  <a:pos x="T2" y="T3"/>
                </a:cxn>
                <a:cxn ang="0">
                  <a:pos x="T4" y="T5"/>
                </a:cxn>
              </a:cxnLst>
              <a:rect l="0" t="0" r="r" b="b"/>
              <a:pathLst>
                <a:path w="9" h="2">
                  <a:moveTo>
                    <a:pt x="9" y="0"/>
                  </a:moveTo>
                  <a:cubicBezTo>
                    <a:pt x="0" y="2"/>
                    <a:pt x="0" y="2"/>
                    <a:pt x="0" y="2"/>
                  </a:cubicBezTo>
                  <a:cubicBezTo>
                    <a:pt x="3" y="1"/>
                    <a:pt x="7"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78"/>
            <p:cNvSpPr>
              <a:spLocks/>
            </p:cNvSpPr>
            <p:nvPr/>
          </p:nvSpPr>
          <p:spPr bwMode="auto">
            <a:xfrm>
              <a:off x="3357" y="3917"/>
              <a:ext cx="10" cy="2"/>
            </a:xfrm>
            <a:custGeom>
              <a:avLst/>
              <a:gdLst>
                <a:gd name="T0" fmla="*/ 4 w 4"/>
                <a:gd name="T1" fmla="*/ 1 h 1"/>
                <a:gd name="T2" fmla="*/ 4 w 4"/>
                <a:gd name="T3" fmla="*/ 0 h 1"/>
                <a:gd name="T4" fmla="*/ 0 w 4"/>
                <a:gd name="T5" fmla="*/ 1 h 1"/>
                <a:gd name="T6" fmla="*/ 0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0"/>
                    <a:pt x="4" y="0"/>
                    <a:pt x="4" y="0"/>
                  </a:cubicBezTo>
                  <a:cubicBezTo>
                    <a:pt x="0" y="1"/>
                    <a:pt x="0" y="1"/>
                    <a:pt x="0" y="1"/>
                  </a:cubicBezTo>
                  <a:cubicBezTo>
                    <a:pt x="0" y="1"/>
                    <a:pt x="0" y="1"/>
                    <a:pt x="0" y="1"/>
                  </a:cubicBezTo>
                  <a:cubicBezTo>
                    <a:pt x="2" y="1"/>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379"/>
            <p:cNvSpPr>
              <a:spLocks/>
            </p:cNvSpPr>
            <p:nvPr/>
          </p:nvSpPr>
          <p:spPr bwMode="auto">
            <a:xfrm>
              <a:off x="2728" y="4018"/>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380"/>
            <p:cNvSpPr>
              <a:spLocks/>
            </p:cNvSpPr>
            <p:nvPr/>
          </p:nvSpPr>
          <p:spPr bwMode="auto">
            <a:xfrm>
              <a:off x="3544" y="3890"/>
              <a:ext cx="114" cy="20"/>
            </a:xfrm>
            <a:custGeom>
              <a:avLst/>
              <a:gdLst>
                <a:gd name="T0" fmla="*/ 48 w 48"/>
                <a:gd name="T1" fmla="*/ 0 h 8"/>
                <a:gd name="T2" fmla="*/ 28 w 48"/>
                <a:gd name="T3" fmla="*/ 2 h 8"/>
                <a:gd name="T4" fmla="*/ 25 w 48"/>
                <a:gd name="T5" fmla="*/ 0 h 8"/>
                <a:gd name="T6" fmla="*/ 18 w 48"/>
                <a:gd name="T7" fmla="*/ 1 h 8"/>
                <a:gd name="T8" fmla="*/ 22 w 48"/>
                <a:gd name="T9" fmla="*/ 1 h 8"/>
                <a:gd name="T10" fmla="*/ 0 w 48"/>
                <a:gd name="T11" fmla="*/ 7 h 8"/>
                <a:gd name="T12" fmla="*/ 22 w 48"/>
                <a:gd name="T13" fmla="*/ 6 h 8"/>
                <a:gd name="T14" fmla="*/ 27 w 48"/>
                <a:gd name="T15" fmla="*/ 5 h 8"/>
                <a:gd name="T16" fmla="*/ 44 w 48"/>
                <a:gd name="T17" fmla="*/ 1 h 8"/>
                <a:gd name="T18" fmla="*/ 48 w 48"/>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8">
                  <a:moveTo>
                    <a:pt x="48" y="0"/>
                  </a:moveTo>
                  <a:cubicBezTo>
                    <a:pt x="28" y="2"/>
                    <a:pt x="28" y="2"/>
                    <a:pt x="28" y="2"/>
                  </a:cubicBezTo>
                  <a:cubicBezTo>
                    <a:pt x="30" y="1"/>
                    <a:pt x="21" y="1"/>
                    <a:pt x="25" y="0"/>
                  </a:cubicBezTo>
                  <a:cubicBezTo>
                    <a:pt x="23" y="0"/>
                    <a:pt x="16" y="0"/>
                    <a:pt x="18" y="1"/>
                  </a:cubicBezTo>
                  <a:cubicBezTo>
                    <a:pt x="22" y="1"/>
                    <a:pt x="22" y="1"/>
                    <a:pt x="22" y="1"/>
                  </a:cubicBezTo>
                  <a:cubicBezTo>
                    <a:pt x="11" y="4"/>
                    <a:pt x="18" y="5"/>
                    <a:pt x="0" y="7"/>
                  </a:cubicBezTo>
                  <a:cubicBezTo>
                    <a:pt x="11" y="8"/>
                    <a:pt x="16" y="7"/>
                    <a:pt x="22" y="6"/>
                  </a:cubicBezTo>
                  <a:cubicBezTo>
                    <a:pt x="24" y="5"/>
                    <a:pt x="25" y="5"/>
                    <a:pt x="27" y="5"/>
                  </a:cubicBezTo>
                  <a:cubicBezTo>
                    <a:pt x="44" y="1"/>
                    <a:pt x="44" y="1"/>
                    <a:pt x="44" y="1"/>
                  </a:cubicBez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381"/>
            <p:cNvSpPr>
              <a:spLocks/>
            </p:cNvSpPr>
            <p:nvPr/>
          </p:nvSpPr>
          <p:spPr bwMode="auto">
            <a:xfrm>
              <a:off x="1754" y="3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382"/>
            <p:cNvSpPr>
              <a:spLocks/>
            </p:cNvSpPr>
            <p:nvPr/>
          </p:nvSpPr>
          <p:spPr bwMode="auto">
            <a:xfrm>
              <a:off x="1754" y="3937"/>
              <a:ext cx="12" cy="2"/>
            </a:xfrm>
            <a:custGeom>
              <a:avLst/>
              <a:gdLst>
                <a:gd name="T0" fmla="*/ 1 w 5"/>
                <a:gd name="T1" fmla="*/ 0 h 1"/>
                <a:gd name="T2" fmla="*/ 0 w 5"/>
                <a:gd name="T3" fmla="*/ 1 h 1"/>
                <a:gd name="T4" fmla="*/ 1 w 5"/>
                <a:gd name="T5" fmla="*/ 0 h 1"/>
              </a:gdLst>
              <a:ahLst/>
              <a:cxnLst>
                <a:cxn ang="0">
                  <a:pos x="T0" y="T1"/>
                </a:cxn>
                <a:cxn ang="0">
                  <a:pos x="T2" y="T3"/>
                </a:cxn>
                <a:cxn ang="0">
                  <a:pos x="T4" y="T5"/>
                </a:cxn>
              </a:cxnLst>
              <a:rect l="0" t="0" r="r" b="b"/>
              <a:pathLst>
                <a:path w="5" h="1">
                  <a:moveTo>
                    <a:pt x="1" y="0"/>
                  </a:moveTo>
                  <a:cubicBezTo>
                    <a:pt x="0" y="1"/>
                    <a:pt x="0" y="1"/>
                    <a:pt x="0" y="1"/>
                  </a:cubicBezTo>
                  <a:cubicBezTo>
                    <a:pt x="1" y="1"/>
                    <a:pt x="5"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383"/>
            <p:cNvSpPr>
              <a:spLocks/>
            </p:cNvSpPr>
            <p:nvPr/>
          </p:nvSpPr>
          <p:spPr bwMode="auto">
            <a:xfrm>
              <a:off x="3220" y="3994"/>
              <a:ext cx="17" cy="5"/>
            </a:xfrm>
            <a:custGeom>
              <a:avLst/>
              <a:gdLst>
                <a:gd name="T0" fmla="*/ 3 w 7"/>
                <a:gd name="T1" fmla="*/ 0 h 2"/>
                <a:gd name="T2" fmla="*/ 0 w 7"/>
                <a:gd name="T3" fmla="*/ 2 h 2"/>
                <a:gd name="T4" fmla="*/ 7 w 7"/>
                <a:gd name="T5" fmla="*/ 0 h 2"/>
                <a:gd name="T6" fmla="*/ 3 w 7"/>
                <a:gd name="T7" fmla="*/ 0 h 2"/>
              </a:gdLst>
              <a:ahLst/>
              <a:cxnLst>
                <a:cxn ang="0">
                  <a:pos x="T0" y="T1"/>
                </a:cxn>
                <a:cxn ang="0">
                  <a:pos x="T2" y="T3"/>
                </a:cxn>
                <a:cxn ang="0">
                  <a:pos x="T4" y="T5"/>
                </a:cxn>
                <a:cxn ang="0">
                  <a:pos x="T6" y="T7"/>
                </a:cxn>
              </a:cxnLst>
              <a:rect l="0" t="0" r="r" b="b"/>
              <a:pathLst>
                <a:path w="7" h="2">
                  <a:moveTo>
                    <a:pt x="3" y="0"/>
                  </a:moveTo>
                  <a:cubicBezTo>
                    <a:pt x="3" y="0"/>
                    <a:pt x="2" y="1"/>
                    <a:pt x="0" y="2"/>
                  </a:cubicBezTo>
                  <a:cubicBezTo>
                    <a:pt x="7" y="0"/>
                    <a:pt x="7" y="0"/>
                    <a:pt x="7" y="0"/>
                  </a:cubicBezTo>
                  <a:cubicBezTo>
                    <a:pt x="6"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384"/>
            <p:cNvSpPr>
              <a:spLocks/>
            </p:cNvSpPr>
            <p:nvPr/>
          </p:nvSpPr>
          <p:spPr bwMode="auto">
            <a:xfrm>
              <a:off x="3263" y="3974"/>
              <a:ext cx="57" cy="5"/>
            </a:xfrm>
            <a:custGeom>
              <a:avLst/>
              <a:gdLst>
                <a:gd name="T0" fmla="*/ 0 w 24"/>
                <a:gd name="T1" fmla="*/ 2 h 2"/>
                <a:gd name="T2" fmla="*/ 17 w 24"/>
                <a:gd name="T3" fmla="*/ 1 h 2"/>
                <a:gd name="T4" fmla="*/ 24 w 24"/>
                <a:gd name="T5" fmla="*/ 0 h 2"/>
                <a:gd name="T6" fmla="*/ 0 w 24"/>
                <a:gd name="T7" fmla="*/ 2 h 2"/>
              </a:gdLst>
              <a:ahLst/>
              <a:cxnLst>
                <a:cxn ang="0">
                  <a:pos x="T0" y="T1"/>
                </a:cxn>
                <a:cxn ang="0">
                  <a:pos x="T2" y="T3"/>
                </a:cxn>
                <a:cxn ang="0">
                  <a:pos x="T4" y="T5"/>
                </a:cxn>
                <a:cxn ang="0">
                  <a:pos x="T6" y="T7"/>
                </a:cxn>
              </a:cxnLst>
              <a:rect l="0" t="0" r="r" b="b"/>
              <a:pathLst>
                <a:path w="24" h="2">
                  <a:moveTo>
                    <a:pt x="0" y="2"/>
                  </a:moveTo>
                  <a:cubicBezTo>
                    <a:pt x="17" y="1"/>
                    <a:pt x="17" y="1"/>
                    <a:pt x="17" y="1"/>
                  </a:cubicBezTo>
                  <a:cubicBezTo>
                    <a:pt x="24" y="0"/>
                    <a:pt x="24" y="0"/>
                    <a:pt x="24" y="0"/>
                  </a:cubicBezTo>
                  <a:cubicBezTo>
                    <a:pt x="17" y="0"/>
                    <a:pt x="1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385"/>
            <p:cNvSpPr>
              <a:spLocks/>
            </p:cNvSpPr>
            <p:nvPr/>
          </p:nvSpPr>
          <p:spPr bwMode="auto">
            <a:xfrm>
              <a:off x="2558" y="3991"/>
              <a:ext cx="641" cy="57"/>
            </a:xfrm>
            <a:custGeom>
              <a:avLst/>
              <a:gdLst>
                <a:gd name="T0" fmla="*/ 102 w 271"/>
                <a:gd name="T1" fmla="*/ 12 h 23"/>
                <a:gd name="T2" fmla="*/ 94 w 271"/>
                <a:gd name="T3" fmla="*/ 8 h 23"/>
                <a:gd name="T4" fmla="*/ 75 w 271"/>
                <a:gd name="T5" fmla="*/ 11 h 23"/>
                <a:gd name="T6" fmla="*/ 99 w 271"/>
                <a:gd name="T7" fmla="*/ 15 h 23"/>
                <a:gd name="T8" fmla="*/ 70 w 271"/>
                <a:gd name="T9" fmla="*/ 17 h 23"/>
                <a:gd name="T10" fmla="*/ 81 w 271"/>
                <a:gd name="T11" fmla="*/ 13 h 23"/>
                <a:gd name="T12" fmla="*/ 67 w 271"/>
                <a:gd name="T13" fmla="*/ 15 h 23"/>
                <a:gd name="T14" fmla="*/ 20 w 271"/>
                <a:gd name="T15" fmla="*/ 15 h 23"/>
                <a:gd name="T16" fmla="*/ 1 w 271"/>
                <a:gd name="T17" fmla="*/ 18 h 23"/>
                <a:gd name="T18" fmla="*/ 25 w 271"/>
                <a:gd name="T19" fmla="*/ 22 h 23"/>
                <a:gd name="T20" fmla="*/ 22 w 271"/>
                <a:gd name="T21" fmla="*/ 21 h 23"/>
                <a:gd name="T22" fmla="*/ 33 w 271"/>
                <a:gd name="T23" fmla="*/ 21 h 23"/>
                <a:gd name="T24" fmla="*/ 40 w 271"/>
                <a:gd name="T25" fmla="*/ 18 h 23"/>
                <a:gd name="T26" fmla="*/ 52 w 271"/>
                <a:gd name="T27" fmla="*/ 19 h 23"/>
                <a:gd name="T28" fmla="*/ 45 w 271"/>
                <a:gd name="T29" fmla="*/ 19 h 23"/>
                <a:gd name="T30" fmla="*/ 71 w 271"/>
                <a:gd name="T31" fmla="*/ 19 h 23"/>
                <a:gd name="T32" fmla="*/ 68 w 271"/>
                <a:gd name="T33" fmla="*/ 20 h 23"/>
                <a:gd name="T34" fmla="*/ 100 w 271"/>
                <a:gd name="T35" fmla="*/ 17 h 23"/>
                <a:gd name="T36" fmla="*/ 92 w 271"/>
                <a:gd name="T37" fmla="*/ 20 h 23"/>
                <a:gd name="T38" fmla="*/ 146 w 271"/>
                <a:gd name="T39" fmla="*/ 19 h 23"/>
                <a:gd name="T40" fmla="*/ 143 w 271"/>
                <a:gd name="T41" fmla="*/ 18 h 23"/>
                <a:gd name="T42" fmla="*/ 156 w 271"/>
                <a:gd name="T43" fmla="*/ 21 h 23"/>
                <a:gd name="T44" fmla="*/ 208 w 271"/>
                <a:gd name="T45" fmla="*/ 19 h 23"/>
                <a:gd name="T46" fmla="*/ 271 w 271"/>
                <a:gd name="T47" fmla="*/ 5 h 23"/>
                <a:gd name="T48" fmla="*/ 263 w 271"/>
                <a:gd name="T49" fmla="*/ 6 h 23"/>
                <a:gd name="T50" fmla="*/ 265 w 271"/>
                <a:gd name="T51" fmla="*/ 1 h 23"/>
                <a:gd name="T52" fmla="*/ 244 w 271"/>
                <a:gd name="T53" fmla="*/ 4 h 23"/>
                <a:gd name="T54" fmla="*/ 237 w 271"/>
                <a:gd name="T55" fmla="*/ 0 h 23"/>
                <a:gd name="T56" fmla="*/ 145 w 271"/>
                <a:gd name="T57" fmla="*/ 13 h 23"/>
                <a:gd name="T58" fmla="*/ 105 w 271"/>
                <a:gd name="T59" fmla="*/ 11 h 23"/>
                <a:gd name="T60" fmla="*/ 129 w 271"/>
                <a:gd name="T61" fmla="*/ 8 h 23"/>
                <a:gd name="T62" fmla="*/ 105 w 271"/>
                <a:gd name="T63" fmla="*/ 8 h 23"/>
                <a:gd name="T64" fmla="*/ 102 w 271"/>
                <a:gd name="T65"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 h="23">
                  <a:moveTo>
                    <a:pt x="102" y="12"/>
                  </a:moveTo>
                  <a:cubicBezTo>
                    <a:pt x="67" y="13"/>
                    <a:pt x="110" y="9"/>
                    <a:pt x="94" y="8"/>
                  </a:cubicBezTo>
                  <a:cubicBezTo>
                    <a:pt x="84" y="9"/>
                    <a:pt x="81" y="10"/>
                    <a:pt x="75" y="11"/>
                  </a:cubicBezTo>
                  <a:cubicBezTo>
                    <a:pt x="103" y="9"/>
                    <a:pt x="71" y="16"/>
                    <a:pt x="99" y="15"/>
                  </a:cubicBezTo>
                  <a:cubicBezTo>
                    <a:pt x="95" y="18"/>
                    <a:pt x="79" y="18"/>
                    <a:pt x="70" y="17"/>
                  </a:cubicBezTo>
                  <a:cubicBezTo>
                    <a:pt x="59" y="14"/>
                    <a:pt x="79" y="15"/>
                    <a:pt x="81" y="13"/>
                  </a:cubicBezTo>
                  <a:cubicBezTo>
                    <a:pt x="70" y="13"/>
                    <a:pt x="72" y="13"/>
                    <a:pt x="67" y="15"/>
                  </a:cubicBezTo>
                  <a:cubicBezTo>
                    <a:pt x="50" y="14"/>
                    <a:pt x="31" y="18"/>
                    <a:pt x="20" y="15"/>
                  </a:cubicBezTo>
                  <a:cubicBezTo>
                    <a:pt x="7" y="15"/>
                    <a:pt x="8" y="16"/>
                    <a:pt x="1" y="18"/>
                  </a:cubicBezTo>
                  <a:cubicBezTo>
                    <a:pt x="0" y="21"/>
                    <a:pt x="20" y="19"/>
                    <a:pt x="25" y="22"/>
                  </a:cubicBezTo>
                  <a:cubicBezTo>
                    <a:pt x="24" y="21"/>
                    <a:pt x="22" y="21"/>
                    <a:pt x="22" y="21"/>
                  </a:cubicBezTo>
                  <a:cubicBezTo>
                    <a:pt x="33" y="21"/>
                    <a:pt x="33" y="21"/>
                    <a:pt x="33" y="21"/>
                  </a:cubicBezTo>
                  <a:cubicBezTo>
                    <a:pt x="23" y="20"/>
                    <a:pt x="35" y="18"/>
                    <a:pt x="40" y="18"/>
                  </a:cubicBezTo>
                  <a:cubicBezTo>
                    <a:pt x="45" y="18"/>
                    <a:pt x="53" y="18"/>
                    <a:pt x="52" y="19"/>
                  </a:cubicBezTo>
                  <a:cubicBezTo>
                    <a:pt x="45" y="19"/>
                    <a:pt x="45" y="19"/>
                    <a:pt x="45" y="19"/>
                  </a:cubicBezTo>
                  <a:cubicBezTo>
                    <a:pt x="53" y="20"/>
                    <a:pt x="63" y="17"/>
                    <a:pt x="71" y="19"/>
                  </a:cubicBezTo>
                  <a:cubicBezTo>
                    <a:pt x="72" y="19"/>
                    <a:pt x="69" y="20"/>
                    <a:pt x="68" y="20"/>
                  </a:cubicBezTo>
                  <a:cubicBezTo>
                    <a:pt x="77" y="18"/>
                    <a:pt x="87" y="18"/>
                    <a:pt x="100" y="17"/>
                  </a:cubicBezTo>
                  <a:cubicBezTo>
                    <a:pt x="92" y="20"/>
                    <a:pt x="92" y="20"/>
                    <a:pt x="92" y="20"/>
                  </a:cubicBezTo>
                  <a:cubicBezTo>
                    <a:pt x="104" y="17"/>
                    <a:pt x="129" y="17"/>
                    <a:pt x="146" y="19"/>
                  </a:cubicBezTo>
                  <a:cubicBezTo>
                    <a:pt x="144" y="19"/>
                    <a:pt x="141" y="18"/>
                    <a:pt x="143" y="18"/>
                  </a:cubicBezTo>
                  <a:cubicBezTo>
                    <a:pt x="153" y="17"/>
                    <a:pt x="161" y="19"/>
                    <a:pt x="156" y="21"/>
                  </a:cubicBezTo>
                  <a:cubicBezTo>
                    <a:pt x="166" y="18"/>
                    <a:pt x="194" y="23"/>
                    <a:pt x="208" y="19"/>
                  </a:cubicBezTo>
                  <a:cubicBezTo>
                    <a:pt x="271" y="5"/>
                    <a:pt x="271" y="5"/>
                    <a:pt x="271" y="5"/>
                  </a:cubicBezTo>
                  <a:cubicBezTo>
                    <a:pt x="268" y="5"/>
                    <a:pt x="266" y="5"/>
                    <a:pt x="263" y="6"/>
                  </a:cubicBezTo>
                  <a:cubicBezTo>
                    <a:pt x="258" y="3"/>
                    <a:pt x="255" y="3"/>
                    <a:pt x="265" y="1"/>
                  </a:cubicBezTo>
                  <a:cubicBezTo>
                    <a:pt x="255" y="2"/>
                    <a:pt x="258" y="4"/>
                    <a:pt x="244" y="4"/>
                  </a:cubicBezTo>
                  <a:cubicBezTo>
                    <a:pt x="249" y="3"/>
                    <a:pt x="251" y="0"/>
                    <a:pt x="237" y="0"/>
                  </a:cubicBezTo>
                  <a:cubicBezTo>
                    <a:pt x="201" y="2"/>
                    <a:pt x="178" y="10"/>
                    <a:pt x="145" y="13"/>
                  </a:cubicBezTo>
                  <a:cubicBezTo>
                    <a:pt x="144" y="11"/>
                    <a:pt x="118" y="12"/>
                    <a:pt x="105" y="11"/>
                  </a:cubicBezTo>
                  <a:cubicBezTo>
                    <a:pt x="110" y="9"/>
                    <a:pt x="119" y="9"/>
                    <a:pt x="129" y="8"/>
                  </a:cubicBezTo>
                  <a:cubicBezTo>
                    <a:pt x="123" y="8"/>
                    <a:pt x="113" y="8"/>
                    <a:pt x="105" y="8"/>
                  </a:cubicBezTo>
                  <a:lnTo>
                    <a:pt x="10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386"/>
            <p:cNvSpPr>
              <a:spLocks/>
            </p:cNvSpPr>
            <p:nvPr/>
          </p:nvSpPr>
          <p:spPr bwMode="auto">
            <a:xfrm>
              <a:off x="2986" y="4003"/>
              <a:ext cx="7" cy="3"/>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0" y="0"/>
                    <a:pt x="1"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387"/>
            <p:cNvSpPr>
              <a:spLocks/>
            </p:cNvSpPr>
            <p:nvPr/>
          </p:nvSpPr>
          <p:spPr bwMode="auto">
            <a:xfrm>
              <a:off x="2863" y="4011"/>
              <a:ext cx="7"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388"/>
            <p:cNvSpPr>
              <a:spLocks/>
            </p:cNvSpPr>
            <p:nvPr/>
          </p:nvSpPr>
          <p:spPr bwMode="auto">
            <a:xfrm>
              <a:off x="3206" y="3979"/>
              <a:ext cx="17" cy="2"/>
            </a:xfrm>
            <a:custGeom>
              <a:avLst/>
              <a:gdLst>
                <a:gd name="T0" fmla="*/ 1 w 7"/>
                <a:gd name="T1" fmla="*/ 1 h 1"/>
                <a:gd name="T2" fmla="*/ 7 w 7"/>
                <a:gd name="T3" fmla="*/ 0 h 1"/>
                <a:gd name="T4" fmla="*/ 2 w 7"/>
                <a:gd name="T5" fmla="*/ 1 h 1"/>
                <a:gd name="T6" fmla="*/ 1 w 7"/>
                <a:gd name="T7" fmla="*/ 1 h 1"/>
              </a:gdLst>
              <a:ahLst/>
              <a:cxnLst>
                <a:cxn ang="0">
                  <a:pos x="T0" y="T1"/>
                </a:cxn>
                <a:cxn ang="0">
                  <a:pos x="T2" y="T3"/>
                </a:cxn>
                <a:cxn ang="0">
                  <a:pos x="T4" y="T5"/>
                </a:cxn>
                <a:cxn ang="0">
                  <a:pos x="T6" y="T7"/>
                </a:cxn>
              </a:cxnLst>
              <a:rect l="0" t="0" r="r" b="b"/>
              <a:pathLst>
                <a:path w="7" h="1">
                  <a:moveTo>
                    <a:pt x="1" y="1"/>
                  </a:moveTo>
                  <a:cubicBezTo>
                    <a:pt x="3" y="1"/>
                    <a:pt x="4" y="1"/>
                    <a:pt x="7" y="0"/>
                  </a:cubicBezTo>
                  <a:cubicBezTo>
                    <a:pt x="5" y="0"/>
                    <a:pt x="4" y="0"/>
                    <a:pt x="2" y="1"/>
                  </a:cubicBezTo>
                  <a:cubicBezTo>
                    <a:pt x="1"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389"/>
            <p:cNvSpPr>
              <a:spLocks/>
            </p:cNvSpPr>
            <p:nvPr/>
          </p:nvSpPr>
          <p:spPr bwMode="auto">
            <a:xfrm>
              <a:off x="3223" y="3991"/>
              <a:ext cx="4" cy="3"/>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0" y="1"/>
                    <a:pt x="0" y="1"/>
                  </a:cubicBezTo>
                  <a:cubicBezTo>
                    <a:pt x="1" y="1"/>
                    <a:pt x="1" y="1"/>
                    <a:pt x="2" y="1"/>
                  </a:cubicBezTo>
                  <a:cubicBezTo>
                    <a:pt x="2"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390"/>
            <p:cNvSpPr>
              <a:spLocks/>
            </p:cNvSpPr>
            <p:nvPr/>
          </p:nvSpPr>
          <p:spPr bwMode="auto">
            <a:xfrm>
              <a:off x="2473" y="3979"/>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0" y="0"/>
                    <a:pt x="0" y="0"/>
                    <a:pt x="0" y="0"/>
                  </a:cubicBezTo>
                  <a:cubicBezTo>
                    <a:pt x="3"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391"/>
            <p:cNvSpPr>
              <a:spLocks/>
            </p:cNvSpPr>
            <p:nvPr/>
          </p:nvSpPr>
          <p:spPr bwMode="auto">
            <a:xfrm>
              <a:off x="2653" y="3991"/>
              <a:ext cx="359" cy="22"/>
            </a:xfrm>
            <a:custGeom>
              <a:avLst/>
              <a:gdLst>
                <a:gd name="T0" fmla="*/ 23 w 152"/>
                <a:gd name="T1" fmla="*/ 9 h 9"/>
                <a:gd name="T2" fmla="*/ 41 w 152"/>
                <a:gd name="T3" fmla="*/ 6 h 9"/>
                <a:gd name="T4" fmla="*/ 36 w 152"/>
                <a:gd name="T5" fmla="*/ 6 h 9"/>
                <a:gd name="T6" fmla="*/ 85 w 152"/>
                <a:gd name="T7" fmla="*/ 5 h 9"/>
                <a:gd name="T8" fmla="*/ 92 w 152"/>
                <a:gd name="T9" fmla="*/ 8 h 9"/>
                <a:gd name="T10" fmla="*/ 117 w 152"/>
                <a:gd name="T11" fmla="*/ 6 h 9"/>
                <a:gd name="T12" fmla="*/ 141 w 152"/>
                <a:gd name="T13" fmla="*/ 5 h 9"/>
                <a:gd name="T14" fmla="*/ 133 w 152"/>
                <a:gd name="T15" fmla="*/ 3 h 9"/>
                <a:gd name="T16" fmla="*/ 135 w 152"/>
                <a:gd name="T17" fmla="*/ 2 h 9"/>
                <a:gd name="T18" fmla="*/ 107 w 152"/>
                <a:gd name="T19" fmla="*/ 3 h 9"/>
                <a:gd name="T20" fmla="*/ 111 w 152"/>
                <a:gd name="T21" fmla="*/ 1 h 9"/>
                <a:gd name="T22" fmla="*/ 71 w 152"/>
                <a:gd name="T23" fmla="*/ 4 h 9"/>
                <a:gd name="T24" fmla="*/ 57 w 152"/>
                <a:gd name="T25" fmla="*/ 3 h 9"/>
                <a:gd name="T26" fmla="*/ 0 w 152"/>
                <a:gd name="T27" fmla="*/ 6 h 9"/>
                <a:gd name="T28" fmla="*/ 23 w 152"/>
                <a:gd name="T29" fmla="*/ 5 h 9"/>
                <a:gd name="T30" fmla="*/ 23 w 152"/>
                <a:gd name="T3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9">
                  <a:moveTo>
                    <a:pt x="23" y="9"/>
                  </a:moveTo>
                  <a:cubicBezTo>
                    <a:pt x="35" y="9"/>
                    <a:pt x="24" y="6"/>
                    <a:pt x="41" y="6"/>
                  </a:cubicBezTo>
                  <a:cubicBezTo>
                    <a:pt x="36" y="6"/>
                    <a:pt x="36" y="6"/>
                    <a:pt x="36" y="6"/>
                  </a:cubicBezTo>
                  <a:cubicBezTo>
                    <a:pt x="49" y="5"/>
                    <a:pt x="70" y="5"/>
                    <a:pt x="85" y="5"/>
                  </a:cubicBezTo>
                  <a:cubicBezTo>
                    <a:pt x="83" y="6"/>
                    <a:pt x="94" y="6"/>
                    <a:pt x="92" y="8"/>
                  </a:cubicBezTo>
                  <a:cubicBezTo>
                    <a:pt x="102" y="8"/>
                    <a:pt x="112" y="7"/>
                    <a:pt x="117" y="6"/>
                  </a:cubicBezTo>
                  <a:cubicBezTo>
                    <a:pt x="124" y="6"/>
                    <a:pt x="133" y="4"/>
                    <a:pt x="141" y="5"/>
                  </a:cubicBezTo>
                  <a:cubicBezTo>
                    <a:pt x="138" y="4"/>
                    <a:pt x="152" y="2"/>
                    <a:pt x="133" y="3"/>
                  </a:cubicBezTo>
                  <a:cubicBezTo>
                    <a:pt x="135" y="3"/>
                    <a:pt x="134" y="3"/>
                    <a:pt x="135" y="2"/>
                  </a:cubicBezTo>
                  <a:cubicBezTo>
                    <a:pt x="123" y="1"/>
                    <a:pt x="118" y="3"/>
                    <a:pt x="107" y="3"/>
                  </a:cubicBezTo>
                  <a:cubicBezTo>
                    <a:pt x="101" y="2"/>
                    <a:pt x="118" y="2"/>
                    <a:pt x="111" y="1"/>
                  </a:cubicBezTo>
                  <a:cubicBezTo>
                    <a:pt x="98" y="2"/>
                    <a:pt x="70" y="0"/>
                    <a:pt x="71" y="4"/>
                  </a:cubicBezTo>
                  <a:cubicBezTo>
                    <a:pt x="61" y="4"/>
                    <a:pt x="59" y="3"/>
                    <a:pt x="57" y="3"/>
                  </a:cubicBezTo>
                  <a:cubicBezTo>
                    <a:pt x="41" y="7"/>
                    <a:pt x="0" y="1"/>
                    <a:pt x="0" y="6"/>
                  </a:cubicBezTo>
                  <a:cubicBezTo>
                    <a:pt x="5" y="6"/>
                    <a:pt x="14" y="6"/>
                    <a:pt x="23" y="5"/>
                  </a:cubicBezTo>
                  <a:lnTo>
                    <a:pt x="2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392"/>
            <p:cNvSpPr>
              <a:spLocks/>
            </p:cNvSpPr>
            <p:nvPr/>
          </p:nvSpPr>
          <p:spPr bwMode="auto">
            <a:xfrm>
              <a:off x="3154" y="3984"/>
              <a:ext cx="5"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393"/>
            <p:cNvSpPr>
              <a:spLocks noEditPoints="1"/>
            </p:cNvSpPr>
            <p:nvPr/>
          </p:nvSpPr>
          <p:spPr bwMode="auto">
            <a:xfrm>
              <a:off x="3168" y="4001"/>
              <a:ext cx="355" cy="32"/>
            </a:xfrm>
            <a:custGeom>
              <a:avLst/>
              <a:gdLst>
                <a:gd name="T0" fmla="*/ 150 w 150"/>
                <a:gd name="T1" fmla="*/ 9 h 13"/>
                <a:gd name="T2" fmla="*/ 145 w 150"/>
                <a:gd name="T3" fmla="*/ 12 h 13"/>
                <a:gd name="T4" fmla="*/ 80 w 150"/>
                <a:gd name="T5" fmla="*/ 12 h 13"/>
                <a:gd name="T6" fmla="*/ 83 w 150"/>
                <a:gd name="T7" fmla="*/ 11 h 13"/>
                <a:gd name="T8" fmla="*/ 25 w 150"/>
                <a:gd name="T9" fmla="*/ 13 h 13"/>
                <a:gd name="T10" fmla="*/ 10 w 150"/>
                <a:gd name="T11" fmla="*/ 10 h 13"/>
                <a:gd name="T12" fmla="*/ 1 w 150"/>
                <a:gd name="T13" fmla="*/ 11 h 13"/>
                <a:gd name="T14" fmla="*/ 9 w 150"/>
                <a:gd name="T15" fmla="*/ 10 h 13"/>
                <a:gd name="T16" fmla="*/ 5 w 150"/>
                <a:gd name="T17" fmla="*/ 10 h 13"/>
                <a:gd name="T18" fmla="*/ 20 w 150"/>
                <a:gd name="T19" fmla="*/ 5 h 13"/>
                <a:gd name="T20" fmla="*/ 11 w 150"/>
                <a:gd name="T21" fmla="*/ 9 h 13"/>
                <a:gd name="T22" fmla="*/ 17 w 150"/>
                <a:gd name="T23" fmla="*/ 7 h 13"/>
                <a:gd name="T24" fmla="*/ 25 w 150"/>
                <a:gd name="T25" fmla="*/ 9 h 13"/>
                <a:gd name="T26" fmla="*/ 43 w 150"/>
                <a:gd name="T27" fmla="*/ 8 h 13"/>
                <a:gd name="T28" fmla="*/ 53 w 150"/>
                <a:gd name="T29" fmla="*/ 10 h 13"/>
                <a:gd name="T30" fmla="*/ 59 w 150"/>
                <a:gd name="T31" fmla="*/ 7 h 13"/>
                <a:gd name="T32" fmla="*/ 76 w 150"/>
                <a:gd name="T33" fmla="*/ 8 h 13"/>
                <a:gd name="T34" fmla="*/ 102 w 150"/>
                <a:gd name="T35" fmla="*/ 0 h 13"/>
                <a:gd name="T36" fmla="*/ 123 w 150"/>
                <a:gd name="T37" fmla="*/ 5 h 13"/>
                <a:gd name="T38" fmla="*/ 90 w 150"/>
                <a:gd name="T39" fmla="*/ 7 h 13"/>
                <a:gd name="T40" fmla="*/ 77 w 150"/>
                <a:gd name="T41" fmla="*/ 10 h 13"/>
                <a:gd name="T42" fmla="*/ 106 w 150"/>
                <a:gd name="T43" fmla="*/ 9 h 13"/>
                <a:gd name="T44" fmla="*/ 103 w 150"/>
                <a:gd name="T45" fmla="*/ 9 h 13"/>
                <a:gd name="T46" fmla="*/ 135 w 150"/>
                <a:gd name="T47" fmla="*/ 7 h 13"/>
                <a:gd name="T48" fmla="*/ 139 w 150"/>
                <a:gd name="T49" fmla="*/ 9 h 13"/>
                <a:gd name="T50" fmla="*/ 150 w 150"/>
                <a:gd name="T51" fmla="*/ 9 h 13"/>
                <a:gd name="T52" fmla="*/ 135 w 150"/>
                <a:gd name="T53" fmla="*/ 9 h 13"/>
                <a:gd name="T54" fmla="*/ 126 w 150"/>
                <a:gd name="T55" fmla="*/ 9 h 13"/>
                <a:gd name="T56" fmla="*/ 135 w 150"/>
                <a:gd name="T5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3">
                  <a:moveTo>
                    <a:pt x="150" y="9"/>
                  </a:moveTo>
                  <a:cubicBezTo>
                    <a:pt x="145" y="12"/>
                    <a:pt x="145" y="12"/>
                    <a:pt x="145" y="12"/>
                  </a:cubicBezTo>
                  <a:cubicBezTo>
                    <a:pt x="116" y="13"/>
                    <a:pt x="105" y="12"/>
                    <a:pt x="80" y="12"/>
                  </a:cubicBezTo>
                  <a:cubicBezTo>
                    <a:pt x="78" y="12"/>
                    <a:pt x="81" y="12"/>
                    <a:pt x="83" y="11"/>
                  </a:cubicBezTo>
                  <a:cubicBezTo>
                    <a:pt x="65" y="12"/>
                    <a:pt x="38" y="11"/>
                    <a:pt x="25" y="13"/>
                  </a:cubicBezTo>
                  <a:cubicBezTo>
                    <a:pt x="20" y="13"/>
                    <a:pt x="5" y="11"/>
                    <a:pt x="10" y="10"/>
                  </a:cubicBezTo>
                  <a:cubicBezTo>
                    <a:pt x="8" y="11"/>
                    <a:pt x="4" y="11"/>
                    <a:pt x="1" y="11"/>
                  </a:cubicBezTo>
                  <a:cubicBezTo>
                    <a:pt x="0" y="10"/>
                    <a:pt x="8" y="11"/>
                    <a:pt x="9" y="10"/>
                  </a:cubicBezTo>
                  <a:cubicBezTo>
                    <a:pt x="6" y="9"/>
                    <a:pt x="5" y="9"/>
                    <a:pt x="5" y="10"/>
                  </a:cubicBezTo>
                  <a:cubicBezTo>
                    <a:pt x="9" y="8"/>
                    <a:pt x="0" y="5"/>
                    <a:pt x="20" y="5"/>
                  </a:cubicBezTo>
                  <a:cubicBezTo>
                    <a:pt x="28" y="8"/>
                    <a:pt x="6" y="6"/>
                    <a:pt x="11" y="9"/>
                  </a:cubicBezTo>
                  <a:cubicBezTo>
                    <a:pt x="17" y="9"/>
                    <a:pt x="16" y="8"/>
                    <a:pt x="17" y="7"/>
                  </a:cubicBezTo>
                  <a:cubicBezTo>
                    <a:pt x="25" y="7"/>
                    <a:pt x="25" y="8"/>
                    <a:pt x="25" y="9"/>
                  </a:cubicBezTo>
                  <a:cubicBezTo>
                    <a:pt x="28" y="8"/>
                    <a:pt x="38" y="9"/>
                    <a:pt x="43" y="8"/>
                  </a:cubicBezTo>
                  <a:cubicBezTo>
                    <a:pt x="59" y="8"/>
                    <a:pt x="42" y="10"/>
                    <a:pt x="53" y="10"/>
                  </a:cubicBezTo>
                  <a:cubicBezTo>
                    <a:pt x="59" y="7"/>
                    <a:pt x="59" y="7"/>
                    <a:pt x="59" y="7"/>
                  </a:cubicBezTo>
                  <a:cubicBezTo>
                    <a:pt x="76" y="8"/>
                    <a:pt x="76" y="8"/>
                    <a:pt x="76" y="8"/>
                  </a:cubicBezTo>
                  <a:cubicBezTo>
                    <a:pt x="102" y="6"/>
                    <a:pt x="73" y="2"/>
                    <a:pt x="102" y="0"/>
                  </a:cubicBezTo>
                  <a:cubicBezTo>
                    <a:pt x="98" y="1"/>
                    <a:pt x="110" y="4"/>
                    <a:pt x="123" y="5"/>
                  </a:cubicBezTo>
                  <a:cubicBezTo>
                    <a:pt x="115" y="5"/>
                    <a:pt x="100" y="8"/>
                    <a:pt x="90" y="7"/>
                  </a:cubicBezTo>
                  <a:cubicBezTo>
                    <a:pt x="104" y="9"/>
                    <a:pt x="69" y="7"/>
                    <a:pt x="77" y="10"/>
                  </a:cubicBezTo>
                  <a:cubicBezTo>
                    <a:pt x="84" y="8"/>
                    <a:pt x="96" y="8"/>
                    <a:pt x="106" y="9"/>
                  </a:cubicBezTo>
                  <a:cubicBezTo>
                    <a:pt x="103" y="9"/>
                    <a:pt x="103" y="9"/>
                    <a:pt x="103" y="9"/>
                  </a:cubicBezTo>
                  <a:cubicBezTo>
                    <a:pt x="113" y="10"/>
                    <a:pt x="121" y="6"/>
                    <a:pt x="135" y="7"/>
                  </a:cubicBezTo>
                  <a:cubicBezTo>
                    <a:pt x="141" y="7"/>
                    <a:pt x="140" y="8"/>
                    <a:pt x="139" y="9"/>
                  </a:cubicBezTo>
                  <a:cubicBezTo>
                    <a:pt x="145" y="9"/>
                    <a:pt x="150" y="8"/>
                    <a:pt x="150" y="9"/>
                  </a:cubicBezTo>
                  <a:close/>
                  <a:moveTo>
                    <a:pt x="135" y="9"/>
                  </a:moveTo>
                  <a:cubicBezTo>
                    <a:pt x="126" y="9"/>
                    <a:pt x="126" y="9"/>
                    <a:pt x="126" y="9"/>
                  </a:cubicBezTo>
                  <a:cubicBezTo>
                    <a:pt x="128" y="10"/>
                    <a:pt x="131" y="10"/>
                    <a:pt x="13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394"/>
            <p:cNvSpPr>
              <a:spLocks/>
            </p:cNvSpPr>
            <p:nvPr/>
          </p:nvSpPr>
          <p:spPr bwMode="auto">
            <a:xfrm>
              <a:off x="6269" y="3927"/>
              <a:ext cx="7"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395"/>
            <p:cNvSpPr>
              <a:spLocks/>
            </p:cNvSpPr>
            <p:nvPr/>
          </p:nvSpPr>
          <p:spPr bwMode="auto">
            <a:xfrm>
              <a:off x="4325" y="3922"/>
              <a:ext cx="12"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5" y="0"/>
                    <a:pt x="5"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396"/>
            <p:cNvSpPr>
              <a:spLocks/>
            </p:cNvSpPr>
            <p:nvPr/>
          </p:nvSpPr>
          <p:spPr bwMode="auto">
            <a:xfrm>
              <a:off x="4609" y="3892"/>
              <a:ext cx="18" cy="3"/>
            </a:xfrm>
            <a:custGeom>
              <a:avLst/>
              <a:gdLst>
                <a:gd name="T0" fmla="*/ 0 w 8"/>
                <a:gd name="T1" fmla="*/ 1 h 1"/>
                <a:gd name="T2" fmla="*/ 8 w 8"/>
                <a:gd name="T3" fmla="*/ 0 h 1"/>
                <a:gd name="T4" fmla="*/ 0 w 8"/>
                <a:gd name="T5" fmla="*/ 1 h 1"/>
              </a:gdLst>
              <a:ahLst/>
              <a:cxnLst>
                <a:cxn ang="0">
                  <a:pos x="T0" y="T1"/>
                </a:cxn>
                <a:cxn ang="0">
                  <a:pos x="T2" y="T3"/>
                </a:cxn>
                <a:cxn ang="0">
                  <a:pos x="T4" y="T5"/>
                </a:cxn>
              </a:cxnLst>
              <a:rect l="0" t="0" r="r" b="b"/>
              <a:pathLst>
                <a:path w="8" h="1">
                  <a:moveTo>
                    <a:pt x="0" y="1"/>
                  </a:moveTo>
                  <a:cubicBezTo>
                    <a:pt x="8" y="0"/>
                    <a:pt x="8" y="0"/>
                    <a:pt x="8" y="0"/>
                  </a:cubicBezTo>
                  <a:cubicBezTo>
                    <a:pt x="5" y="0"/>
                    <a:pt x="3"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397"/>
            <p:cNvSpPr>
              <a:spLocks/>
            </p:cNvSpPr>
            <p:nvPr/>
          </p:nvSpPr>
          <p:spPr bwMode="auto">
            <a:xfrm>
              <a:off x="6115" y="3924"/>
              <a:ext cx="2"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398"/>
            <p:cNvSpPr>
              <a:spLocks/>
            </p:cNvSpPr>
            <p:nvPr/>
          </p:nvSpPr>
          <p:spPr bwMode="auto">
            <a:xfrm>
              <a:off x="5181" y="3914"/>
              <a:ext cx="9" cy="3"/>
            </a:xfrm>
            <a:custGeom>
              <a:avLst/>
              <a:gdLst>
                <a:gd name="T0" fmla="*/ 0 w 4"/>
                <a:gd name="T1" fmla="*/ 0 h 1"/>
                <a:gd name="T2" fmla="*/ 4 w 4"/>
                <a:gd name="T3" fmla="*/ 1 h 1"/>
                <a:gd name="T4" fmla="*/ 0 w 4"/>
                <a:gd name="T5" fmla="*/ 0 h 1"/>
              </a:gdLst>
              <a:ahLst/>
              <a:cxnLst>
                <a:cxn ang="0">
                  <a:pos x="T0" y="T1"/>
                </a:cxn>
                <a:cxn ang="0">
                  <a:pos x="T2" y="T3"/>
                </a:cxn>
                <a:cxn ang="0">
                  <a:pos x="T4" y="T5"/>
                </a:cxn>
              </a:cxnLst>
              <a:rect l="0" t="0" r="r" b="b"/>
              <a:pathLst>
                <a:path w="4" h="1">
                  <a:moveTo>
                    <a:pt x="0" y="0"/>
                  </a:moveTo>
                  <a:cubicBezTo>
                    <a:pt x="1" y="0"/>
                    <a:pt x="3" y="0"/>
                    <a:pt x="4" y="1"/>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399"/>
            <p:cNvSpPr>
              <a:spLocks/>
            </p:cNvSpPr>
            <p:nvPr/>
          </p:nvSpPr>
          <p:spPr bwMode="auto">
            <a:xfrm>
              <a:off x="4606" y="3895"/>
              <a:ext cx="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00"/>
            <p:cNvSpPr>
              <a:spLocks/>
            </p:cNvSpPr>
            <p:nvPr/>
          </p:nvSpPr>
          <p:spPr bwMode="auto">
            <a:xfrm>
              <a:off x="4190" y="3897"/>
              <a:ext cx="9" cy="3"/>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3" y="0"/>
                    <a:pt x="2" y="1"/>
                    <a:pt x="0" y="1"/>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01"/>
            <p:cNvSpPr>
              <a:spLocks/>
            </p:cNvSpPr>
            <p:nvPr/>
          </p:nvSpPr>
          <p:spPr bwMode="auto">
            <a:xfrm>
              <a:off x="4209" y="3922"/>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02"/>
            <p:cNvSpPr>
              <a:spLocks/>
            </p:cNvSpPr>
            <p:nvPr/>
          </p:nvSpPr>
          <p:spPr bwMode="auto">
            <a:xfrm>
              <a:off x="3762" y="3905"/>
              <a:ext cx="16" cy="2"/>
            </a:xfrm>
            <a:custGeom>
              <a:avLst/>
              <a:gdLst>
                <a:gd name="T0" fmla="*/ 7 w 7"/>
                <a:gd name="T1" fmla="*/ 0 h 1"/>
                <a:gd name="T2" fmla="*/ 0 w 7"/>
                <a:gd name="T3" fmla="*/ 1 h 1"/>
                <a:gd name="T4" fmla="*/ 7 w 7"/>
                <a:gd name="T5" fmla="*/ 0 h 1"/>
              </a:gdLst>
              <a:ahLst/>
              <a:cxnLst>
                <a:cxn ang="0">
                  <a:pos x="T0" y="T1"/>
                </a:cxn>
                <a:cxn ang="0">
                  <a:pos x="T2" y="T3"/>
                </a:cxn>
                <a:cxn ang="0">
                  <a:pos x="T4" y="T5"/>
                </a:cxn>
              </a:cxnLst>
              <a:rect l="0" t="0" r="r" b="b"/>
              <a:pathLst>
                <a:path w="7" h="1">
                  <a:moveTo>
                    <a:pt x="7" y="0"/>
                  </a:moveTo>
                  <a:cubicBezTo>
                    <a:pt x="0" y="1"/>
                    <a:pt x="0" y="1"/>
                    <a:pt x="0" y="1"/>
                  </a:cubicBezTo>
                  <a:cubicBezTo>
                    <a:pt x="3" y="1"/>
                    <a:pt x="5"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03"/>
            <p:cNvSpPr>
              <a:spLocks/>
            </p:cNvSpPr>
            <p:nvPr/>
          </p:nvSpPr>
          <p:spPr bwMode="auto">
            <a:xfrm>
              <a:off x="4169" y="3917"/>
              <a:ext cx="4" cy="0"/>
            </a:xfrm>
            <a:custGeom>
              <a:avLst/>
              <a:gdLst>
                <a:gd name="T0" fmla="*/ 1 w 2"/>
                <a:gd name="T1" fmla="*/ 0 w 2"/>
                <a:gd name="T2" fmla="*/ 1 w 2"/>
              </a:gdLst>
              <a:ahLst/>
              <a:cxnLst>
                <a:cxn ang="0">
                  <a:pos x="T0" y="0"/>
                </a:cxn>
                <a:cxn ang="0">
                  <a:pos x="T1" y="0"/>
                </a:cxn>
                <a:cxn ang="0">
                  <a:pos x="T2" y="0"/>
                </a:cxn>
              </a:cxnLst>
              <a:rect l="0" t="0" r="r" b="b"/>
              <a:pathLst>
                <a:path w="2">
                  <a:moveTo>
                    <a:pt x="1" y="0"/>
                  </a:moveTo>
                  <a:cubicBezTo>
                    <a:pt x="1" y="0"/>
                    <a:pt x="0" y="0"/>
                    <a:pt x="0"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04"/>
            <p:cNvSpPr>
              <a:spLocks/>
            </p:cNvSpPr>
            <p:nvPr/>
          </p:nvSpPr>
          <p:spPr bwMode="auto">
            <a:xfrm>
              <a:off x="6378" y="39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05"/>
            <p:cNvSpPr>
              <a:spLocks/>
            </p:cNvSpPr>
            <p:nvPr/>
          </p:nvSpPr>
          <p:spPr bwMode="auto">
            <a:xfrm>
              <a:off x="6420" y="3937"/>
              <a:ext cx="14" cy="2"/>
            </a:xfrm>
            <a:custGeom>
              <a:avLst/>
              <a:gdLst>
                <a:gd name="T0" fmla="*/ 0 w 6"/>
                <a:gd name="T1" fmla="*/ 1 h 1"/>
                <a:gd name="T2" fmla="*/ 6 w 6"/>
                <a:gd name="T3" fmla="*/ 0 h 1"/>
                <a:gd name="T4" fmla="*/ 0 w 6"/>
                <a:gd name="T5" fmla="*/ 1 h 1"/>
              </a:gdLst>
              <a:ahLst/>
              <a:cxnLst>
                <a:cxn ang="0">
                  <a:pos x="T0" y="T1"/>
                </a:cxn>
                <a:cxn ang="0">
                  <a:pos x="T2" y="T3"/>
                </a:cxn>
                <a:cxn ang="0">
                  <a:pos x="T4" y="T5"/>
                </a:cxn>
              </a:cxnLst>
              <a:rect l="0" t="0" r="r" b="b"/>
              <a:pathLst>
                <a:path w="6" h="1">
                  <a:moveTo>
                    <a:pt x="0" y="1"/>
                  </a:moveTo>
                  <a:cubicBezTo>
                    <a:pt x="2" y="1"/>
                    <a:pt x="4" y="0"/>
                    <a:pt x="6"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06"/>
            <p:cNvSpPr>
              <a:spLocks/>
            </p:cNvSpPr>
            <p:nvPr/>
          </p:nvSpPr>
          <p:spPr bwMode="auto">
            <a:xfrm>
              <a:off x="5429" y="3927"/>
              <a:ext cx="19" cy="5"/>
            </a:xfrm>
            <a:custGeom>
              <a:avLst/>
              <a:gdLst>
                <a:gd name="T0" fmla="*/ 0 w 8"/>
                <a:gd name="T1" fmla="*/ 0 h 2"/>
                <a:gd name="T2" fmla="*/ 4 w 8"/>
                <a:gd name="T3" fmla="*/ 2 h 2"/>
                <a:gd name="T4" fmla="*/ 0 w 8"/>
                <a:gd name="T5" fmla="*/ 0 h 2"/>
              </a:gdLst>
              <a:ahLst/>
              <a:cxnLst>
                <a:cxn ang="0">
                  <a:pos x="T0" y="T1"/>
                </a:cxn>
                <a:cxn ang="0">
                  <a:pos x="T2" y="T3"/>
                </a:cxn>
                <a:cxn ang="0">
                  <a:pos x="T4" y="T5"/>
                </a:cxn>
              </a:cxnLst>
              <a:rect l="0" t="0" r="r" b="b"/>
              <a:pathLst>
                <a:path w="8" h="2">
                  <a:moveTo>
                    <a:pt x="0" y="0"/>
                  </a:moveTo>
                  <a:cubicBezTo>
                    <a:pt x="2" y="1"/>
                    <a:pt x="6" y="1"/>
                    <a:pt x="4" y="2"/>
                  </a:cubicBezTo>
                  <a:cubicBezTo>
                    <a:pt x="8" y="1"/>
                    <a:pt x="8"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07"/>
            <p:cNvSpPr>
              <a:spLocks/>
            </p:cNvSpPr>
            <p:nvPr/>
          </p:nvSpPr>
          <p:spPr bwMode="auto">
            <a:xfrm>
              <a:off x="6293" y="4001"/>
              <a:ext cx="11" cy="2"/>
            </a:xfrm>
            <a:custGeom>
              <a:avLst/>
              <a:gdLst>
                <a:gd name="T0" fmla="*/ 1 w 5"/>
                <a:gd name="T1" fmla="*/ 1 h 1"/>
                <a:gd name="T2" fmla="*/ 5 w 5"/>
                <a:gd name="T3" fmla="*/ 0 h 1"/>
                <a:gd name="T4" fmla="*/ 1 w 5"/>
                <a:gd name="T5" fmla="*/ 1 h 1"/>
              </a:gdLst>
              <a:ahLst/>
              <a:cxnLst>
                <a:cxn ang="0">
                  <a:pos x="T0" y="T1"/>
                </a:cxn>
                <a:cxn ang="0">
                  <a:pos x="T2" y="T3"/>
                </a:cxn>
                <a:cxn ang="0">
                  <a:pos x="T4" y="T5"/>
                </a:cxn>
              </a:cxnLst>
              <a:rect l="0" t="0" r="r" b="b"/>
              <a:pathLst>
                <a:path w="5" h="1">
                  <a:moveTo>
                    <a:pt x="1" y="1"/>
                  </a:moveTo>
                  <a:cubicBezTo>
                    <a:pt x="2" y="0"/>
                    <a:pt x="4" y="0"/>
                    <a:pt x="5" y="0"/>
                  </a:cubicBezTo>
                  <a:cubicBezTo>
                    <a:pt x="2"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08"/>
            <p:cNvSpPr>
              <a:spLocks/>
            </p:cNvSpPr>
            <p:nvPr/>
          </p:nvSpPr>
          <p:spPr bwMode="auto">
            <a:xfrm>
              <a:off x="6304" y="3999"/>
              <a:ext cx="10" cy="2"/>
            </a:xfrm>
            <a:custGeom>
              <a:avLst/>
              <a:gdLst>
                <a:gd name="T0" fmla="*/ 0 w 4"/>
                <a:gd name="T1" fmla="*/ 1 h 1"/>
                <a:gd name="T2" fmla="*/ 4 w 4"/>
                <a:gd name="T3" fmla="*/ 0 h 1"/>
                <a:gd name="T4" fmla="*/ 0 w 4"/>
                <a:gd name="T5" fmla="*/ 1 h 1"/>
              </a:gdLst>
              <a:ahLst/>
              <a:cxnLst>
                <a:cxn ang="0">
                  <a:pos x="T0" y="T1"/>
                </a:cxn>
                <a:cxn ang="0">
                  <a:pos x="T2" y="T3"/>
                </a:cxn>
                <a:cxn ang="0">
                  <a:pos x="T4" y="T5"/>
                </a:cxn>
              </a:cxnLst>
              <a:rect l="0" t="0" r="r" b="b"/>
              <a:pathLst>
                <a:path w="4" h="1">
                  <a:moveTo>
                    <a:pt x="0" y="1"/>
                  </a:moveTo>
                  <a:cubicBezTo>
                    <a:pt x="1" y="0"/>
                    <a:pt x="3" y="0"/>
                    <a:pt x="4" y="0"/>
                  </a:cubicBezTo>
                  <a:cubicBezTo>
                    <a:pt x="3"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09"/>
            <p:cNvSpPr>
              <a:spLocks/>
            </p:cNvSpPr>
            <p:nvPr/>
          </p:nvSpPr>
          <p:spPr bwMode="auto">
            <a:xfrm>
              <a:off x="5309" y="3996"/>
              <a:ext cx="4" cy="3"/>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10"/>
            <p:cNvSpPr>
              <a:spLocks/>
            </p:cNvSpPr>
            <p:nvPr/>
          </p:nvSpPr>
          <p:spPr bwMode="auto">
            <a:xfrm>
              <a:off x="6380" y="3912"/>
              <a:ext cx="154" cy="27"/>
            </a:xfrm>
            <a:custGeom>
              <a:avLst/>
              <a:gdLst>
                <a:gd name="T0" fmla="*/ 28 w 65"/>
                <a:gd name="T1" fmla="*/ 11 h 11"/>
                <a:gd name="T2" fmla="*/ 34 w 65"/>
                <a:gd name="T3" fmla="*/ 8 h 11"/>
                <a:gd name="T4" fmla="*/ 55 w 65"/>
                <a:gd name="T5" fmla="*/ 6 h 11"/>
                <a:gd name="T6" fmla="*/ 56 w 65"/>
                <a:gd name="T7" fmla="*/ 4 h 11"/>
                <a:gd name="T8" fmla="*/ 44 w 65"/>
                <a:gd name="T9" fmla="*/ 5 h 11"/>
                <a:gd name="T10" fmla="*/ 55 w 65"/>
                <a:gd name="T11" fmla="*/ 3 h 11"/>
                <a:gd name="T12" fmla="*/ 54 w 65"/>
                <a:gd name="T13" fmla="*/ 0 h 11"/>
                <a:gd name="T14" fmla="*/ 0 w 65"/>
                <a:gd name="T15" fmla="*/ 5 h 11"/>
                <a:gd name="T16" fmla="*/ 38 w 65"/>
                <a:gd name="T17" fmla="*/ 5 h 11"/>
                <a:gd name="T18" fmla="*/ 33 w 65"/>
                <a:gd name="T19" fmla="*/ 7 h 11"/>
                <a:gd name="T20" fmla="*/ 3 w 65"/>
                <a:gd name="T21" fmla="*/ 7 h 11"/>
                <a:gd name="T22" fmla="*/ 29 w 65"/>
                <a:gd name="T23" fmla="*/ 8 h 11"/>
                <a:gd name="T24" fmla="*/ 23 w 65"/>
                <a:gd name="T25" fmla="*/ 10 h 11"/>
                <a:gd name="T26" fmla="*/ 28 w 65"/>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28" y="11"/>
                  </a:moveTo>
                  <a:cubicBezTo>
                    <a:pt x="29" y="10"/>
                    <a:pt x="57" y="8"/>
                    <a:pt x="34" y="8"/>
                  </a:cubicBezTo>
                  <a:cubicBezTo>
                    <a:pt x="35" y="5"/>
                    <a:pt x="49" y="7"/>
                    <a:pt x="55" y="6"/>
                  </a:cubicBezTo>
                  <a:cubicBezTo>
                    <a:pt x="50" y="6"/>
                    <a:pt x="57" y="5"/>
                    <a:pt x="56" y="4"/>
                  </a:cubicBezTo>
                  <a:cubicBezTo>
                    <a:pt x="53" y="4"/>
                    <a:pt x="49" y="5"/>
                    <a:pt x="44" y="5"/>
                  </a:cubicBezTo>
                  <a:cubicBezTo>
                    <a:pt x="42" y="3"/>
                    <a:pt x="49" y="3"/>
                    <a:pt x="55" y="3"/>
                  </a:cubicBezTo>
                  <a:cubicBezTo>
                    <a:pt x="48" y="2"/>
                    <a:pt x="65" y="1"/>
                    <a:pt x="54" y="0"/>
                  </a:cubicBezTo>
                  <a:cubicBezTo>
                    <a:pt x="32" y="1"/>
                    <a:pt x="16" y="2"/>
                    <a:pt x="0" y="5"/>
                  </a:cubicBezTo>
                  <a:cubicBezTo>
                    <a:pt x="13" y="5"/>
                    <a:pt x="27" y="4"/>
                    <a:pt x="38" y="5"/>
                  </a:cubicBezTo>
                  <a:cubicBezTo>
                    <a:pt x="33" y="7"/>
                    <a:pt x="33" y="7"/>
                    <a:pt x="33" y="7"/>
                  </a:cubicBezTo>
                  <a:cubicBezTo>
                    <a:pt x="22" y="5"/>
                    <a:pt x="14" y="7"/>
                    <a:pt x="3" y="7"/>
                  </a:cubicBezTo>
                  <a:cubicBezTo>
                    <a:pt x="29" y="8"/>
                    <a:pt x="29" y="8"/>
                    <a:pt x="29" y="8"/>
                  </a:cubicBezTo>
                  <a:cubicBezTo>
                    <a:pt x="41" y="10"/>
                    <a:pt x="33" y="10"/>
                    <a:pt x="23" y="10"/>
                  </a:cubicBezTo>
                  <a:cubicBezTo>
                    <a:pt x="26" y="10"/>
                    <a:pt x="28" y="11"/>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11"/>
            <p:cNvSpPr>
              <a:spLocks/>
            </p:cNvSpPr>
            <p:nvPr/>
          </p:nvSpPr>
          <p:spPr bwMode="auto">
            <a:xfrm>
              <a:off x="6406" y="3986"/>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12"/>
            <p:cNvSpPr>
              <a:spLocks/>
            </p:cNvSpPr>
            <p:nvPr/>
          </p:nvSpPr>
          <p:spPr bwMode="auto">
            <a:xfrm>
              <a:off x="3776" y="4013"/>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0" y="1"/>
                    <a:pt x="0" y="1"/>
                    <a:pt x="0" y="1"/>
                  </a:cubicBezTo>
                  <a:cubicBezTo>
                    <a:pt x="2"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13"/>
            <p:cNvSpPr>
              <a:spLocks/>
            </p:cNvSpPr>
            <p:nvPr/>
          </p:nvSpPr>
          <p:spPr bwMode="auto">
            <a:xfrm>
              <a:off x="6368" y="3959"/>
              <a:ext cx="0" cy="2"/>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14"/>
            <p:cNvSpPr>
              <a:spLocks/>
            </p:cNvSpPr>
            <p:nvPr/>
          </p:nvSpPr>
          <p:spPr bwMode="auto">
            <a:xfrm>
              <a:off x="3913" y="401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15"/>
            <p:cNvSpPr>
              <a:spLocks/>
            </p:cNvSpPr>
            <p:nvPr/>
          </p:nvSpPr>
          <p:spPr bwMode="auto">
            <a:xfrm>
              <a:off x="3944" y="3897"/>
              <a:ext cx="5" cy="3"/>
            </a:xfrm>
            <a:custGeom>
              <a:avLst/>
              <a:gdLst>
                <a:gd name="T0" fmla="*/ 2 w 2"/>
                <a:gd name="T1" fmla="*/ 1 h 1"/>
                <a:gd name="T2" fmla="*/ 2 w 2"/>
                <a:gd name="T3" fmla="*/ 0 h 1"/>
                <a:gd name="T4" fmla="*/ 2 w 2"/>
                <a:gd name="T5" fmla="*/ 1 h 1"/>
              </a:gdLst>
              <a:ahLst/>
              <a:cxnLst>
                <a:cxn ang="0">
                  <a:pos x="T0" y="T1"/>
                </a:cxn>
                <a:cxn ang="0">
                  <a:pos x="T2" y="T3"/>
                </a:cxn>
                <a:cxn ang="0">
                  <a:pos x="T4" y="T5"/>
                </a:cxn>
              </a:cxnLst>
              <a:rect l="0" t="0" r="r" b="b"/>
              <a:pathLst>
                <a:path w="2" h="1">
                  <a:moveTo>
                    <a:pt x="2" y="1"/>
                  </a:moveTo>
                  <a:cubicBezTo>
                    <a:pt x="2" y="1"/>
                    <a:pt x="2" y="0"/>
                    <a:pt x="2"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16"/>
            <p:cNvSpPr>
              <a:spLocks/>
            </p:cNvSpPr>
            <p:nvPr/>
          </p:nvSpPr>
          <p:spPr bwMode="auto">
            <a:xfrm>
              <a:off x="3913" y="4013"/>
              <a:ext cx="0" cy="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17"/>
            <p:cNvSpPr>
              <a:spLocks/>
            </p:cNvSpPr>
            <p:nvPr/>
          </p:nvSpPr>
          <p:spPr bwMode="auto">
            <a:xfrm>
              <a:off x="4549" y="3994"/>
              <a:ext cx="8" cy="0"/>
            </a:xfrm>
            <a:custGeom>
              <a:avLst/>
              <a:gdLst>
                <a:gd name="T0" fmla="*/ 3 w 3"/>
                <a:gd name="T1" fmla="*/ 1 w 3"/>
                <a:gd name="T2" fmla="*/ 3 w 3"/>
              </a:gdLst>
              <a:ahLst/>
              <a:cxnLst>
                <a:cxn ang="0">
                  <a:pos x="T0" y="0"/>
                </a:cxn>
                <a:cxn ang="0">
                  <a:pos x="T1" y="0"/>
                </a:cxn>
                <a:cxn ang="0">
                  <a:pos x="T2" y="0"/>
                </a:cxn>
              </a:cxnLst>
              <a:rect l="0" t="0" r="r" b="b"/>
              <a:pathLst>
                <a:path w="3">
                  <a:moveTo>
                    <a:pt x="3" y="0"/>
                  </a:moveTo>
                  <a:cubicBezTo>
                    <a:pt x="3" y="0"/>
                    <a:pt x="2" y="0"/>
                    <a:pt x="1" y="0"/>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18"/>
            <p:cNvSpPr>
              <a:spLocks/>
            </p:cNvSpPr>
            <p:nvPr/>
          </p:nvSpPr>
          <p:spPr bwMode="auto">
            <a:xfrm>
              <a:off x="4426" y="3986"/>
              <a:ext cx="3"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19"/>
            <p:cNvSpPr>
              <a:spLocks/>
            </p:cNvSpPr>
            <p:nvPr/>
          </p:nvSpPr>
          <p:spPr bwMode="auto">
            <a:xfrm>
              <a:off x="5384" y="3905"/>
              <a:ext cx="15"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4"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20"/>
            <p:cNvSpPr>
              <a:spLocks/>
            </p:cNvSpPr>
            <p:nvPr/>
          </p:nvSpPr>
          <p:spPr bwMode="auto">
            <a:xfrm>
              <a:off x="3906" y="4016"/>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21"/>
            <p:cNvSpPr>
              <a:spLocks/>
            </p:cNvSpPr>
            <p:nvPr/>
          </p:nvSpPr>
          <p:spPr bwMode="auto">
            <a:xfrm>
              <a:off x="4746" y="3966"/>
              <a:ext cx="4" cy="3"/>
            </a:xfrm>
            <a:custGeom>
              <a:avLst/>
              <a:gdLst>
                <a:gd name="T0" fmla="*/ 2 w 2"/>
                <a:gd name="T1" fmla="*/ 0 h 1"/>
                <a:gd name="T2" fmla="*/ 0 w 2"/>
                <a:gd name="T3" fmla="*/ 1 h 1"/>
                <a:gd name="T4" fmla="*/ 1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1" y="0"/>
                    <a:pt x="1" y="1"/>
                    <a:pt x="0" y="1"/>
                  </a:cubicBezTo>
                  <a:cubicBezTo>
                    <a:pt x="1" y="1"/>
                    <a:pt x="1" y="1"/>
                    <a:pt x="1"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22"/>
            <p:cNvSpPr>
              <a:spLocks/>
            </p:cNvSpPr>
            <p:nvPr/>
          </p:nvSpPr>
          <p:spPr bwMode="auto">
            <a:xfrm>
              <a:off x="4727" y="3959"/>
              <a:ext cx="156" cy="15"/>
            </a:xfrm>
            <a:custGeom>
              <a:avLst/>
              <a:gdLst>
                <a:gd name="T0" fmla="*/ 38 w 66"/>
                <a:gd name="T1" fmla="*/ 5 h 6"/>
                <a:gd name="T2" fmla="*/ 36 w 66"/>
                <a:gd name="T3" fmla="*/ 6 h 6"/>
                <a:gd name="T4" fmla="*/ 66 w 66"/>
                <a:gd name="T5" fmla="*/ 3 h 6"/>
                <a:gd name="T6" fmla="*/ 49 w 66"/>
                <a:gd name="T7" fmla="*/ 1 h 6"/>
                <a:gd name="T8" fmla="*/ 27 w 66"/>
                <a:gd name="T9" fmla="*/ 0 h 6"/>
                <a:gd name="T10" fmla="*/ 21 w 66"/>
                <a:gd name="T11" fmla="*/ 3 h 6"/>
                <a:gd name="T12" fmla="*/ 16 w 66"/>
                <a:gd name="T13" fmla="*/ 1 h 6"/>
                <a:gd name="T14" fmla="*/ 0 w 66"/>
                <a:gd name="T15" fmla="*/ 1 h 6"/>
                <a:gd name="T16" fmla="*/ 14 w 66"/>
                <a:gd name="T17" fmla="*/ 1 h 6"/>
                <a:gd name="T18" fmla="*/ 10 w 66"/>
                <a:gd name="T19" fmla="*/ 3 h 6"/>
                <a:gd name="T20" fmla="*/ 11 w 66"/>
                <a:gd name="T21" fmla="*/ 3 h 6"/>
                <a:gd name="T22" fmla="*/ 38 w 66"/>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
                  <a:moveTo>
                    <a:pt x="38" y="5"/>
                  </a:moveTo>
                  <a:cubicBezTo>
                    <a:pt x="37" y="5"/>
                    <a:pt x="36" y="5"/>
                    <a:pt x="36" y="6"/>
                  </a:cubicBezTo>
                  <a:cubicBezTo>
                    <a:pt x="46" y="5"/>
                    <a:pt x="64" y="6"/>
                    <a:pt x="66" y="3"/>
                  </a:cubicBezTo>
                  <a:cubicBezTo>
                    <a:pt x="63" y="4"/>
                    <a:pt x="46" y="2"/>
                    <a:pt x="49" y="1"/>
                  </a:cubicBezTo>
                  <a:cubicBezTo>
                    <a:pt x="42" y="1"/>
                    <a:pt x="31" y="0"/>
                    <a:pt x="27" y="0"/>
                  </a:cubicBezTo>
                  <a:cubicBezTo>
                    <a:pt x="39" y="1"/>
                    <a:pt x="29" y="2"/>
                    <a:pt x="21" y="3"/>
                  </a:cubicBezTo>
                  <a:cubicBezTo>
                    <a:pt x="14" y="2"/>
                    <a:pt x="22" y="1"/>
                    <a:pt x="16" y="1"/>
                  </a:cubicBezTo>
                  <a:cubicBezTo>
                    <a:pt x="0" y="1"/>
                    <a:pt x="0" y="1"/>
                    <a:pt x="0" y="1"/>
                  </a:cubicBezTo>
                  <a:cubicBezTo>
                    <a:pt x="14" y="1"/>
                    <a:pt x="14" y="1"/>
                    <a:pt x="14" y="1"/>
                  </a:cubicBezTo>
                  <a:cubicBezTo>
                    <a:pt x="10" y="3"/>
                    <a:pt x="10" y="3"/>
                    <a:pt x="10" y="3"/>
                  </a:cubicBezTo>
                  <a:cubicBezTo>
                    <a:pt x="10" y="3"/>
                    <a:pt x="11" y="3"/>
                    <a:pt x="11" y="3"/>
                  </a:cubicBezTo>
                  <a:cubicBezTo>
                    <a:pt x="35" y="2"/>
                    <a:pt x="13" y="6"/>
                    <a:pt x="3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23"/>
            <p:cNvSpPr>
              <a:spLocks/>
            </p:cNvSpPr>
            <p:nvPr/>
          </p:nvSpPr>
          <p:spPr bwMode="auto">
            <a:xfrm>
              <a:off x="4803" y="3974"/>
              <a:ext cx="9"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24"/>
            <p:cNvSpPr>
              <a:spLocks/>
            </p:cNvSpPr>
            <p:nvPr/>
          </p:nvSpPr>
          <p:spPr bwMode="auto">
            <a:xfrm>
              <a:off x="5044" y="3981"/>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1" y="0"/>
                    <a:pt x="2"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25"/>
            <p:cNvSpPr>
              <a:spLocks/>
            </p:cNvSpPr>
            <p:nvPr/>
          </p:nvSpPr>
          <p:spPr bwMode="auto">
            <a:xfrm>
              <a:off x="3348" y="3974"/>
              <a:ext cx="33" cy="5"/>
            </a:xfrm>
            <a:custGeom>
              <a:avLst/>
              <a:gdLst>
                <a:gd name="T0" fmla="*/ 0 w 14"/>
                <a:gd name="T1" fmla="*/ 0 h 2"/>
                <a:gd name="T2" fmla="*/ 14 w 14"/>
                <a:gd name="T3" fmla="*/ 1 h 2"/>
                <a:gd name="T4" fmla="*/ 1 w 14"/>
                <a:gd name="T5" fmla="*/ 0 h 2"/>
                <a:gd name="T6" fmla="*/ 0 w 14"/>
                <a:gd name="T7" fmla="*/ 0 h 2"/>
              </a:gdLst>
              <a:ahLst/>
              <a:cxnLst>
                <a:cxn ang="0">
                  <a:pos x="T0" y="T1"/>
                </a:cxn>
                <a:cxn ang="0">
                  <a:pos x="T2" y="T3"/>
                </a:cxn>
                <a:cxn ang="0">
                  <a:pos x="T4" y="T5"/>
                </a:cxn>
                <a:cxn ang="0">
                  <a:pos x="T6" y="T7"/>
                </a:cxn>
              </a:cxnLst>
              <a:rect l="0" t="0" r="r" b="b"/>
              <a:pathLst>
                <a:path w="14" h="2">
                  <a:moveTo>
                    <a:pt x="0" y="0"/>
                  </a:moveTo>
                  <a:cubicBezTo>
                    <a:pt x="0" y="1"/>
                    <a:pt x="14" y="2"/>
                    <a:pt x="14" y="1"/>
                  </a:cubicBezTo>
                  <a:cubicBezTo>
                    <a:pt x="10" y="0"/>
                    <a:pt x="5"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26"/>
            <p:cNvSpPr>
              <a:spLocks/>
            </p:cNvSpPr>
            <p:nvPr/>
          </p:nvSpPr>
          <p:spPr bwMode="auto">
            <a:xfrm>
              <a:off x="5661" y="3957"/>
              <a:ext cx="12" cy="2"/>
            </a:xfrm>
            <a:custGeom>
              <a:avLst/>
              <a:gdLst>
                <a:gd name="T0" fmla="*/ 5 w 5"/>
                <a:gd name="T1" fmla="*/ 0 h 1"/>
                <a:gd name="T2" fmla="*/ 1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cubicBezTo>
                    <a:pt x="4" y="0"/>
                    <a:pt x="2" y="0"/>
                    <a:pt x="1" y="0"/>
                  </a:cubicBezTo>
                  <a:cubicBezTo>
                    <a:pt x="0" y="0"/>
                    <a:pt x="0" y="1"/>
                    <a:pt x="0" y="1"/>
                  </a:cubicBezTo>
                  <a:cubicBezTo>
                    <a:pt x="1" y="1"/>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27"/>
            <p:cNvSpPr>
              <a:spLocks/>
            </p:cNvSpPr>
            <p:nvPr/>
          </p:nvSpPr>
          <p:spPr bwMode="auto">
            <a:xfrm>
              <a:off x="4843" y="3959"/>
              <a:ext cx="9" cy="2"/>
            </a:xfrm>
            <a:custGeom>
              <a:avLst/>
              <a:gdLst>
                <a:gd name="T0" fmla="*/ 4 w 4"/>
                <a:gd name="T1" fmla="*/ 0 h 1"/>
                <a:gd name="T2" fmla="*/ 0 w 4"/>
                <a:gd name="T3" fmla="*/ 1 h 1"/>
                <a:gd name="T4" fmla="*/ 4 w 4"/>
                <a:gd name="T5" fmla="*/ 0 h 1"/>
              </a:gdLst>
              <a:ahLst/>
              <a:cxnLst>
                <a:cxn ang="0">
                  <a:pos x="T0" y="T1"/>
                </a:cxn>
                <a:cxn ang="0">
                  <a:pos x="T2" y="T3"/>
                </a:cxn>
                <a:cxn ang="0">
                  <a:pos x="T4" y="T5"/>
                </a:cxn>
              </a:cxnLst>
              <a:rect l="0" t="0" r="r" b="b"/>
              <a:pathLst>
                <a:path w="4" h="1">
                  <a:moveTo>
                    <a:pt x="4" y="0"/>
                  </a:moveTo>
                  <a:cubicBezTo>
                    <a:pt x="1" y="0"/>
                    <a:pt x="0" y="1"/>
                    <a:pt x="0" y="1"/>
                  </a:cubicBezTo>
                  <a:cubicBezTo>
                    <a:pt x="1" y="1"/>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28"/>
            <p:cNvSpPr>
              <a:spLocks/>
            </p:cNvSpPr>
            <p:nvPr/>
          </p:nvSpPr>
          <p:spPr bwMode="auto">
            <a:xfrm>
              <a:off x="5675" y="3966"/>
              <a:ext cx="40" cy="5"/>
            </a:xfrm>
            <a:custGeom>
              <a:avLst/>
              <a:gdLst>
                <a:gd name="T0" fmla="*/ 0 w 17"/>
                <a:gd name="T1" fmla="*/ 0 h 2"/>
                <a:gd name="T2" fmla="*/ 6 w 17"/>
                <a:gd name="T3" fmla="*/ 2 h 2"/>
                <a:gd name="T4" fmla="*/ 17 w 17"/>
                <a:gd name="T5" fmla="*/ 1 h 2"/>
                <a:gd name="T6" fmla="*/ 0 w 17"/>
                <a:gd name="T7" fmla="*/ 0 h 2"/>
              </a:gdLst>
              <a:ahLst/>
              <a:cxnLst>
                <a:cxn ang="0">
                  <a:pos x="T0" y="T1"/>
                </a:cxn>
                <a:cxn ang="0">
                  <a:pos x="T2" y="T3"/>
                </a:cxn>
                <a:cxn ang="0">
                  <a:pos x="T4" y="T5"/>
                </a:cxn>
                <a:cxn ang="0">
                  <a:pos x="T6" y="T7"/>
                </a:cxn>
              </a:cxnLst>
              <a:rect l="0" t="0" r="r" b="b"/>
              <a:pathLst>
                <a:path w="17" h="2">
                  <a:moveTo>
                    <a:pt x="0" y="0"/>
                  </a:moveTo>
                  <a:cubicBezTo>
                    <a:pt x="2" y="1"/>
                    <a:pt x="5" y="2"/>
                    <a:pt x="6" y="2"/>
                  </a:cubicBezTo>
                  <a:cubicBezTo>
                    <a:pt x="10" y="2"/>
                    <a:pt x="13" y="1"/>
                    <a:pt x="17" y="1"/>
                  </a:cubicBezTo>
                  <a:cubicBezTo>
                    <a:pt x="12" y="1"/>
                    <a:pt x="7"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Rectangle 429"/>
            <p:cNvSpPr>
              <a:spLocks noChangeArrowheads="1"/>
            </p:cNvSpPr>
            <p:nvPr/>
          </p:nvSpPr>
          <p:spPr bwMode="auto">
            <a:xfrm>
              <a:off x="5715" y="396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30"/>
            <p:cNvSpPr>
              <a:spLocks noEditPoints="1"/>
            </p:cNvSpPr>
            <p:nvPr/>
          </p:nvSpPr>
          <p:spPr bwMode="auto">
            <a:xfrm>
              <a:off x="936" y="3880"/>
              <a:ext cx="5534" cy="146"/>
            </a:xfrm>
            <a:custGeom>
              <a:avLst/>
              <a:gdLst>
                <a:gd name="T0" fmla="*/ 927 w 2340"/>
                <a:gd name="T1" fmla="*/ 39 h 59"/>
                <a:gd name="T2" fmla="*/ 736 w 2340"/>
                <a:gd name="T3" fmla="*/ 39 h 59"/>
                <a:gd name="T4" fmla="*/ 529 w 2340"/>
                <a:gd name="T5" fmla="*/ 40 h 59"/>
                <a:gd name="T6" fmla="*/ 327 w 2340"/>
                <a:gd name="T7" fmla="*/ 37 h 59"/>
                <a:gd name="T8" fmla="*/ 0 w 2340"/>
                <a:gd name="T9" fmla="*/ 41 h 59"/>
                <a:gd name="T10" fmla="*/ 148 w 2340"/>
                <a:gd name="T11" fmla="*/ 28 h 59"/>
                <a:gd name="T12" fmla="*/ 344 w 2340"/>
                <a:gd name="T13" fmla="*/ 26 h 59"/>
                <a:gd name="T14" fmla="*/ 504 w 2340"/>
                <a:gd name="T15" fmla="*/ 17 h 59"/>
                <a:gd name="T16" fmla="*/ 681 w 2340"/>
                <a:gd name="T17" fmla="*/ 20 h 59"/>
                <a:gd name="T18" fmla="*/ 858 w 2340"/>
                <a:gd name="T19" fmla="*/ 16 h 59"/>
                <a:gd name="T20" fmla="*/ 1058 w 2340"/>
                <a:gd name="T21" fmla="*/ 11 h 59"/>
                <a:gd name="T22" fmla="*/ 990 w 2340"/>
                <a:gd name="T23" fmla="*/ 12 h 59"/>
                <a:gd name="T24" fmla="*/ 920 w 2340"/>
                <a:gd name="T25" fmla="*/ 6 h 59"/>
                <a:gd name="T26" fmla="*/ 1099 w 2340"/>
                <a:gd name="T27" fmla="*/ 4 h 59"/>
                <a:gd name="T28" fmla="*/ 1162 w 2340"/>
                <a:gd name="T29" fmla="*/ 9 h 59"/>
                <a:gd name="T30" fmla="*/ 1281 w 2340"/>
                <a:gd name="T31" fmla="*/ 10 h 59"/>
                <a:gd name="T32" fmla="*/ 1188 w 2340"/>
                <a:gd name="T33" fmla="*/ 6 h 59"/>
                <a:gd name="T34" fmla="*/ 1393 w 2340"/>
                <a:gd name="T35" fmla="*/ 5 h 59"/>
                <a:gd name="T36" fmla="*/ 1380 w 2340"/>
                <a:gd name="T37" fmla="*/ 7 h 59"/>
                <a:gd name="T38" fmla="*/ 1433 w 2340"/>
                <a:gd name="T39" fmla="*/ 17 h 59"/>
                <a:gd name="T40" fmla="*/ 1458 w 2340"/>
                <a:gd name="T41" fmla="*/ 15 h 59"/>
                <a:gd name="T42" fmla="*/ 1566 w 2340"/>
                <a:gd name="T43" fmla="*/ 6 h 59"/>
                <a:gd name="T44" fmla="*/ 1608 w 2340"/>
                <a:gd name="T45" fmla="*/ 6 h 59"/>
                <a:gd name="T46" fmla="*/ 1647 w 2340"/>
                <a:gd name="T47" fmla="*/ 11 h 59"/>
                <a:gd name="T48" fmla="*/ 1707 w 2340"/>
                <a:gd name="T49" fmla="*/ 8 h 59"/>
                <a:gd name="T50" fmla="*/ 1753 w 2340"/>
                <a:gd name="T51" fmla="*/ 15 h 59"/>
                <a:gd name="T52" fmla="*/ 1834 w 2340"/>
                <a:gd name="T53" fmla="*/ 14 h 59"/>
                <a:gd name="T54" fmla="*/ 1860 w 2340"/>
                <a:gd name="T55" fmla="*/ 20 h 59"/>
                <a:gd name="T56" fmla="*/ 2094 w 2340"/>
                <a:gd name="T57" fmla="*/ 14 h 59"/>
                <a:gd name="T58" fmla="*/ 2124 w 2340"/>
                <a:gd name="T59" fmla="*/ 21 h 59"/>
                <a:gd name="T60" fmla="*/ 2195 w 2340"/>
                <a:gd name="T61" fmla="*/ 14 h 59"/>
                <a:gd name="T62" fmla="*/ 2286 w 2340"/>
                <a:gd name="T63" fmla="*/ 18 h 59"/>
                <a:gd name="T64" fmla="*/ 2262 w 2340"/>
                <a:gd name="T65" fmla="*/ 33 h 59"/>
                <a:gd name="T66" fmla="*/ 2208 w 2340"/>
                <a:gd name="T67" fmla="*/ 37 h 59"/>
                <a:gd name="T68" fmla="*/ 2304 w 2340"/>
                <a:gd name="T69" fmla="*/ 40 h 59"/>
                <a:gd name="T70" fmla="*/ 2212 w 2340"/>
                <a:gd name="T71" fmla="*/ 47 h 59"/>
                <a:gd name="T72" fmla="*/ 2118 w 2340"/>
                <a:gd name="T73" fmla="*/ 49 h 59"/>
                <a:gd name="T74" fmla="*/ 2013 w 2340"/>
                <a:gd name="T75" fmla="*/ 51 h 59"/>
                <a:gd name="T76" fmla="*/ 1822 w 2340"/>
                <a:gd name="T77" fmla="*/ 48 h 59"/>
                <a:gd name="T78" fmla="*/ 1539 w 2340"/>
                <a:gd name="T79" fmla="*/ 43 h 59"/>
                <a:gd name="T80" fmla="*/ 1477 w 2340"/>
                <a:gd name="T81" fmla="*/ 43 h 59"/>
                <a:gd name="T82" fmla="*/ 1371 w 2340"/>
                <a:gd name="T83" fmla="*/ 52 h 59"/>
                <a:gd name="T84" fmla="*/ 1217 w 2340"/>
                <a:gd name="T85" fmla="*/ 53 h 59"/>
                <a:gd name="T86" fmla="*/ 1154 w 2340"/>
                <a:gd name="T87" fmla="*/ 55 h 59"/>
                <a:gd name="T88" fmla="*/ 1094 w 2340"/>
                <a:gd name="T89" fmla="*/ 58 h 59"/>
                <a:gd name="T90" fmla="*/ 1024 w 2340"/>
                <a:gd name="T91" fmla="*/ 37 h 59"/>
                <a:gd name="T92" fmla="*/ 1284 w 2340"/>
                <a:gd name="T93" fmla="*/ 32 h 59"/>
                <a:gd name="T94" fmla="*/ 1104 w 2340"/>
                <a:gd name="T95" fmla="*/ 34 h 59"/>
                <a:gd name="T96" fmla="*/ 1199 w 2340"/>
                <a:gd name="T97" fmla="*/ 39 h 59"/>
                <a:gd name="T98" fmla="*/ 1868 w 2340"/>
                <a:gd name="T99" fmla="*/ 36 h 59"/>
                <a:gd name="T100" fmla="*/ 1970 w 2340"/>
                <a:gd name="T101" fmla="*/ 38 h 59"/>
                <a:gd name="T102" fmla="*/ 2012 w 2340"/>
                <a:gd name="T103" fmla="*/ 32 h 59"/>
                <a:gd name="T104" fmla="*/ 1618 w 2340"/>
                <a:gd name="T105" fmla="*/ 41 h 59"/>
                <a:gd name="T106" fmla="*/ 1631 w 2340"/>
                <a:gd name="T107" fmla="*/ 48 h 59"/>
                <a:gd name="T108" fmla="*/ 1721 w 2340"/>
                <a:gd name="T109" fmla="*/ 39 h 59"/>
                <a:gd name="T110" fmla="*/ 1836 w 2340"/>
                <a:gd name="T111" fmla="*/ 36 h 59"/>
                <a:gd name="T112" fmla="*/ 1703 w 2340"/>
                <a:gd name="T113" fmla="*/ 33 h 59"/>
                <a:gd name="T114" fmla="*/ 1574 w 2340"/>
                <a:gd name="T115" fmla="*/ 28 h 59"/>
                <a:gd name="T116" fmla="*/ 1412 w 2340"/>
                <a:gd name="T117" fmla="*/ 37 h 59"/>
                <a:gd name="T118" fmla="*/ 1315 w 2340"/>
                <a:gd name="T119" fmla="*/ 39 h 59"/>
                <a:gd name="T120" fmla="*/ 1443 w 2340"/>
                <a:gd name="T121" fmla="*/ 3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0" h="59">
                  <a:moveTo>
                    <a:pt x="1011" y="38"/>
                  </a:moveTo>
                  <a:cubicBezTo>
                    <a:pt x="1010" y="38"/>
                    <a:pt x="1009" y="38"/>
                    <a:pt x="1008" y="38"/>
                  </a:cubicBezTo>
                  <a:cubicBezTo>
                    <a:pt x="1009" y="37"/>
                    <a:pt x="1009" y="37"/>
                    <a:pt x="1009" y="37"/>
                  </a:cubicBezTo>
                  <a:cubicBezTo>
                    <a:pt x="1006" y="37"/>
                    <a:pt x="1003" y="37"/>
                    <a:pt x="1000" y="37"/>
                  </a:cubicBezTo>
                  <a:cubicBezTo>
                    <a:pt x="999" y="37"/>
                    <a:pt x="997" y="37"/>
                    <a:pt x="996" y="37"/>
                  </a:cubicBezTo>
                  <a:cubicBezTo>
                    <a:pt x="997" y="37"/>
                    <a:pt x="997" y="37"/>
                    <a:pt x="997" y="37"/>
                  </a:cubicBezTo>
                  <a:cubicBezTo>
                    <a:pt x="996" y="37"/>
                    <a:pt x="995" y="37"/>
                    <a:pt x="994" y="37"/>
                  </a:cubicBezTo>
                  <a:cubicBezTo>
                    <a:pt x="987" y="38"/>
                    <a:pt x="968" y="40"/>
                    <a:pt x="962" y="41"/>
                  </a:cubicBezTo>
                  <a:cubicBezTo>
                    <a:pt x="955" y="41"/>
                    <a:pt x="946" y="42"/>
                    <a:pt x="940" y="42"/>
                  </a:cubicBezTo>
                  <a:cubicBezTo>
                    <a:pt x="946" y="42"/>
                    <a:pt x="952" y="41"/>
                    <a:pt x="950" y="40"/>
                  </a:cubicBezTo>
                  <a:cubicBezTo>
                    <a:pt x="940" y="39"/>
                    <a:pt x="935" y="36"/>
                    <a:pt x="917" y="39"/>
                  </a:cubicBezTo>
                  <a:cubicBezTo>
                    <a:pt x="927" y="39"/>
                    <a:pt x="927" y="39"/>
                    <a:pt x="927" y="39"/>
                  </a:cubicBezTo>
                  <a:cubicBezTo>
                    <a:pt x="903" y="43"/>
                    <a:pt x="903" y="43"/>
                    <a:pt x="903" y="43"/>
                  </a:cubicBezTo>
                  <a:cubicBezTo>
                    <a:pt x="895" y="41"/>
                    <a:pt x="915" y="41"/>
                    <a:pt x="919" y="39"/>
                  </a:cubicBezTo>
                  <a:cubicBezTo>
                    <a:pt x="900" y="41"/>
                    <a:pt x="885" y="36"/>
                    <a:pt x="876" y="40"/>
                  </a:cubicBezTo>
                  <a:cubicBezTo>
                    <a:pt x="875" y="38"/>
                    <a:pt x="873" y="34"/>
                    <a:pt x="861" y="35"/>
                  </a:cubicBezTo>
                  <a:cubicBezTo>
                    <a:pt x="869" y="37"/>
                    <a:pt x="853" y="36"/>
                    <a:pt x="860" y="38"/>
                  </a:cubicBezTo>
                  <a:cubicBezTo>
                    <a:pt x="856" y="40"/>
                    <a:pt x="847" y="38"/>
                    <a:pt x="846" y="39"/>
                  </a:cubicBezTo>
                  <a:cubicBezTo>
                    <a:pt x="847" y="38"/>
                    <a:pt x="847" y="38"/>
                    <a:pt x="847" y="38"/>
                  </a:cubicBezTo>
                  <a:cubicBezTo>
                    <a:pt x="826" y="35"/>
                    <a:pt x="820" y="40"/>
                    <a:pt x="811" y="42"/>
                  </a:cubicBezTo>
                  <a:cubicBezTo>
                    <a:pt x="786" y="43"/>
                    <a:pt x="774" y="41"/>
                    <a:pt x="754" y="42"/>
                  </a:cubicBezTo>
                  <a:cubicBezTo>
                    <a:pt x="753" y="40"/>
                    <a:pt x="748" y="37"/>
                    <a:pt x="740" y="37"/>
                  </a:cubicBezTo>
                  <a:cubicBezTo>
                    <a:pt x="736" y="39"/>
                    <a:pt x="717" y="39"/>
                    <a:pt x="716" y="42"/>
                  </a:cubicBezTo>
                  <a:cubicBezTo>
                    <a:pt x="730" y="43"/>
                    <a:pt x="727" y="40"/>
                    <a:pt x="736" y="39"/>
                  </a:cubicBezTo>
                  <a:cubicBezTo>
                    <a:pt x="743" y="42"/>
                    <a:pt x="737" y="42"/>
                    <a:pt x="747" y="43"/>
                  </a:cubicBezTo>
                  <a:cubicBezTo>
                    <a:pt x="739" y="42"/>
                    <a:pt x="711" y="44"/>
                    <a:pt x="702" y="42"/>
                  </a:cubicBezTo>
                  <a:cubicBezTo>
                    <a:pt x="705" y="42"/>
                    <a:pt x="705" y="42"/>
                    <a:pt x="705" y="42"/>
                  </a:cubicBezTo>
                  <a:cubicBezTo>
                    <a:pt x="691" y="40"/>
                    <a:pt x="688" y="35"/>
                    <a:pt x="665" y="38"/>
                  </a:cubicBezTo>
                  <a:cubicBezTo>
                    <a:pt x="654" y="40"/>
                    <a:pt x="654" y="40"/>
                    <a:pt x="654" y="40"/>
                  </a:cubicBezTo>
                  <a:cubicBezTo>
                    <a:pt x="654" y="39"/>
                    <a:pt x="654" y="39"/>
                    <a:pt x="655" y="39"/>
                  </a:cubicBezTo>
                  <a:cubicBezTo>
                    <a:pt x="637" y="39"/>
                    <a:pt x="641" y="36"/>
                    <a:pt x="621" y="38"/>
                  </a:cubicBezTo>
                  <a:cubicBezTo>
                    <a:pt x="623" y="38"/>
                    <a:pt x="622" y="38"/>
                    <a:pt x="624" y="37"/>
                  </a:cubicBezTo>
                  <a:cubicBezTo>
                    <a:pt x="612" y="36"/>
                    <a:pt x="601" y="39"/>
                    <a:pt x="592" y="39"/>
                  </a:cubicBezTo>
                  <a:cubicBezTo>
                    <a:pt x="587" y="37"/>
                    <a:pt x="593" y="37"/>
                    <a:pt x="596" y="36"/>
                  </a:cubicBezTo>
                  <a:cubicBezTo>
                    <a:pt x="576" y="35"/>
                    <a:pt x="554" y="39"/>
                    <a:pt x="542" y="41"/>
                  </a:cubicBezTo>
                  <a:cubicBezTo>
                    <a:pt x="529" y="40"/>
                    <a:pt x="529" y="40"/>
                    <a:pt x="529" y="40"/>
                  </a:cubicBezTo>
                  <a:cubicBezTo>
                    <a:pt x="537" y="39"/>
                    <a:pt x="546" y="37"/>
                    <a:pt x="544" y="36"/>
                  </a:cubicBezTo>
                  <a:cubicBezTo>
                    <a:pt x="537" y="36"/>
                    <a:pt x="538" y="37"/>
                    <a:pt x="528" y="37"/>
                  </a:cubicBezTo>
                  <a:cubicBezTo>
                    <a:pt x="530" y="36"/>
                    <a:pt x="534" y="34"/>
                    <a:pt x="539" y="33"/>
                  </a:cubicBezTo>
                  <a:cubicBezTo>
                    <a:pt x="518" y="31"/>
                    <a:pt x="534" y="37"/>
                    <a:pt x="519" y="33"/>
                  </a:cubicBezTo>
                  <a:cubicBezTo>
                    <a:pt x="513" y="33"/>
                    <a:pt x="509" y="35"/>
                    <a:pt x="508" y="37"/>
                  </a:cubicBezTo>
                  <a:cubicBezTo>
                    <a:pt x="496" y="35"/>
                    <a:pt x="496" y="35"/>
                    <a:pt x="496" y="35"/>
                  </a:cubicBezTo>
                  <a:cubicBezTo>
                    <a:pt x="495" y="37"/>
                    <a:pt x="480" y="37"/>
                    <a:pt x="471" y="37"/>
                  </a:cubicBezTo>
                  <a:cubicBezTo>
                    <a:pt x="469" y="38"/>
                    <a:pt x="478" y="39"/>
                    <a:pt x="482" y="38"/>
                  </a:cubicBezTo>
                  <a:cubicBezTo>
                    <a:pt x="481" y="40"/>
                    <a:pt x="471" y="40"/>
                    <a:pt x="464" y="40"/>
                  </a:cubicBezTo>
                  <a:cubicBezTo>
                    <a:pt x="462" y="37"/>
                    <a:pt x="421" y="41"/>
                    <a:pt x="429" y="36"/>
                  </a:cubicBezTo>
                  <a:cubicBezTo>
                    <a:pt x="400" y="38"/>
                    <a:pt x="358" y="38"/>
                    <a:pt x="338" y="40"/>
                  </a:cubicBezTo>
                  <a:cubicBezTo>
                    <a:pt x="332" y="39"/>
                    <a:pt x="319" y="39"/>
                    <a:pt x="327" y="37"/>
                  </a:cubicBezTo>
                  <a:cubicBezTo>
                    <a:pt x="303" y="37"/>
                    <a:pt x="291" y="41"/>
                    <a:pt x="267" y="40"/>
                  </a:cubicBezTo>
                  <a:cubicBezTo>
                    <a:pt x="265" y="39"/>
                    <a:pt x="278" y="40"/>
                    <a:pt x="277" y="38"/>
                  </a:cubicBezTo>
                  <a:cubicBezTo>
                    <a:pt x="261" y="40"/>
                    <a:pt x="249" y="37"/>
                    <a:pt x="225" y="38"/>
                  </a:cubicBezTo>
                  <a:cubicBezTo>
                    <a:pt x="229" y="38"/>
                    <a:pt x="230" y="37"/>
                    <a:pt x="231" y="36"/>
                  </a:cubicBezTo>
                  <a:cubicBezTo>
                    <a:pt x="231" y="37"/>
                    <a:pt x="221" y="38"/>
                    <a:pt x="215" y="38"/>
                  </a:cubicBezTo>
                  <a:cubicBezTo>
                    <a:pt x="211" y="38"/>
                    <a:pt x="219" y="38"/>
                    <a:pt x="217" y="37"/>
                  </a:cubicBezTo>
                  <a:cubicBezTo>
                    <a:pt x="171" y="36"/>
                    <a:pt x="136" y="41"/>
                    <a:pt x="90" y="41"/>
                  </a:cubicBezTo>
                  <a:cubicBezTo>
                    <a:pt x="103" y="41"/>
                    <a:pt x="108" y="38"/>
                    <a:pt x="108" y="37"/>
                  </a:cubicBezTo>
                  <a:cubicBezTo>
                    <a:pt x="95" y="37"/>
                    <a:pt x="95" y="37"/>
                    <a:pt x="95" y="37"/>
                  </a:cubicBezTo>
                  <a:cubicBezTo>
                    <a:pt x="90" y="38"/>
                    <a:pt x="80" y="38"/>
                    <a:pt x="72" y="39"/>
                  </a:cubicBezTo>
                  <a:cubicBezTo>
                    <a:pt x="71" y="39"/>
                    <a:pt x="67" y="38"/>
                    <a:pt x="71" y="38"/>
                  </a:cubicBezTo>
                  <a:cubicBezTo>
                    <a:pt x="46" y="35"/>
                    <a:pt x="32" y="42"/>
                    <a:pt x="0" y="41"/>
                  </a:cubicBezTo>
                  <a:cubicBezTo>
                    <a:pt x="38" y="36"/>
                    <a:pt x="38" y="36"/>
                    <a:pt x="38" y="36"/>
                  </a:cubicBezTo>
                  <a:cubicBezTo>
                    <a:pt x="29" y="34"/>
                    <a:pt x="29" y="34"/>
                    <a:pt x="29" y="34"/>
                  </a:cubicBezTo>
                  <a:cubicBezTo>
                    <a:pt x="45" y="32"/>
                    <a:pt x="45" y="32"/>
                    <a:pt x="45" y="32"/>
                  </a:cubicBezTo>
                  <a:cubicBezTo>
                    <a:pt x="35" y="30"/>
                    <a:pt x="27" y="33"/>
                    <a:pt x="26" y="32"/>
                  </a:cubicBezTo>
                  <a:cubicBezTo>
                    <a:pt x="28" y="31"/>
                    <a:pt x="33" y="31"/>
                    <a:pt x="33" y="30"/>
                  </a:cubicBezTo>
                  <a:cubicBezTo>
                    <a:pt x="23" y="29"/>
                    <a:pt x="23" y="31"/>
                    <a:pt x="16" y="31"/>
                  </a:cubicBezTo>
                  <a:cubicBezTo>
                    <a:pt x="34" y="27"/>
                    <a:pt x="71" y="27"/>
                    <a:pt x="91" y="26"/>
                  </a:cubicBezTo>
                  <a:cubicBezTo>
                    <a:pt x="94" y="26"/>
                    <a:pt x="89" y="27"/>
                    <a:pt x="88" y="28"/>
                  </a:cubicBezTo>
                  <a:cubicBezTo>
                    <a:pt x="96" y="28"/>
                    <a:pt x="101" y="29"/>
                    <a:pt x="111" y="28"/>
                  </a:cubicBezTo>
                  <a:cubicBezTo>
                    <a:pt x="118" y="26"/>
                    <a:pt x="106" y="27"/>
                    <a:pt x="101" y="27"/>
                  </a:cubicBezTo>
                  <a:cubicBezTo>
                    <a:pt x="102" y="25"/>
                    <a:pt x="105" y="25"/>
                    <a:pt x="110" y="25"/>
                  </a:cubicBezTo>
                  <a:cubicBezTo>
                    <a:pt x="111" y="27"/>
                    <a:pt x="141" y="26"/>
                    <a:pt x="148" y="28"/>
                  </a:cubicBezTo>
                  <a:cubicBezTo>
                    <a:pt x="178" y="28"/>
                    <a:pt x="143" y="23"/>
                    <a:pt x="173" y="24"/>
                  </a:cubicBezTo>
                  <a:cubicBezTo>
                    <a:pt x="181" y="26"/>
                    <a:pt x="181" y="26"/>
                    <a:pt x="181" y="26"/>
                  </a:cubicBezTo>
                  <a:cubicBezTo>
                    <a:pt x="198" y="24"/>
                    <a:pt x="220" y="23"/>
                    <a:pt x="240" y="23"/>
                  </a:cubicBezTo>
                  <a:cubicBezTo>
                    <a:pt x="236" y="23"/>
                    <a:pt x="236" y="23"/>
                    <a:pt x="236" y="23"/>
                  </a:cubicBezTo>
                  <a:cubicBezTo>
                    <a:pt x="233" y="24"/>
                    <a:pt x="237" y="25"/>
                    <a:pt x="239" y="25"/>
                  </a:cubicBezTo>
                  <a:cubicBezTo>
                    <a:pt x="254" y="26"/>
                    <a:pt x="267" y="24"/>
                    <a:pt x="276" y="26"/>
                  </a:cubicBezTo>
                  <a:cubicBezTo>
                    <a:pt x="292" y="24"/>
                    <a:pt x="320" y="22"/>
                    <a:pt x="339" y="21"/>
                  </a:cubicBezTo>
                  <a:cubicBezTo>
                    <a:pt x="344" y="24"/>
                    <a:pt x="314" y="23"/>
                    <a:pt x="306" y="25"/>
                  </a:cubicBezTo>
                  <a:cubicBezTo>
                    <a:pt x="324" y="25"/>
                    <a:pt x="324" y="25"/>
                    <a:pt x="324" y="25"/>
                  </a:cubicBezTo>
                  <a:cubicBezTo>
                    <a:pt x="313" y="25"/>
                    <a:pt x="309" y="26"/>
                    <a:pt x="302" y="28"/>
                  </a:cubicBezTo>
                  <a:cubicBezTo>
                    <a:pt x="317" y="28"/>
                    <a:pt x="322" y="26"/>
                    <a:pt x="337" y="25"/>
                  </a:cubicBezTo>
                  <a:cubicBezTo>
                    <a:pt x="336" y="26"/>
                    <a:pt x="337" y="26"/>
                    <a:pt x="344" y="26"/>
                  </a:cubicBezTo>
                  <a:cubicBezTo>
                    <a:pt x="346" y="24"/>
                    <a:pt x="346" y="24"/>
                    <a:pt x="346" y="24"/>
                  </a:cubicBezTo>
                  <a:cubicBezTo>
                    <a:pt x="346" y="24"/>
                    <a:pt x="347" y="25"/>
                    <a:pt x="349" y="25"/>
                  </a:cubicBezTo>
                  <a:cubicBezTo>
                    <a:pt x="374" y="24"/>
                    <a:pt x="374" y="24"/>
                    <a:pt x="374" y="24"/>
                  </a:cubicBezTo>
                  <a:cubicBezTo>
                    <a:pt x="369" y="23"/>
                    <a:pt x="369" y="21"/>
                    <a:pt x="362" y="21"/>
                  </a:cubicBezTo>
                  <a:cubicBezTo>
                    <a:pt x="364" y="22"/>
                    <a:pt x="359" y="22"/>
                    <a:pt x="352" y="22"/>
                  </a:cubicBezTo>
                  <a:cubicBezTo>
                    <a:pt x="358" y="21"/>
                    <a:pt x="346" y="21"/>
                    <a:pt x="346" y="20"/>
                  </a:cubicBezTo>
                  <a:cubicBezTo>
                    <a:pt x="359" y="20"/>
                    <a:pt x="375" y="20"/>
                    <a:pt x="384" y="19"/>
                  </a:cubicBezTo>
                  <a:cubicBezTo>
                    <a:pt x="387" y="21"/>
                    <a:pt x="387" y="21"/>
                    <a:pt x="387" y="21"/>
                  </a:cubicBezTo>
                  <a:cubicBezTo>
                    <a:pt x="400" y="22"/>
                    <a:pt x="413" y="21"/>
                    <a:pt x="421" y="21"/>
                  </a:cubicBezTo>
                  <a:cubicBezTo>
                    <a:pt x="419" y="22"/>
                    <a:pt x="419" y="22"/>
                    <a:pt x="419" y="22"/>
                  </a:cubicBezTo>
                  <a:cubicBezTo>
                    <a:pt x="434" y="23"/>
                    <a:pt x="449" y="22"/>
                    <a:pt x="462" y="23"/>
                  </a:cubicBezTo>
                  <a:cubicBezTo>
                    <a:pt x="476" y="21"/>
                    <a:pt x="493" y="20"/>
                    <a:pt x="504" y="17"/>
                  </a:cubicBezTo>
                  <a:cubicBezTo>
                    <a:pt x="509" y="15"/>
                    <a:pt x="543" y="20"/>
                    <a:pt x="558" y="17"/>
                  </a:cubicBezTo>
                  <a:cubicBezTo>
                    <a:pt x="559" y="17"/>
                    <a:pt x="548" y="19"/>
                    <a:pt x="543" y="20"/>
                  </a:cubicBezTo>
                  <a:cubicBezTo>
                    <a:pt x="553" y="20"/>
                    <a:pt x="561" y="17"/>
                    <a:pt x="564" y="20"/>
                  </a:cubicBezTo>
                  <a:cubicBezTo>
                    <a:pt x="541" y="19"/>
                    <a:pt x="565" y="22"/>
                    <a:pt x="555" y="22"/>
                  </a:cubicBezTo>
                  <a:cubicBezTo>
                    <a:pt x="566" y="22"/>
                    <a:pt x="577" y="22"/>
                    <a:pt x="582" y="21"/>
                  </a:cubicBezTo>
                  <a:cubicBezTo>
                    <a:pt x="565" y="21"/>
                    <a:pt x="588" y="18"/>
                    <a:pt x="571" y="19"/>
                  </a:cubicBezTo>
                  <a:cubicBezTo>
                    <a:pt x="584" y="17"/>
                    <a:pt x="603" y="16"/>
                    <a:pt x="619" y="17"/>
                  </a:cubicBezTo>
                  <a:cubicBezTo>
                    <a:pt x="618" y="18"/>
                    <a:pt x="620" y="18"/>
                    <a:pt x="626" y="18"/>
                  </a:cubicBezTo>
                  <a:cubicBezTo>
                    <a:pt x="631" y="17"/>
                    <a:pt x="631" y="17"/>
                    <a:pt x="631" y="17"/>
                  </a:cubicBezTo>
                  <a:cubicBezTo>
                    <a:pt x="639" y="17"/>
                    <a:pt x="617" y="19"/>
                    <a:pt x="632" y="19"/>
                  </a:cubicBezTo>
                  <a:cubicBezTo>
                    <a:pt x="647" y="17"/>
                    <a:pt x="679" y="21"/>
                    <a:pt x="686" y="16"/>
                  </a:cubicBezTo>
                  <a:cubicBezTo>
                    <a:pt x="697" y="18"/>
                    <a:pt x="663" y="18"/>
                    <a:pt x="681" y="20"/>
                  </a:cubicBezTo>
                  <a:cubicBezTo>
                    <a:pt x="670" y="22"/>
                    <a:pt x="656" y="20"/>
                    <a:pt x="653" y="22"/>
                  </a:cubicBezTo>
                  <a:cubicBezTo>
                    <a:pt x="663" y="22"/>
                    <a:pt x="656" y="24"/>
                    <a:pt x="663" y="24"/>
                  </a:cubicBezTo>
                  <a:cubicBezTo>
                    <a:pt x="674" y="23"/>
                    <a:pt x="674" y="23"/>
                    <a:pt x="674" y="23"/>
                  </a:cubicBezTo>
                  <a:cubicBezTo>
                    <a:pt x="672" y="23"/>
                    <a:pt x="672" y="23"/>
                    <a:pt x="672" y="23"/>
                  </a:cubicBezTo>
                  <a:cubicBezTo>
                    <a:pt x="691" y="21"/>
                    <a:pt x="721" y="22"/>
                    <a:pt x="746" y="21"/>
                  </a:cubicBezTo>
                  <a:cubicBezTo>
                    <a:pt x="766" y="19"/>
                    <a:pt x="780" y="15"/>
                    <a:pt x="805" y="16"/>
                  </a:cubicBezTo>
                  <a:cubicBezTo>
                    <a:pt x="798" y="17"/>
                    <a:pt x="826" y="17"/>
                    <a:pt x="810" y="20"/>
                  </a:cubicBezTo>
                  <a:cubicBezTo>
                    <a:pt x="822" y="21"/>
                    <a:pt x="833" y="19"/>
                    <a:pt x="833" y="18"/>
                  </a:cubicBezTo>
                  <a:cubicBezTo>
                    <a:pt x="823" y="18"/>
                    <a:pt x="830" y="18"/>
                    <a:pt x="821" y="17"/>
                  </a:cubicBezTo>
                  <a:cubicBezTo>
                    <a:pt x="827" y="16"/>
                    <a:pt x="840" y="16"/>
                    <a:pt x="846" y="17"/>
                  </a:cubicBezTo>
                  <a:cubicBezTo>
                    <a:pt x="843" y="17"/>
                    <a:pt x="844" y="17"/>
                    <a:pt x="843" y="18"/>
                  </a:cubicBezTo>
                  <a:cubicBezTo>
                    <a:pt x="855" y="18"/>
                    <a:pt x="849" y="16"/>
                    <a:pt x="858" y="16"/>
                  </a:cubicBezTo>
                  <a:cubicBezTo>
                    <a:pt x="861" y="18"/>
                    <a:pt x="877" y="16"/>
                    <a:pt x="885" y="17"/>
                  </a:cubicBezTo>
                  <a:cubicBezTo>
                    <a:pt x="897" y="15"/>
                    <a:pt x="897" y="15"/>
                    <a:pt x="897" y="15"/>
                  </a:cubicBezTo>
                  <a:cubicBezTo>
                    <a:pt x="890" y="16"/>
                    <a:pt x="908" y="15"/>
                    <a:pt x="909" y="17"/>
                  </a:cubicBezTo>
                  <a:cubicBezTo>
                    <a:pt x="918" y="16"/>
                    <a:pt x="925" y="14"/>
                    <a:pt x="937" y="14"/>
                  </a:cubicBezTo>
                  <a:cubicBezTo>
                    <a:pt x="932" y="15"/>
                    <a:pt x="949" y="15"/>
                    <a:pt x="949" y="17"/>
                  </a:cubicBezTo>
                  <a:cubicBezTo>
                    <a:pt x="970" y="19"/>
                    <a:pt x="985" y="12"/>
                    <a:pt x="1005" y="15"/>
                  </a:cubicBezTo>
                  <a:cubicBezTo>
                    <a:pt x="1004" y="15"/>
                    <a:pt x="1000" y="16"/>
                    <a:pt x="1006" y="17"/>
                  </a:cubicBezTo>
                  <a:cubicBezTo>
                    <a:pt x="1011" y="16"/>
                    <a:pt x="1019" y="16"/>
                    <a:pt x="1024" y="16"/>
                  </a:cubicBezTo>
                  <a:cubicBezTo>
                    <a:pt x="1024" y="16"/>
                    <a:pt x="1024" y="16"/>
                    <a:pt x="1024" y="16"/>
                  </a:cubicBezTo>
                  <a:cubicBezTo>
                    <a:pt x="1024" y="16"/>
                    <a:pt x="1024" y="16"/>
                    <a:pt x="1024" y="16"/>
                  </a:cubicBezTo>
                  <a:cubicBezTo>
                    <a:pt x="1027" y="16"/>
                    <a:pt x="1028" y="16"/>
                    <a:pt x="1028" y="16"/>
                  </a:cubicBezTo>
                  <a:cubicBezTo>
                    <a:pt x="1037" y="14"/>
                    <a:pt x="1041" y="12"/>
                    <a:pt x="1058" y="11"/>
                  </a:cubicBezTo>
                  <a:cubicBezTo>
                    <a:pt x="1057" y="9"/>
                    <a:pt x="1043" y="10"/>
                    <a:pt x="1037" y="10"/>
                  </a:cubicBezTo>
                  <a:cubicBezTo>
                    <a:pt x="1031" y="12"/>
                    <a:pt x="1031" y="12"/>
                    <a:pt x="1031" y="12"/>
                  </a:cubicBezTo>
                  <a:cubicBezTo>
                    <a:pt x="1026" y="9"/>
                    <a:pt x="1016" y="13"/>
                    <a:pt x="1012" y="12"/>
                  </a:cubicBezTo>
                  <a:cubicBezTo>
                    <a:pt x="1022" y="8"/>
                    <a:pt x="1051" y="9"/>
                    <a:pt x="1069" y="7"/>
                  </a:cubicBezTo>
                  <a:cubicBezTo>
                    <a:pt x="1058" y="4"/>
                    <a:pt x="1035" y="4"/>
                    <a:pt x="1015" y="4"/>
                  </a:cubicBezTo>
                  <a:cubicBezTo>
                    <a:pt x="1024" y="5"/>
                    <a:pt x="1024" y="5"/>
                    <a:pt x="1024" y="5"/>
                  </a:cubicBezTo>
                  <a:cubicBezTo>
                    <a:pt x="1013" y="5"/>
                    <a:pt x="1013" y="5"/>
                    <a:pt x="1013" y="5"/>
                  </a:cubicBezTo>
                  <a:cubicBezTo>
                    <a:pt x="1023" y="7"/>
                    <a:pt x="1023" y="7"/>
                    <a:pt x="1023" y="7"/>
                  </a:cubicBezTo>
                  <a:cubicBezTo>
                    <a:pt x="1013" y="7"/>
                    <a:pt x="1005" y="8"/>
                    <a:pt x="995" y="7"/>
                  </a:cubicBezTo>
                  <a:cubicBezTo>
                    <a:pt x="1006" y="7"/>
                    <a:pt x="1010" y="10"/>
                    <a:pt x="1004" y="10"/>
                  </a:cubicBezTo>
                  <a:cubicBezTo>
                    <a:pt x="992" y="8"/>
                    <a:pt x="992" y="11"/>
                    <a:pt x="983" y="11"/>
                  </a:cubicBezTo>
                  <a:cubicBezTo>
                    <a:pt x="988" y="11"/>
                    <a:pt x="994" y="11"/>
                    <a:pt x="990" y="12"/>
                  </a:cubicBezTo>
                  <a:cubicBezTo>
                    <a:pt x="972" y="10"/>
                    <a:pt x="967" y="11"/>
                    <a:pt x="951" y="9"/>
                  </a:cubicBezTo>
                  <a:cubicBezTo>
                    <a:pt x="953" y="12"/>
                    <a:pt x="931" y="9"/>
                    <a:pt x="928" y="12"/>
                  </a:cubicBezTo>
                  <a:cubicBezTo>
                    <a:pt x="936" y="12"/>
                    <a:pt x="936" y="12"/>
                    <a:pt x="936" y="12"/>
                  </a:cubicBezTo>
                  <a:cubicBezTo>
                    <a:pt x="920" y="14"/>
                    <a:pt x="920" y="14"/>
                    <a:pt x="920" y="14"/>
                  </a:cubicBezTo>
                  <a:cubicBezTo>
                    <a:pt x="905" y="11"/>
                    <a:pt x="933" y="11"/>
                    <a:pt x="911" y="9"/>
                  </a:cubicBezTo>
                  <a:cubicBezTo>
                    <a:pt x="890" y="9"/>
                    <a:pt x="890" y="13"/>
                    <a:pt x="874" y="13"/>
                  </a:cubicBezTo>
                  <a:cubicBezTo>
                    <a:pt x="879" y="11"/>
                    <a:pt x="892" y="9"/>
                    <a:pt x="905" y="9"/>
                  </a:cubicBezTo>
                  <a:cubicBezTo>
                    <a:pt x="898" y="8"/>
                    <a:pt x="898" y="8"/>
                    <a:pt x="898" y="8"/>
                  </a:cubicBezTo>
                  <a:cubicBezTo>
                    <a:pt x="902" y="7"/>
                    <a:pt x="920" y="7"/>
                    <a:pt x="929" y="8"/>
                  </a:cubicBezTo>
                  <a:cubicBezTo>
                    <a:pt x="914" y="10"/>
                    <a:pt x="936" y="8"/>
                    <a:pt x="943" y="10"/>
                  </a:cubicBezTo>
                  <a:cubicBezTo>
                    <a:pt x="944" y="8"/>
                    <a:pt x="935" y="8"/>
                    <a:pt x="946" y="7"/>
                  </a:cubicBezTo>
                  <a:cubicBezTo>
                    <a:pt x="935" y="7"/>
                    <a:pt x="934" y="7"/>
                    <a:pt x="920" y="6"/>
                  </a:cubicBezTo>
                  <a:cubicBezTo>
                    <a:pt x="949" y="7"/>
                    <a:pt x="946" y="0"/>
                    <a:pt x="972" y="2"/>
                  </a:cubicBezTo>
                  <a:cubicBezTo>
                    <a:pt x="960" y="2"/>
                    <a:pt x="976" y="4"/>
                    <a:pt x="978" y="5"/>
                  </a:cubicBezTo>
                  <a:cubicBezTo>
                    <a:pt x="983" y="5"/>
                    <a:pt x="994" y="4"/>
                    <a:pt x="999" y="4"/>
                  </a:cubicBezTo>
                  <a:cubicBezTo>
                    <a:pt x="995" y="1"/>
                    <a:pt x="995" y="1"/>
                    <a:pt x="995" y="1"/>
                  </a:cubicBezTo>
                  <a:cubicBezTo>
                    <a:pt x="1010" y="0"/>
                    <a:pt x="1015" y="6"/>
                    <a:pt x="1032" y="3"/>
                  </a:cubicBezTo>
                  <a:cubicBezTo>
                    <a:pt x="1034" y="1"/>
                    <a:pt x="1017" y="2"/>
                    <a:pt x="1020" y="2"/>
                  </a:cubicBezTo>
                  <a:cubicBezTo>
                    <a:pt x="1044" y="0"/>
                    <a:pt x="1052" y="5"/>
                    <a:pt x="1073" y="7"/>
                  </a:cubicBezTo>
                  <a:cubicBezTo>
                    <a:pt x="1074" y="6"/>
                    <a:pt x="1074" y="4"/>
                    <a:pt x="1081" y="3"/>
                  </a:cubicBezTo>
                  <a:cubicBezTo>
                    <a:pt x="1079" y="5"/>
                    <a:pt x="1084" y="5"/>
                    <a:pt x="1076" y="7"/>
                  </a:cubicBezTo>
                  <a:cubicBezTo>
                    <a:pt x="1083" y="7"/>
                    <a:pt x="1091" y="6"/>
                    <a:pt x="1098" y="5"/>
                  </a:cubicBezTo>
                  <a:cubicBezTo>
                    <a:pt x="1083" y="4"/>
                    <a:pt x="1104" y="3"/>
                    <a:pt x="1106" y="2"/>
                  </a:cubicBezTo>
                  <a:cubicBezTo>
                    <a:pt x="1114" y="2"/>
                    <a:pt x="1104" y="4"/>
                    <a:pt x="1099" y="4"/>
                  </a:cubicBezTo>
                  <a:cubicBezTo>
                    <a:pt x="1105" y="5"/>
                    <a:pt x="1113" y="7"/>
                    <a:pt x="1116" y="5"/>
                  </a:cubicBezTo>
                  <a:cubicBezTo>
                    <a:pt x="1116" y="6"/>
                    <a:pt x="1099" y="9"/>
                    <a:pt x="1088" y="10"/>
                  </a:cubicBezTo>
                  <a:cubicBezTo>
                    <a:pt x="1095" y="10"/>
                    <a:pt x="1095" y="10"/>
                    <a:pt x="1095" y="10"/>
                  </a:cubicBezTo>
                  <a:cubicBezTo>
                    <a:pt x="1090" y="11"/>
                    <a:pt x="1089" y="10"/>
                    <a:pt x="1082" y="10"/>
                  </a:cubicBezTo>
                  <a:cubicBezTo>
                    <a:pt x="1089" y="11"/>
                    <a:pt x="1088" y="13"/>
                    <a:pt x="1087" y="14"/>
                  </a:cubicBezTo>
                  <a:cubicBezTo>
                    <a:pt x="1086" y="14"/>
                    <a:pt x="1087" y="14"/>
                    <a:pt x="1086" y="13"/>
                  </a:cubicBezTo>
                  <a:cubicBezTo>
                    <a:pt x="1080" y="13"/>
                    <a:pt x="1076" y="14"/>
                    <a:pt x="1077" y="14"/>
                  </a:cubicBezTo>
                  <a:cubicBezTo>
                    <a:pt x="1072" y="17"/>
                    <a:pt x="1085" y="16"/>
                    <a:pt x="1089" y="17"/>
                  </a:cubicBezTo>
                  <a:cubicBezTo>
                    <a:pt x="1093" y="17"/>
                    <a:pt x="1096" y="17"/>
                    <a:pt x="1099" y="17"/>
                  </a:cubicBezTo>
                  <a:cubicBezTo>
                    <a:pt x="1130" y="9"/>
                    <a:pt x="1130" y="9"/>
                    <a:pt x="1130" y="9"/>
                  </a:cubicBezTo>
                  <a:cubicBezTo>
                    <a:pt x="1143" y="8"/>
                    <a:pt x="1150" y="10"/>
                    <a:pt x="1160" y="11"/>
                  </a:cubicBezTo>
                  <a:cubicBezTo>
                    <a:pt x="1162" y="9"/>
                    <a:pt x="1162" y="9"/>
                    <a:pt x="1162" y="9"/>
                  </a:cubicBezTo>
                  <a:cubicBezTo>
                    <a:pt x="1174" y="9"/>
                    <a:pt x="1185" y="10"/>
                    <a:pt x="1178" y="13"/>
                  </a:cubicBezTo>
                  <a:cubicBezTo>
                    <a:pt x="1177" y="12"/>
                    <a:pt x="1176" y="12"/>
                    <a:pt x="1173" y="12"/>
                  </a:cubicBezTo>
                  <a:cubicBezTo>
                    <a:pt x="1173" y="12"/>
                    <a:pt x="1172" y="12"/>
                    <a:pt x="1171" y="13"/>
                  </a:cubicBezTo>
                  <a:cubicBezTo>
                    <a:pt x="1171" y="13"/>
                    <a:pt x="1171" y="13"/>
                    <a:pt x="1171" y="13"/>
                  </a:cubicBezTo>
                  <a:cubicBezTo>
                    <a:pt x="1183" y="12"/>
                    <a:pt x="1191" y="12"/>
                    <a:pt x="1192" y="12"/>
                  </a:cubicBezTo>
                  <a:cubicBezTo>
                    <a:pt x="1171" y="15"/>
                    <a:pt x="1191" y="15"/>
                    <a:pt x="1187" y="19"/>
                  </a:cubicBezTo>
                  <a:cubicBezTo>
                    <a:pt x="1209" y="18"/>
                    <a:pt x="1209" y="18"/>
                    <a:pt x="1209" y="18"/>
                  </a:cubicBezTo>
                  <a:cubicBezTo>
                    <a:pt x="1196" y="17"/>
                    <a:pt x="1208" y="16"/>
                    <a:pt x="1213" y="16"/>
                  </a:cubicBezTo>
                  <a:cubicBezTo>
                    <a:pt x="1214" y="17"/>
                    <a:pt x="1230" y="16"/>
                    <a:pt x="1238" y="16"/>
                  </a:cubicBezTo>
                  <a:cubicBezTo>
                    <a:pt x="1237" y="16"/>
                    <a:pt x="1237" y="16"/>
                    <a:pt x="1237" y="16"/>
                  </a:cubicBezTo>
                  <a:cubicBezTo>
                    <a:pt x="1244" y="17"/>
                    <a:pt x="1256" y="17"/>
                    <a:pt x="1265" y="16"/>
                  </a:cubicBezTo>
                  <a:cubicBezTo>
                    <a:pt x="1265" y="15"/>
                    <a:pt x="1276" y="12"/>
                    <a:pt x="1281" y="10"/>
                  </a:cubicBezTo>
                  <a:cubicBezTo>
                    <a:pt x="1266" y="10"/>
                    <a:pt x="1275" y="9"/>
                    <a:pt x="1274" y="8"/>
                  </a:cubicBezTo>
                  <a:cubicBezTo>
                    <a:pt x="1276" y="8"/>
                    <a:pt x="1278" y="8"/>
                    <a:pt x="1279" y="8"/>
                  </a:cubicBezTo>
                  <a:cubicBezTo>
                    <a:pt x="1281" y="7"/>
                    <a:pt x="1276" y="7"/>
                    <a:pt x="1275" y="6"/>
                  </a:cubicBezTo>
                  <a:cubicBezTo>
                    <a:pt x="1259" y="7"/>
                    <a:pt x="1243" y="7"/>
                    <a:pt x="1237" y="10"/>
                  </a:cubicBezTo>
                  <a:cubicBezTo>
                    <a:pt x="1242" y="11"/>
                    <a:pt x="1245" y="9"/>
                    <a:pt x="1250" y="10"/>
                  </a:cubicBezTo>
                  <a:cubicBezTo>
                    <a:pt x="1243" y="12"/>
                    <a:pt x="1232" y="11"/>
                    <a:pt x="1219" y="11"/>
                  </a:cubicBezTo>
                  <a:cubicBezTo>
                    <a:pt x="1215" y="9"/>
                    <a:pt x="1215" y="9"/>
                    <a:pt x="1215" y="9"/>
                  </a:cubicBezTo>
                  <a:cubicBezTo>
                    <a:pt x="1202" y="10"/>
                    <a:pt x="1202" y="10"/>
                    <a:pt x="1202" y="10"/>
                  </a:cubicBezTo>
                  <a:cubicBezTo>
                    <a:pt x="1207" y="9"/>
                    <a:pt x="1204" y="8"/>
                    <a:pt x="1218" y="7"/>
                  </a:cubicBezTo>
                  <a:cubicBezTo>
                    <a:pt x="1216" y="6"/>
                    <a:pt x="1204" y="8"/>
                    <a:pt x="1196" y="7"/>
                  </a:cubicBezTo>
                  <a:cubicBezTo>
                    <a:pt x="1191" y="9"/>
                    <a:pt x="1191" y="9"/>
                    <a:pt x="1191" y="9"/>
                  </a:cubicBezTo>
                  <a:cubicBezTo>
                    <a:pt x="1193" y="8"/>
                    <a:pt x="1175" y="8"/>
                    <a:pt x="1188" y="6"/>
                  </a:cubicBezTo>
                  <a:cubicBezTo>
                    <a:pt x="1209" y="5"/>
                    <a:pt x="1209" y="5"/>
                    <a:pt x="1209" y="5"/>
                  </a:cubicBezTo>
                  <a:cubicBezTo>
                    <a:pt x="1203" y="3"/>
                    <a:pt x="1203" y="3"/>
                    <a:pt x="1203" y="3"/>
                  </a:cubicBezTo>
                  <a:cubicBezTo>
                    <a:pt x="1221" y="3"/>
                    <a:pt x="1221" y="3"/>
                    <a:pt x="1221" y="3"/>
                  </a:cubicBezTo>
                  <a:cubicBezTo>
                    <a:pt x="1216" y="4"/>
                    <a:pt x="1216" y="4"/>
                    <a:pt x="1216" y="4"/>
                  </a:cubicBezTo>
                  <a:cubicBezTo>
                    <a:pt x="1245" y="2"/>
                    <a:pt x="1225" y="8"/>
                    <a:pt x="1254" y="6"/>
                  </a:cubicBezTo>
                  <a:cubicBezTo>
                    <a:pt x="1263" y="3"/>
                    <a:pt x="1272" y="3"/>
                    <a:pt x="1290" y="3"/>
                  </a:cubicBezTo>
                  <a:cubicBezTo>
                    <a:pt x="1277" y="4"/>
                    <a:pt x="1289" y="5"/>
                    <a:pt x="1284" y="7"/>
                  </a:cubicBezTo>
                  <a:cubicBezTo>
                    <a:pt x="1297" y="8"/>
                    <a:pt x="1301" y="6"/>
                    <a:pt x="1308" y="5"/>
                  </a:cubicBezTo>
                  <a:cubicBezTo>
                    <a:pt x="1311" y="6"/>
                    <a:pt x="1314" y="7"/>
                    <a:pt x="1302" y="7"/>
                  </a:cubicBezTo>
                  <a:cubicBezTo>
                    <a:pt x="1301" y="10"/>
                    <a:pt x="1317" y="6"/>
                    <a:pt x="1318" y="9"/>
                  </a:cubicBezTo>
                  <a:cubicBezTo>
                    <a:pt x="1357" y="9"/>
                    <a:pt x="1349" y="0"/>
                    <a:pt x="1394" y="3"/>
                  </a:cubicBezTo>
                  <a:cubicBezTo>
                    <a:pt x="1393" y="5"/>
                    <a:pt x="1393" y="5"/>
                    <a:pt x="1393" y="5"/>
                  </a:cubicBezTo>
                  <a:cubicBezTo>
                    <a:pt x="1421" y="3"/>
                    <a:pt x="1438" y="5"/>
                    <a:pt x="1464" y="4"/>
                  </a:cubicBezTo>
                  <a:cubicBezTo>
                    <a:pt x="1485" y="7"/>
                    <a:pt x="1485" y="7"/>
                    <a:pt x="1485" y="7"/>
                  </a:cubicBezTo>
                  <a:cubicBezTo>
                    <a:pt x="1480" y="7"/>
                    <a:pt x="1468" y="9"/>
                    <a:pt x="1474" y="11"/>
                  </a:cubicBezTo>
                  <a:cubicBezTo>
                    <a:pt x="1463" y="8"/>
                    <a:pt x="1453" y="9"/>
                    <a:pt x="1442" y="7"/>
                  </a:cubicBezTo>
                  <a:cubicBezTo>
                    <a:pt x="1441" y="8"/>
                    <a:pt x="1445" y="9"/>
                    <a:pt x="1447" y="9"/>
                  </a:cubicBezTo>
                  <a:cubicBezTo>
                    <a:pt x="1440" y="9"/>
                    <a:pt x="1437" y="8"/>
                    <a:pt x="1428" y="8"/>
                  </a:cubicBezTo>
                  <a:cubicBezTo>
                    <a:pt x="1429" y="9"/>
                    <a:pt x="1438" y="10"/>
                    <a:pt x="1431" y="10"/>
                  </a:cubicBezTo>
                  <a:cubicBezTo>
                    <a:pt x="1419" y="8"/>
                    <a:pt x="1419" y="8"/>
                    <a:pt x="1419" y="8"/>
                  </a:cubicBezTo>
                  <a:cubicBezTo>
                    <a:pt x="1404" y="9"/>
                    <a:pt x="1412" y="13"/>
                    <a:pt x="1393" y="12"/>
                  </a:cubicBezTo>
                  <a:cubicBezTo>
                    <a:pt x="1396" y="10"/>
                    <a:pt x="1403" y="8"/>
                    <a:pt x="1411" y="7"/>
                  </a:cubicBezTo>
                  <a:cubicBezTo>
                    <a:pt x="1402" y="7"/>
                    <a:pt x="1422" y="6"/>
                    <a:pt x="1414" y="5"/>
                  </a:cubicBezTo>
                  <a:cubicBezTo>
                    <a:pt x="1402" y="8"/>
                    <a:pt x="1396" y="6"/>
                    <a:pt x="1380" y="7"/>
                  </a:cubicBezTo>
                  <a:cubicBezTo>
                    <a:pt x="1382" y="7"/>
                    <a:pt x="1382" y="6"/>
                    <a:pt x="1386" y="6"/>
                  </a:cubicBezTo>
                  <a:cubicBezTo>
                    <a:pt x="1363" y="5"/>
                    <a:pt x="1363" y="5"/>
                    <a:pt x="1363" y="5"/>
                  </a:cubicBezTo>
                  <a:cubicBezTo>
                    <a:pt x="1368" y="7"/>
                    <a:pt x="1343" y="7"/>
                    <a:pt x="1345" y="9"/>
                  </a:cubicBezTo>
                  <a:cubicBezTo>
                    <a:pt x="1370" y="10"/>
                    <a:pt x="1363" y="9"/>
                    <a:pt x="1392" y="10"/>
                  </a:cubicBezTo>
                  <a:cubicBezTo>
                    <a:pt x="1384" y="10"/>
                    <a:pt x="1373" y="13"/>
                    <a:pt x="1368" y="15"/>
                  </a:cubicBezTo>
                  <a:cubicBezTo>
                    <a:pt x="1368" y="15"/>
                    <a:pt x="1368" y="15"/>
                    <a:pt x="1367" y="15"/>
                  </a:cubicBezTo>
                  <a:cubicBezTo>
                    <a:pt x="1362" y="17"/>
                    <a:pt x="1367" y="17"/>
                    <a:pt x="1367" y="21"/>
                  </a:cubicBezTo>
                  <a:cubicBezTo>
                    <a:pt x="1380" y="18"/>
                    <a:pt x="1389" y="21"/>
                    <a:pt x="1404" y="19"/>
                  </a:cubicBezTo>
                  <a:cubicBezTo>
                    <a:pt x="1407" y="17"/>
                    <a:pt x="1395" y="16"/>
                    <a:pt x="1387" y="17"/>
                  </a:cubicBezTo>
                  <a:cubicBezTo>
                    <a:pt x="1401" y="16"/>
                    <a:pt x="1401" y="16"/>
                    <a:pt x="1401" y="16"/>
                  </a:cubicBezTo>
                  <a:cubicBezTo>
                    <a:pt x="1398" y="17"/>
                    <a:pt x="1398" y="17"/>
                    <a:pt x="1398" y="17"/>
                  </a:cubicBezTo>
                  <a:cubicBezTo>
                    <a:pt x="1433" y="17"/>
                    <a:pt x="1433" y="17"/>
                    <a:pt x="1433" y="17"/>
                  </a:cubicBezTo>
                  <a:cubicBezTo>
                    <a:pt x="1426" y="17"/>
                    <a:pt x="1424" y="19"/>
                    <a:pt x="1421" y="19"/>
                  </a:cubicBezTo>
                  <a:cubicBezTo>
                    <a:pt x="1425" y="20"/>
                    <a:pt x="1430" y="20"/>
                    <a:pt x="1434" y="21"/>
                  </a:cubicBezTo>
                  <a:cubicBezTo>
                    <a:pt x="1433" y="19"/>
                    <a:pt x="1434" y="17"/>
                    <a:pt x="1438" y="17"/>
                  </a:cubicBezTo>
                  <a:cubicBezTo>
                    <a:pt x="1460" y="18"/>
                    <a:pt x="1473" y="20"/>
                    <a:pt x="1481" y="22"/>
                  </a:cubicBezTo>
                  <a:cubicBezTo>
                    <a:pt x="1482" y="22"/>
                    <a:pt x="1483" y="22"/>
                    <a:pt x="1484" y="22"/>
                  </a:cubicBezTo>
                  <a:cubicBezTo>
                    <a:pt x="1480" y="20"/>
                    <a:pt x="1499" y="18"/>
                    <a:pt x="1506" y="16"/>
                  </a:cubicBezTo>
                  <a:cubicBezTo>
                    <a:pt x="1506" y="18"/>
                    <a:pt x="1518" y="17"/>
                    <a:pt x="1524" y="18"/>
                  </a:cubicBezTo>
                  <a:cubicBezTo>
                    <a:pt x="1528" y="16"/>
                    <a:pt x="1523" y="13"/>
                    <a:pt x="1515" y="11"/>
                  </a:cubicBezTo>
                  <a:cubicBezTo>
                    <a:pt x="1500" y="13"/>
                    <a:pt x="1507" y="13"/>
                    <a:pt x="1500" y="16"/>
                  </a:cubicBezTo>
                  <a:cubicBezTo>
                    <a:pt x="1476" y="18"/>
                    <a:pt x="1476" y="18"/>
                    <a:pt x="1476" y="18"/>
                  </a:cubicBezTo>
                  <a:cubicBezTo>
                    <a:pt x="1481" y="16"/>
                    <a:pt x="1481" y="16"/>
                    <a:pt x="1481" y="16"/>
                  </a:cubicBezTo>
                  <a:cubicBezTo>
                    <a:pt x="1469" y="15"/>
                    <a:pt x="1457" y="18"/>
                    <a:pt x="1458" y="15"/>
                  </a:cubicBezTo>
                  <a:cubicBezTo>
                    <a:pt x="1465" y="14"/>
                    <a:pt x="1475" y="15"/>
                    <a:pt x="1481" y="13"/>
                  </a:cubicBezTo>
                  <a:cubicBezTo>
                    <a:pt x="1473" y="12"/>
                    <a:pt x="1473" y="12"/>
                    <a:pt x="1473" y="12"/>
                  </a:cubicBezTo>
                  <a:cubicBezTo>
                    <a:pt x="1488" y="10"/>
                    <a:pt x="1481" y="14"/>
                    <a:pt x="1498" y="13"/>
                  </a:cubicBezTo>
                  <a:cubicBezTo>
                    <a:pt x="1491" y="11"/>
                    <a:pt x="1499" y="13"/>
                    <a:pt x="1507" y="11"/>
                  </a:cubicBezTo>
                  <a:cubicBezTo>
                    <a:pt x="1501" y="10"/>
                    <a:pt x="1477" y="12"/>
                    <a:pt x="1482" y="8"/>
                  </a:cubicBezTo>
                  <a:cubicBezTo>
                    <a:pt x="1491" y="6"/>
                    <a:pt x="1511" y="12"/>
                    <a:pt x="1523" y="9"/>
                  </a:cubicBezTo>
                  <a:cubicBezTo>
                    <a:pt x="1523" y="9"/>
                    <a:pt x="1523" y="9"/>
                    <a:pt x="1523" y="9"/>
                  </a:cubicBezTo>
                  <a:cubicBezTo>
                    <a:pt x="1540" y="10"/>
                    <a:pt x="1546" y="8"/>
                    <a:pt x="1552" y="6"/>
                  </a:cubicBezTo>
                  <a:cubicBezTo>
                    <a:pt x="1560" y="7"/>
                    <a:pt x="1570" y="6"/>
                    <a:pt x="1578" y="6"/>
                  </a:cubicBezTo>
                  <a:cubicBezTo>
                    <a:pt x="1578" y="7"/>
                    <a:pt x="1578" y="7"/>
                    <a:pt x="1578" y="7"/>
                  </a:cubicBezTo>
                  <a:cubicBezTo>
                    <a:pt x="1589" y="6"/>
                    <a:pt x="1589" y="6"/>
                    <a:pt x="1589" y="6"/>
                  </a:cubicBezTo>
                  <a:cubicBezTo>
                    <a:pt x="1584" y="8"/>
                    <a:pt x="1576" y="6"/>
                    <a:pt x="1566" y="6"/>
                  </a:cubicBezTo>
                  <a:cubicBezTo>
                    <a:pt x="1567" y="8"/>
                    <a:pt x="1567" y="8"/>
                    <a:pt x="1567" y="8"/>
                  </a:cubicBezTo>
                  <a:cubicBezTo>
                    <a:pt x="1556" y="6"/>
                    <a:pt x="1549" y="10"/>
                    <a:pt x="1540" y="11"/>
                  </a:cubicBezTo>
                  <a:cubicBezTo>
                    <a:pt x="1553" y="10"/>
                    <a:pt x="1576" y="12"/>
                    <a:pt x="1578" y="8"/>
                  </a:cubicBezTo>
                  <a:cubicBezTo>
                    <a:pt x="1586" y="10"/>
                    <a:pt x="1586" y="10"/>
                    <a:pt x="1586" y="10"/>
                  </a:cubicBezTo>
                  <a:cubicBezTo>
                    <a:pt x="1590" y="9"/>
                    <a:pt x="1590" y="9"/>
                    <a:pt x="1590" y="9"/>
                  </a:cubicBezTo>
                  <a:cubicBezTo>
                    <a:pt x="1596" y="11"/>
                    <a:pt x="1590" y="13"/>
                    <a:pt x="1579" y="13"/>
                  </a:cubicBezTo>
                  <a:cubicBezTo>
                    <a:pt x="1577" y="13"/>
                    <a:pt x="1576" y="13"/>
                    <a:pt x="1576" y="12"/>
                  </a:cubicBezTo>
                  <a:cubicBezTo>
                    <a:pt x="1571" y="13"/>
                    <a:pt x="1566" y="15"/>
                    <a:pt x="1554" y="14"/>
                  </a:cubicBezTo>
                  <a:cubicBezTo>
                    <a:pt x="1560" y="13"/>
                    <a:pt x="1560" y="13"/>
                    <a:pt x="1560" y="13"/>
                  </a:cubicBezTo>
                  <a:cubicBezTo>
                    <a:pt x="1545" y="13"/>
                    <a:pt x="1530" y="14"/>
                    <a:pt x="1525" y="16"/>
                  </a:cubicBezTo>
                  <a:cubicBezTo>
                    <a:pt x="1548" y="17"/>
                    <a:pt x="1570" y="17"/>
                    <a:pt x="1591" y="17"/>
                  </a:cubicBezTo>
                  <a:cubicBezTo>
                    <a:pt x="1598" y="12"/>
                    <a:pt x="1605" y="10"/>
                    <a:pt x="1608" y="6"/>
                  </a:cubicBezTo>
                  <a:cubicBezTo>
                    <a:pt x="1622" y="5"/>
                    <a:pt x="1642" y="4"/>
                    <a:pt x="1654" y="6"/>
                  </a:cubicBezTo>
                  <a:cubicBezTo>
                    <a:pt x="1653" y="7"/>
                    <a:pt x="1653" y="7"/>
                    <a:pt x="1653" y="7"/>
                  </a:cubicBezTo>
                  <a:cubicBezTo>
                    <a:pt x="1659" y="7"/>
                    <a:pt x="1665" y="7"/>
                    <a:pt x="1669" y="6"/>
                  </a:cubicBezTo>
                  <a:cubicBezTo>
                    <a:pt x="1676" y="7"/>
                    <a:pt x="1665" y="9"/>
                    <a:pt x="1669" y="9"/>
                  </a:cubicBezTo>
                  <a:cubicBezTo>
                    <a:pt x="1690" y="8"/>
                    <a:pt x="1690" y="8"/>
                    <a:pt x="1690" y="8"/>
                  </a:cubicBezTo>
                  <a:cubicBezTo>
                    <a:pt x="1689" y="10"/>
                    <a:pt x="1671" y="10"/>
                    <a:pt x="1663" y="10"/>
                  </a:cubicBezTo>
                  <a:cubicBezTo>
                    <a:pt x="1665" y="10"/>
                    <a:pt x="1668" y="9"/>
                    <a:pt x="1667" y="9"/>
                  </a:cubicBezTo>
                  <a:cubicBezTo>
                    <a:pt x="1657" y="8"/>
                    <a:pt x="1640" y="11"/>
                    <a:pt x="1636" y="9"/>
                  </a:cubicBezTo>
                  <a:cubicBezTo>
                    <a:pt x="1631" y="9"/>
                    <a:pt x="1645" y="7"/>
                    <a:pt x="1629" y="7"/>
                  </a:cubicBezTo>
                  <a:cubicBezTo>
                    <a:pt x="1619" y="6"/>
                    <a:pt x="1615" y="8"/>
                    <a:pt x="1614" y="9"/>
                  </a:cubicBezTo>
                  <a:cubicBezTo>
                    <a:pt x="1614" y="10"/>
                    <a:pt x="1631" y="10"/>
                    <a:pt x="1625" y="12"/>
                  </a:cubicBezTo>
                  <a:cubicBezTo>
                    <a:pt x="1633" y="11"/>
                    <a:pt x="1636" y="10"/>
                    <a:pt x="1647" y="11"/>
                  </a:cubicBezTo>
                  <a:cubicBezTo>
                    <a:pt x="1639" y="11"/>
                    <a:pt x="1628" y="13"/>
                    <a:pt x="1623" y="12"/>
                  </a:cubicBezTo>
                  <a:cubicBezTo>
                    <a:pt x="1607" y="14"/>
                    <a:pt x="1610" y="19"/>
                    <a:pt x="1617" y="19"/>
                  </a:cubicBezTo>
                  <a:cubicBezTo>
                    <a:pt x="1616" y="17"/>
                    <a:pt x="1647" y="17"/>
                    <a:pt x="1626" y="15"/>
                  </a:cubicBezTo>
                  <a:cubicBezTo>
                    <a:pt x="1635" y="13"/>
                    <a:pt x="1652" y="13"/>
                    <a:pt x="1665" y="12"/>
                  </a:cubicBezTo>
                  <a:cubicBezTo>
                    <a:pt x="1664" y="12"/>
                    <a:pt x="1664" y="12"/>
                    <a:pt x="1664" y="12"/>
                  </a:cubicBezTo>
                  <a:cubicBezTo>
                    <a:pt x="1679" y="12"/>
                    <a:pt x="1679" y="12"/>
                    <a:pt x="1679" y="12"/>
                  </a:cubicBezTo>
                  <a:cubicBezTo>
                    <a:pt x="1677" y="12"/>
                    <a:pt x="1672" y="13"/>
                    <a:pt x="1672" y="14"/>
                  </a:cubicBezTo>
                  <a:cubicBezTo>
                    <a:pt x="1694" y="11"/>
                    <a:pt x="1694" y="11"/>
                    <a:pt x="1694" y="11"/>
                  </a:cubicBezTo>
                  <a:cubicBezTo>
                    <a:pt x="1682" y="13"/>
                    <a:pt x="1701" y="12"/>
                    <a:pt x="1706" y="13"/>
                  </a:cubicBezTo>
                  <a:cubicBezTo>
                    <a:pt x="1709" y="11"/>
                    <a:pt x="1717" y="10"/>
                    <a:pt x="1709" y="9"/>
                  </a:cubicBezTo>
                  <a:cubicBezTo>
                    <a:pt x="1700" y="8"/>
                    <a:pt x="1704" y="10"/>
                    <a:pt x="1696" y="10"/>
                  </a:cubicBezTo>
                  <a:cubicBezTo>
                    <a:pt x="1707" y="8"/>
                    <a:pt x="1707" y="8"/>
                    <a:pt x="1707" y="8"/>
                  </a:cubicBezTo>
                  <a:cubicBezTo>
                    <a:pt x="1708" y="8"/>
                    <a:pt x="1708" y="8"/>
                    <a:pt x="1708" y="8"/>
                  </a:cubicBezTo>
                  <a:cubicBezTo>
                    <a:pt x="1715" y="6"/>
                    <a:pt x="1715" y="6"/>
                    <a:pt x="1715" y="6"/>
                  </a:cubicBezTo>
                  <a:cubicBezTo>
                    <a:pt x="1731" y="6"/>
                    <a:pt x="1708" y="11"/>
                    <a:pt x="1728" y="9"/>
                  </a:cubicBezTo>
                  <a:cubicBezTo>
                    <a:pt x="1726" y="6"/>
                    <a:pt x="1726" y="6"/>
                    <a:pt x="1726" y="6"/>
                  </a:cubicBezTo>
                  <a:cubicBezTo>
                    <a:pt x="1749" y="6"/>
                    <a:pt x="1779" y="9"/>
                    <a:pt x="1795" y="8"/>
                  </a:cubicBezTo>
                  <a:cubicBezTo>
                    <a:pt x="1791" y="10"/>
                    <a:pt x="1789" y="12"/>
                    <a:pt x="1795" y="14"/>
                  </a:cubicBezTo>
                  <a:cubicBezTo>
                    <a:pt x="1788" y="13"/>
                    <a:pt x="1774" y="14"/>
                    <a:pt x="1763" y="14"/>
                  </a:cubicBezTo>
                  <a:cubicBezTo>
                    <a:pt x="1762" y="13"/>
                    <a:pt x="1776" y="10"/>
                    <a:pt x="1787" y="11"/>
                  </a:cubicBezTo>
                  <a:cubicBezTo>
                    <a:pt x="1782" y="6"/>
                    <a:pt x="1759" y="14"/>
                    <a:pt x="1758" y="9"/>
                  </a:cubicBezTo>
                  <a:cubicBezTo>
                    <a:pt x="1730" y="8"/>
                    <a:pt x="1737" y="14"/>
                    <a:pt x="1713" y="11"/>
                  </a:cubicBezTo>
                  <a:cubicBezTo>
                    <a:pt x="1713" y="13"/>
                    <a:pt x="1707" y="12"/>
                    <a:pt x="1705" y="14"/>
                  </a:cubicBezTo>
                  <a:cubicBezTo>
                    <a:pt x="1712" y="17"/>
                    <a:pt x="1737" y="14"/>
                    <a:pt x="1753" y="15"/>
                  </a:cubicBezTo>
                  <a:cubicBezTo>
                    <a:pt x="1751" y="15"/>
                    <a:pt x="1748" y="15"/>
                    <a:pt x="1747" y="16"/>
                  </a:cubicBezTo>
                  <a:cubicBezTo>
                    <a:pt x="1759" y="16"/>
                    <a:pt x="1763" y="16"/>
                    <a:pt x="1771" y="15"/>
                  </a:cubicBezTo>
                  <a:cubicBezTo>
                    <a:pt x="1770" y="15"/>
                    <a:pt x="1770" y="15"/>
                    <a:pt x="1770" y="15"/>
                  </a:cubicBezTo>
                  <a:cubicBezTo>
                    <a:pt x="1783" y="13"/>
                    <a:pt x="1778" y="16"/>
                    <a:pt x="1786" y="17"/>
                  </a:cubicBezTo>
                  <a:cubicBezTo>
                    <a:pt x="1789" y="17"/>
                    <a:pt x="1800" y="18"/>
                    <a:pt x="1799" y="16"/>
                  </a:cubicBezTo>
                  <a:cubicBezTo>
                    <a:pt x="1813" y="18"/>
                    <a:pt x="1813" y="18"/>
                    <a:pt x="1813" y="18"/>
                  </a:cubicBezTo>
                  <a:cubicBezTo>
                    <a:pt x="1812" y="16"/>
                    <a:pt x="1812" y="16"/>
                    <a:pt x="1812" y="16"/>
                  </a:cubicBezTo>
                  <a:cubicBezTo>
                    <a:pt x="1820" y="16"/>
                    <a:pt x="1822" y="17"/>
                    <a:pt x="1830" y="16"/>
                  </a:cubicBezTo>
                  <a:cubicBezTo>
                    <a:pt x="1830" y="14"/>
                    <a:pt x="1830" y="14"/>
                    <a:pt x="1830" y="14"/>
                  </a:cubicBezTo>
                  <a:cubicBezTo>
                    <a:pt x="1810" y="13"/>
                    <a:pt x="1810" y="13"/>
                    <a:pt x="1810" y="13"/>
                  </a:cubicBezTo>
                  <a:cubicBezTo>
                    <a:pt x="1820" y="12"/>
                    <a:pt x="1813" y="11"/>
                    <a:pt x="1824" y="10"/>
                  </a:cubicBezTo>
                  <a:cubicBezTo>
                    <a:pt x="1811" y="13"/>
                    <a:pt x="1833" y="12"/>
                    <a:pt x="1834" y="14"/>
                  </a:cubicBezTo>
                  <a:cubicBezTo>
                    <a:pt x="1842" y="12"/>
                    <a:pt x="1842" y="12"/>
                    <a:pt x="1842" y="12"/>
                  </a:cubicBezTo>
                  <a:cubicBezTo>
                    <a:pt x="1840" y="13"/>
                    <a:pt x="1840" y="13"/>
                    <a:pt x="1840" y="13"/>
                  </a:cubicBezTo>
                  <a:cubicBezTo>
                    <a:pt x="1847" y="14"/>
                    <a:pt x="1848" y="12"/>
                    <a:pt x="1855" y="12"/>
                  </a:cubicBezTo>
                  <a:cubicBezTo>
                    <a:pt x="1846" y="11"/>
                    <a:pt x="1841" y="10"/>
                    <a:pt x="1829" y="11"/>
                  </a:cubicBezTo>
                  <a:cubicBezTo>
                    <a:pt x="1838" y="10"/>
                    <a:pt x="1854" y="9"/>
                    <a:pt x="1858" y="9"/>
                  </a:cubicBezTo>
                  <a:cubicBezTo>
                    <a:pt x="1867" y="8"/>
                    <a:pt x="1873" y="9"/>
                    <a:pt x="1881" y="10"/>
                  </a:cubicBezTo>
                  <a:cubicBezTo>
                    <a:pt x="1865" y="11"/>
                    <a:pt x="1886" y="16"/>
                    <a:pt x="1855" y="15"/>
                  </a:cubicBezTo>
                  <a:cubicBezTo>
                    <a:pt x="1856" y="14"/>
                    <a:pt x="1858" y="14"/>
                    <a:pt x="1859" y="15"/>
                  </a:cubicBezTo>
                  <a:cubicBezTo>
                    <a:pt x="1855" y="12"/>
                    <a:pt x="1840" y="15"/>
                    <a:pt x="1834" y="16"/>
                  </a:cubicBezTo>
                  <a:cubicBezTo>
                    <a:pt x="1835" y="17"/>
                    <a:pt x="1828" y="18"/>
                    <a:pt x="1840" y="19"/>
                  </a:cubicBezTo>
                  <a:cubicBezTo>
                    <a:pt x="1836" y="18"/>
                    <a:pt x="1850" y="15"/>
                    <a:pt x="1862" y="16"/>
                  </a:cubicBezTo>
                  <a:cubicBezTo>
                    <a:pt x="1860" y="20"/>
                    <a:pt x="1860" y="20"/>
                    <a:pt x="1860" y="20"/>
                  </a:cubicBezTo>
                  <a:cubicBezTo>
                    <a:pt x="1877" y="20"/>
                    <a:pt x="1877" y="20"/>
                    <a:pt x="1877" y="20"/>
                  </a:cubicBezTo>
                  <a:cubicBezTo>
                    <a:pt x="1875" y="20"/>
                    <a:pt x="1875" y="20"/>
                    <a:pt x="1875" y="20"/>
                  </a:cubicBezTo>
                  <a:cubicBezTo>
                    <a:pt x="1881" y="22"/>
                    <a:pt x="1893" y="20"/>
                    <a:pt x="1904" y="21"/>
                  </a:cubicBezTo>
                  <a:cubicBezTo>
                    <a:pt x="1913" y="20"/>
                    <a:pt x="1944" y="21"/>
                    <a:pt x="1931" y="17"/>
                  </a:cubicBezTo>
                  <a:cubicBezTo>
                    <a:pt x="1941" y="19"/>
                    <a:pt x="1950" y="17"/>
                    <a:pt x="1961" y="16"/>
                  </a:cubicBezTo>
                  <a:cubicBezTo>
                    <a:pt x="1947" y="15"/>
                    <a:pt x="1947" y="15"/>
                    <a:pt x="1947" y="15"/>
                  </a:cubicBezTo>
                  <a:cubicBezTo>
                    <a:pt x="1964" y="13"/>
                    <a:pt x="1959" y="14"/>
                    <a:pt x="1972" y="10"/>
                  </a:cubicBezTo>
                  <a:cubicBezTo>
                    <a:pt x="1974" y="11"/>
                    <a:pt x="1977" y="12"/>
                    <a:pt x="1974" y="13"/>
                  </a:cubicBezTo>
                  <a:cubicBezTo>
                    <a:pt x="1996" y="13"/>
                    <a:pt x="2028" y="14"/>
                    <a:pt x="2041" y="11"/>
                  </a:cubicBezTo>
                  <a:cubicBezTo>
                    <a:pt x="2057" y="11"/>
                    <a:pt x="2059" y="15"/>
                    <a:pt x="2081" y="14"/>
                  </a:cubicBezTo>
                  <a:cubicBezTo>
                    <a:pt x="2086" y="13"/>
                    <a:pt x="2078" y="11"/>
                    <a:pt x="2092" y="12"/>
                  </a:cubicBezTo>
                  <a:cubicBezTo>
                    <a:pt x="2093" y="12"/>
                    <a:pt x="2078" y="14"/>
                    <a:pt x="2094" y="14"/>
                  </a:cubicBezTo>
                  <a:cubicBezTo>
                    <a:pt x="2106" y="11"/>
                    <a:pt x="2121" y="15"/>
                    <a:pt x="2136" y="13"/>
                  </a:cubicBezTo>
                  <a:cubicBezTo>
                    <a:pt x="2144" y="14"/>
                    <a:pt x="2158" y="14"/>
                    <a:pt x="2155" y="16"/>
                  </a:cubicBezTo>
                  <a:cubicBezTo>
                    <a:pt x="2143" y="15"/>
                    <a:pt x="2125" y="16"/>
                    <a:pt x="2122" y="17"/>
                  </a:cubicBezTo>
                  <a:cubicBezTo>
                    <a:pt x="2124" y="15"/>
                    <a:pt x="2113" y="15"/>
                    <a:pt x="2123" y="15"/>
                  </a:cubicBezTo>
                  <a:cubicBezTo>
                    <a:pt x="2104" y="13"/>
                    <a:pt x="2110" y="16"/>
                    <a:pt x="2093" y="15"/>
                  </a:cubicBezTo>
                  <a:cubicBezTo>
                    <a:pt x="2092" y="16"/>
                    <a:pt x="2102" y="17"/>
                    <a:pt x="2106" y="16"/>
                  </a:cubicBezTo>
                  <a:cubicBezTo>
                    <a:pt x="2106" y="19"/>
                    <a:pt x="2072" y="18"/>
                    <a:pt x="2087" y="21"/>
                  </a:cubicBezTo>
                  <a:cubicBezTo>
                    <a:pt x="2105" y="21"/>
                    <a:pt x="2111" y="15"/>
                    <a:pt x="2127" y="18"/>
                  </a:cubicBezTo>
                  <a:cubicBezTo>
                    <a:pt x="2120" y="20"/>
                    <a:pt x="2110" y="19"/>
                    <a:pt x="2102" y="21"/>
                  </a:cubicBezTo>
                  <a:cubicBezTo>
                    <a:pt x="2115" y="23"/>
                    <a:pt x="2115" y="23"/>
                    <a:pt x="2115" y="23"/>
                  </a:cubicBezTo>
                  <a:cubicBezTo>
                    <a:pt x="2125" y="21"/>
                    <a:pt x="2125" y="21"/>
                    <a:pt x="2125" y="21"/>
                  </a:cubicBezTo>
                  <a:cubicBezTo>
                    <a:pt x="2124" y="21"/>
                    <a:pt x="2124" y="21"/>
                    <a:pt x="2124" y="21"/>
                  </a:cubicBezTo>
                  <a:cubicBezTo>
                    <a:pt x="2147" y="23"/>
                    <a:pt x="2145" y="18"/>
                    <a:pt x="2166" y="17"/>
                  </a:cubicBezTo>
                  <a:cubicBezTo>
                    <a:pt x="2154" y="15"/>
                    <a:pt x="2169" y="12"/>
                    <a:pt x="2160" y="11"/>
                  </a:cubicBezTo>
                  <a:cubicBezTo>
                    <a:pt x="2173" y="10"/>
                    <a:pt x="2183" y="11"/>
                    <a:pt x="2184" y="14"/>
                  </a:cubicBezTo>
                  <a:cubicBezTo>
                    <a:pt x="2158" y="16"/>
                    <a:pt x="2182" y="16"/>
                    <a:pt x="2158" y="19"/>
                  </a:cubicBezTo>
                  <a:cubicBezTo>
                    <a:pt x="2162" y="20"/>
                    <a:pt x="2153" y="23"/>
                    <a:pt x="2167" y="24"/>
                  </a:cubicBezTo>
                  <a:cubicBezTo>
                    <a:pt x="2183" y="22"/>
                    <a:pt x="2162" y="21"/>
                    <a:pt x="2178" y="20"/>
                  </a:cubicBezTo>
                  <a:cubicBezTo>
                    <a:pt x="2179" y="21"/>
                    <a:pt x="2180" y="21"/>
                    <a:pt x="2179" y="21"/>
                  </a:cubicBezTo>
                  <a:cubicBezTo>
                    <a:pt x="2187" y="20"/>
                    <a:pt x="2188" y="22"/>
                    <a:pt x="2197" y="20"/>
                  </a:cubicBezTo>
                  <a:cubicBezTo>
                    <a:pt x="2195" y="21"/>
                    <a:pt x="2195" y="21"/>
                    <a:pt x="2195" y="21"/>
                  </a:cubicBezTo>
                  <a:cubicBezTo>
                    <a:pt x="2205" y="22"/>
                    <a:pt x="2206" y="19"/>
                    <a:pt x="2216" y="21"/>
                  </a:cubicBezTo>
                  <a:cubicBezTo>
                    <a:pt x="2212" y="19"/>
                    <a:pt x="2222" y="19"/>
                    <a:pt x="2228" y="18"/>
                  </a:cubicBezTo>
                  <a:cubicBezTo>
                    <a:pt x="2218" y="17"/>
                    <a:pt x="2213" y="14"/>
                    <a:pt x="2195" y="14"/>
                  </a:cubicBezTo>
                  <a:cubicBezTo>
                    <a:pt x="2192" y="16"/>
                    <a:pt x="2194" y="17"/>
                    <a:pt x="2186" y="17"/>
                  </a:cubicBezTo>
                  <a:cubicBezTo>
                    <a:pt x="2198" y="17"/>
                    <a:pt x="2198" y="17"/>
                    <a:pt x="2198" y="17"/>
                  </a:cubicBezTo>
                  <a:cubicBezTo>
                    <a:pt x="2196" y="18"/>
                    <a:pt x="2194" y="18"/>
                    <a:pt x="2191" y="18"/>
                  </a:cubicBezTo>
                  <a:cubicBezTo>
                    <a:pt x="2179" y="17"/>
                    <a:pt x="2179" y="17"/>
                    <a:pt x="2179" y="17"/>
                  </a:cubicBezTo>
                  <a:cubicBezTo>
                    <a:pt x="2194" y="16"/>
                    <a:pt x="2187" y="15"/>
                    <a:pt x="2194" y="13"/>
                  </a:cubicBezTo>
                  <a:cubicBezTo>
                    <a:pt x="2207" y="14"/>
                    <a:pt x="2205" y="12"/>
                    <a:pt x="2214" y="13"/>
                  </a:cubicBezTo>
                  <a:cubicBezTo>
                    <a:pt x="2213" y="15"/>
                    <a:pt x="2240" y="17"/>
                    <a:pt x="2255" y="19"/>
                  </a:cubicBezTo>
                  <a:cubicBezTo>
                    <a:pt x="2253" y="18"/>
                    <a:pt x="2250" y="18"/>
                    <a:pt x="2248" y="18"/>
                  </a:cubicBezTo>
                  <a:cubicBezTo>
                    <a:pt x="2237" y="20"/>
                    <a:pt x="2256" y="20"/>
                    <a:pt x="2256" y="21"/>
                  </a:cubicBezTo>
                  <a:cubicBezTo>
                    <a:pt x="2265" y="20"/>
                    <a:pt x="2265" y="20"/>
                    <a:pt x="2265" y="20"/>
                  </a:cubicBezTo>
                  <a:cubicBezTo>
                    <a:pt x="2263" y="20"/>
                    <a:pt x="2261" y="21"/>
                    <a:pt x="2264" y="21"/>
                  </a:cubicBezTo>
                  <a:cubicBezTo>
                    <a:pt x="2276" y="20"/>
                    <a:pt x="2275" y="18"/>
                    <a:pt x="2286" y="18"/>
                  </a:cubicBezTo>
                  <a:cubicBezTo>
                    <a:pt x="2287" y="19"/>
                    <a:pt x="2278" y="21"/>
                    <a:pt x="2285" y="22"/>
                  </a:cubicBezTo>
                  <a:cubicBezTo>
                    <a:pt x="2287" y="23"/>
                    <a:pt x="2295" y="26"/>
                    <a:pt x="2309" y="25"/>
                  </a:cubicBezTo>
                  <a:cubicBezTo>
                    <a:pt x="2311" y="24"/>
                    <a:pt x="2314" y="24"/>
                    <a:pt x="2319" y="24"/>
                  </a:cubicBezTo>
                  <a:cubicBezTo>
                    <a:pt x="2318" y="24"/>
                    <a:pt x="2317" y="24"/>
                    <a:pt x="2317" y="24"/>
                  </a:cubicBezTo>
                  <a:cubicBezTo>
                    <a:pt x="2327" y="25"/>
                    <a:pt x="2327" y="25"/>
                    <a:pt x="2327" y="25"/>
                  </a:cubicBezTo>
                  <a:cubicBezTo>
                    <a:pt x="2319" y="28"/>
                    <a:pt x="2310" y="24"/>
                    <a:pt x="2302" y="27"/>
                  </a:cubicBezTo>
                  <a:cubicBezTo>
                    <a:pt x="2301" y="29"/>
                    <a:pt x="2301" y="29"/>
                    <a:pt x="2301" y="29"/>
                  </a:cubicBezTo>
                  <a:cubicBezTo>
                    <a:pt x="2294" y="29"/>
                    <a:pt x="2285" y="30"/>
                    <a:pt x="2281" y="31"/>
                  </a:cubicBezTo>
                  <a:cubicBezTo>
                    <a:pt x="2291" y="31"/>
                    <a:pt x="2293" y="30"/>
                    <a:pt x="2305" y="30"/>
                  </a:cubicBezTo>
                  <a:cubicBezTo>
                    <a:pt x="2306" y="31"/>
                    <a:pt x="2298" y="32"/>
                    <a:pt x="2297" y="32"/>
                  </a:cubicBezTo>
                  <a:cubicBezTo>
                    <a:pt x="2299" y="31"/>
                    <a:pt x="2299" y="31"/>
                    <a:pt x="2299" y="31"/>
                  </a:cubicBezTo>
                  <a:cubicBezTo>
                    <a:pt x="2285" y="30"/>
                    <a:pt x="2279" y="33"/>
                    <a:pt x="2262" y="33"/>
                  </a:cubicBezTo>
                  <a:cubicBezTo>
                    <a:pt x="2260" y="33"/>
                    <a:pt x="2261" y="33"/>
                    <a:pt x="2262" y="32"/>
                  </a:cubicBezTo>
                  <a:cubicBezTo>
                    <a:pt x="2248" y="34"/>
                    <a:pt x="2235" y="32"/>
                    <a:pt x="2222" y="34"/>
                  </a:cubicBezTo>
                  <a:cubicBezTo>
                    <a:pt x="2226" y="33"/>
                    <a:pt x="2226" y="33"/>
                    <a:pt x="2226" y="33"/>
                  </a:cubicBezTo>
                  <a:cubicBezTo>
                    <a:pt x="2217" y="34"/>
                    <a:pt x="2200" y="36"/>
                    <a:pt x="2182" y="38"/>
                  </a:cubicBezTo>
                  <a:cubicBezTo>
                    <a:pt x="2182" y="39"/>
                    <a:pt x="2182" y="39"/>
                    <a:pt x="2182" y="39"/>
                  </a:cubicBezTo>
                  <a:cubicBezTo>
                    <a:pt x="2184" y="39"/>
                    <a:pt x="2178" y="39"/>
                    <a:pt x="2174" y="39"/>
                  </a:cubicBezTo>
                  <a:cubicBezTo>
                    <a:pt x="2174" y="39"/>
                    <a:pt x="2174" y="39"/>
                    <a:pt x="2174" y="39"/>
                  </a:cubicBezTo>
                  <a:cubicBezTo>
                    <a:pt x="2165" y="40"/>
                    <a:pt x="2157" y="41"/>
                    <a:pt x="2150" y="42"/>
                  </a:cubicBezTo>
                  <a:cubicBezTo>
                    <a:pt x="2152" y="42"/>
                    <a:pt x="2155" y="43"/>
                    <a:pt x="2158" y="43"/>
                  </a:cubicBezTo>
                  <a:cubicBezTo>
                    <a:pt x="2161" y="42"/>
                    <a:pt x="2177" y="43"/>
                    <a:pt x="2175" y="40"/>
                  </a:cubicBezTo>
                  <a:cubicBezTo>
                    <a:pt x="2182" y="42"/>
                    <a:pt x="2194" y="40"/>
                    <a:pt x="2200" y="41"/>
                  </a:cubicBezTo>
                  <a:cubicBezTo>
                    <a:pt x="2190" y="39"/>
                    <a:pt x="2206" y="39"/>
                    <a:pt x="2208" y="37"/>
                  </a:cubicBezTo>
                  <a:cubicBezTo>
                    <a:pt x="2212" y="39"/>
                    <a:pt x="2223" y="37"/>
                    <a:pt x="2222" y="39"/>
                  </a:cubicBezTo>
                  <a:cubicBezTo>
                    <a:pt x="2224" y="40"/>
                    <a:pt x="2217" y="38"/>
                    <a:pt x="2213" y="39"/>
                  </a:cubicBezTo>
                  <a:cubicBezTo>
                    <a:pt x="2202" y="41"/>
                    <a:pt x="2232" y="41"/>
                    <a:pt x="2219" y="42"/>
                  </a:cubicBezTo>
                  <a:cubicBezTo>
                    <a:pt x="2235" y="41"/>
                    <a:pt x="2257" y="41"/>
                    <a:pt x="2274" y="40"/>
                  </a:cubicBezTo>
                  <a:cubicBezTo>
                    <a:pt x="2264" y="39"/>
                    <a:pt x="2264" y="39"/>
                    <a:pt x="2264" y="39"/>
                  </a:cubicBezTo>
                  <a:cubicBezTo>
                    <a:pt x="2272" y="39"/>
                    <a:pt x="2290" y="39"/>
                    <a:pt x="2291" y="40"/>
                  </a:cubicBezTo>
                  <a:cubicBezTo>
                    <a:pt x="2285" y="40"/>
                    <a:pt x="2279" y="40"/>
                    <a:pt x="2272" y="40"/>
                  </a:cubicBezTo>
                  <a:cubicBezTo>
                    <a:pt x="2271" y="42"/>
                    <a:pt x="2289" y="40"/>
                    <a:pt x="2290" y="42"/>
                  </a:cubicBezTo>
                  <a:cubicBezTo>
                    <a:pt x="2310" y="38"/>
                    <a:pt x="2310" y="38"/>
                    <a:pt x="2310" y="38"/>
                  </a:cubicBezTo>
                  <a:cubicBezTo>
                    <a:pt x="2301" y="38"/>
                    <a:pt x="2301" y="38"/>
                    <a:pt x="2301" y="38"/>
                  </a:cubicBezTo>
                  <a:cubicBezTo>
                    <a:pt x="2307" y="37"/>
                    <a:pt x="2326" y="38"/>
                    <a:pt x="2340" y="39"/>
                  </a:cubicBezTo>
                  <a:cubicBezTo>
                    <a:pt x="2332" y="41"/>
                    <a:pt x="2319" y="39"/>
                    <a:pt x="2304" y="40"/>
                  </a:cubicBezTo>
                  <a:cubicBezTo>
                    <a:pt x="2293" y="41"/>
                    <a:pt x="2311" y="43"/>
                    <a:pt x="2301" y="43"/>
                  </a:cubicBezTo>
                  <a:cubicBezTo>
                    <a:pt x="2303" y="44"/>
                    <a:pt x="2310" y="44"/>
                    <a:pt x="2313" y="43"/>
                  </a:cubicBezTo>
                  <a:cubicBezTo>
                    <a:pt x="2317" y="44"/>
                    <a:pt x="2317" y="44"/>
                    <a:pt x="2317" y="44"/>
                  </a:cubicBezTo>
                  <a:cubicBezTo>
                    <a:pt x="2308" y="46"/>
                    <a:pt x="2288" y="46"/>
                    <a:pt x="2274" y="48"/>
                  </a:cubicBezTo>
                  <a:cubicBezTo>
                    <a:pt x="2275" y="48"/>
                    <a:pt x="2276" y="47"/>
                    <a:pt x="2277" y="47"/>
                  </a:cubicBezTo>
                  <a:cubicBezTo>
                    <a:pt x="2266" y="46"/>
                    <a:pt x="2256" y="46"/>
                    <a:pt x="2245" y="47"/>
                  </a:cubicBezTo>
                  <a:cubicBezTo>
                    <a:pt x="2251" y="48"/>
                    <a:pt x="2253" y="47"/>
                    <a:pt x="2256" y="47"/>
                  </a:cubicBezTo>
                  <a:cubicBezTo>
                    <a:pt x="2256" y="47"/>
                    <a:pt x="2247" y="48"/>
                    <a:pt x="2243" y="48"/>
                  </a:cubicBezTo>
                  <a:cubicBezTo>
                    <a:pt x="2253" y="49"/>
                    <a:pt x="2245" y="50"/>
                    <a:pt x="2251" y="50"/>
                  </a:cubicBezTo>
                  <a:cubicBezTo>
                    <a:pt x="2245" y="51"/>
                    <a:pt x="2240" y="51"/>
                    <a:pt x="2232" y="51"/>
                  </a:cubicBezTo>
                  <a:cubicBezTo>
                    <a:pt x="2228" y="50"/>
                    <a:pt x="2235" y="49"/>
                    <a:pt x="2234" y="48"/>
                  </a:cubicBezTo>
                  <a:cubicBezTo>
                    <a:pt x="2227" y="49"/>
                    <a:pt x="2223" y="46"/>
                    <a:pt x="2212" y="47"/>
                  </a:cubicBezTo>
                  <a:cubicBezTo>
                    <a:pt x="2227" y="48"/>
                    <a:pt x="2208" y="50"/>
                    <a:pt x="2203" y="51"/>
                  </a:cubicBezTo>
                  <a:cubicBezTo>
                    <a:pt x="2205" y="51"/>
                    <a:pt x="2205" y="51"/>
                    <a:pt x="2205" y="51"/>
                  </a:cubicBezTo>
                  <a:cubicBezTo>
                    <a:pt x="2200" y="52"/>
                    <a:pt x="2196" y="52"/>
                    <a:pt x="2193" y="51"/>
                  </a:cubicBezTo>
                  <a:cubicBezTo>
                    <a:pt x="2199" y="50"/>
                    <a:pt x="2205" y="51"/>
                    <a:pt x="2203" y="49"/>
                  </a:cubicBezTo>
                  <a:cubicBezTo>
                    <a:pt x="2199" y="49"/>
                    <a:pt x="2195" y="49"/>
                    <a:pt x="2191" y="50"/>
                  </a:cubicBezTo>
                  <a:cubicBezTo>
                    <a:pt x="2195" y="49"/>
                    <a:pt x="2195" y="49"/>
                    <a:pt x="2195" y="49"/>
                  </a:cubicBezTo>
                  <a:cubicBezTo>
                    <a:pt x="2174" y="49"/>
                    <a:pt x="2174" y="49"/>
                    <a:pt x="2174" y="49"/>
                  </a:cubicBezTo>
                  <a:cubicBezTo>
                    <a:pt x="2171" y="50"/>
                    <a:pt x="2166" y="52"/>
                    <a:pt x="2163" y="54"/>
                  </a:cubicBezTo>
                  <a:cubicBezTo>
                    <a:pt x="2158" y="53"/>
                    <a:pt x="2151" y="54"/>
                    <a:pt x="2147" y="55"/>
                  </a:cubicBezTo>
                  <a:cubicBezTo>
                    <a:pt x="2149" y="54"/>
                    <a:pt x="2149" y="54"/>
                    <a:pt x="2149" y="54"/>
                  </a:cubicBezTo>
                  <a:cubicBezTo>
                    <a:pt x="2140" y="53"/>
                    <a:pt x="2120" y="54"/>
                    <a:pt x="2118" y="55"/>
                  </a:cubicBezTo>
                  <a:cubicBezTo>
                    <a:pt x="2112" y="54"/>
                    <a:pt x="2164" y="47"/>
                    <a:pt x="2118" y="49"/>
                  </a:cubicBezTo>
                  <a:cubicBezTo>
                    <a:pt x="2101" y="49"/>
                    <a:pt x="2108" y="52"/>
                    <a:pt x="2098" y="54"/>
                  </a:cubicBezTo>
                  <a:cubicBezTo>
                    <a:pt x="2098" y="54"/>
                    <a:pt x="2098" y="53"/>
                    <a:pt x="2097" y="53"/>
                  </a:cubicBezTo>
                  <a:cubicBezTo>
                    <a:pt x="2090" y="53"/>
                    <a:pt x="2089" y="54"/>
                    <a:pt x="2083" y="55"/>
                  </a:cubicBezTo>
                  <a:cubicBezTo>
                    <a:pt x="2087" y="55"/>
                    <a:pt x="2094" y="55"/>
                    <a:pt x="2096" y="55"/>
                  </a:cubicBezTo>
                  <a:cubicBezTo>
                    <a:pt x="2094" y="57"/>
                    <a:pt x="2080" y="55"/>
                    <a:pt x="2075" y="56"/>
                  </a:cubicBezTo>
                  <a:cubicBezTo>
                    <a:pt x="2082" y="54"/>
                    <a:pt x="2060" y="55"/>
                    <a:pt x="2066" y="54"/>
                  </a:cubicBezTo>
                  <a:cubicBezTo>
                    <a:pt x="2051" y="52"/>
                    <a:pt x="2035" y="54"/>
                    <a:pt x="2027" y="56"/>
                  </a:cubicBezTo>
                  <a:cubicBezTo>
                    <a:pt x="2017" y="53"/>
                    <a:pt x="2009" y="56"/>
                    <a:pt x="1993" y="55"/>
                  </a:cubicBezTo>
                  <a:cubicBezTo>
                    <a:pt x="1995" y="55"/>
                    <a:pt x="2000" y="55"/>
                    <a:pt x="2003" y="55"/>
                  </a:cubicBezTo>
                  <a:cubicBezTo>
                    <a:pt x="2013" y="53"/>
                    <a:pt x="1986" y="54"/>
                    <a:pt x="2001" y="52"/>
                  </a:cubicBezTo>
                  <a:cubicBezTo>
                    <a:pt x="1998" y="52"/>
                    <a:pt x="2001" y="53"/>
                    <a:pt x="2004" y="53"/>
                  </a:cubicBezTo>
                  <a:cubicBezTo>
                    <a:pt x="2009" y="53"/>
                    <a:pt x="2015" y="52"/>
                    <a:pt x="2013" y="51"/>
                  </a:cubicBezTo>
                  <a:cubicBezTo>
                    <a:pt x="2000" y="49"/>
                    <a:pt x="2000" y="49"/>
                    <a:pt x="2000" y="49"/>
                  </a:cubicBezTo>
                  <a:cubicBezTo>
                    <a:pt x="2004" y="49"/>
                    <a:pt x="2004" y="49"/>
                    <a:pt x="2004" y="49"/>
                  </a:cubicBezTo>
                  <a:cubicBezTo>
                    <a:pt x="1984" y="46"/>
                    <a:pt x="1984" y="46"/>
                    <a:pt x="1984" y="46"/>
                  </a:cubicBezTo>
                  <a:cubicBezTo>
                    <a:pt x="1983" y="47"/>
                    <a:pt x="1985" y="47"/>
                    <a:pt x="1986" y="47"/>
                  </a:cubicBezTo>
                  <a:cubicBezTo>
                    <a:pt x="1963" y="46"/>
                    <a:pt x="1936" y="48"/>
                    <a:pt x="1915" y="47"/>
                  </a:cubicBezTo>
                  <a:cubicBezTo>
                    <a:pt x="1911" y="53"/>
                    <a:pt x="1864" y="50"/>
                    <a:pt x="1847" y="53"/>
                  </a:cubicBezTo>
                  <a:cubicBezTo>
                    <a:pt x="1852" y="52"/>
                    <a:pt x="1854" y="49"/>
                    <a:pt x="1851" y="48"/>
                  </a:cubicBezTo>
                  <a:cubicBezTo>
                    <a:pt x="1855" y="47"/>
                    <a:pt x="1863" y="45"/>
                    <a:pt x="1871" y="46"/>
                  </a:cubicBezTo>
                  <a:cubicBezTo>
                    <a:pt x="1872" y="46"/>
                    <a:pt x="1883" y="47"/>
                    <a:pt x="1876" y="48"/>
                  </a:cubicBezTo>
                  <a:cubicBezTo>
                    <a:pt x="1900" y="48"/>
                    <a:pt x="1873" y="46"/>
                    <a:pt x="1880" y="44"/>
                  </a:cubicBezTo>
                  <a:cubicBezTo>
                    <a:pt x="1854" y="44"/>
                    <a:pt x="1839" y="48"/>
                    <a:pt x="1822" y="49"/>
                  </a:cubicBezTo>
                  <a:cubicBezTo>
                    <a:pt x="1822" y="48"/>
                    <a:pt x="1822" y="48"/>
                    <a:pt x="1822" y="48"/>
                  </a:cubicBezTo>
                  <a:cubicBezTo>
                    <a:pt x="1810" y="50"/>
                    <a:pt x="1810" y="50"/>
                    <a:pt x="1810" y="50"/>
                  </a:cubicBezTo>
                  <a:cubicBezTo>
                    <a:pt x="1820" y="50"/>
                    <a:pt x="1819" y="53"/>
                    <a:pt x="1806" y="52"/>
                  </a:cubicBezTo>
                  <a:cubicBezTo>
                    <a:pt x="1808" y="52"/>
                    <a:pt x="1808" y="52"/>
                    <a:pt x="1808" y="52"/>
                  </a:cubicBezTo>
                  <a:cubicBezTo>
                    <a:pt x="1800" y="51"/>
                    <a:pt x="1785" y="52"/>
                    <a:pt x="1773" y="52"/>
                  </a:cubicBezTo>
                  <a:cubicBezTo>
                    <a:pt x="1765" y="54"/>
                    <a:pt x="1765" y="54"/>
                    <a:pt x="1765" y="54"/>
                  </a:cubicBezTo>
                  <a:cubicBezTo>
                    <a:pt x="1754" y="54"/>
                    <a:pt x="1753" y="50"/>
                    <a:pt x="1750" y="48"/>
                  </a:cubicBezTo>
                  <a:cubicBezTo>
                    <a:pt x="1731" y="48"/>
                    <a:pt x="1721" y="51"/>
                    <a:pt x="1708" y="52"/>
                  </a:cubicBezTo>
                  <a:cubicBezTo>
                    <a:pt x="1702" y="51"/>
                    <a:pt x="1675" y="50"/>
                    <a:pt x="1689" y="49"/>
                  </a:cubicBezTo>
                  <a:cubicBezTo>
                    <a:pt x="1673" y="50"/>
                    <a:pt x="1676" y="58"/>
                    <a:pt x="1648" y="54"/>
                  </a:cubicBezTo>
                  <a:cubicBezTo>
                    <a:pt x="1655" y="52"/>
                    <a:pt x="1655" y="52"/>
                    <a:pt x="1655" y="52"/>
                  </a:cubicBezTo>
                  <a:cubicBezTo>
                    <a:pt x="1628" y="52"/>
                    <a:pt x="1590" y="55"/>
                    <a:pt x="1577" y="54"/>
                  </a:cubicBezTo>
                  <a:cubicBezTo>
                    <a:pt x="1587" y="49"/>
                    <a:pt x="1544" y="49"/>
                    <a:pt x="1539" y="43"/>
                  </a:cubicBezTo>
                  <a:cubicBezTo>
                    <a:pt x="1540" y="45"/>
                    <a:pt x="1530" y="45"/>
                    <a:pt x="1529" y="46"/>
                  </a:cubicBezTo>
                  <a:cubicBezTo>
                    <a:pt x="1527" y="45"/>
                    <a:pt x="1523" y="44"/>
                    <a:pt x="1519" y="45"/>
                  </a:cubicBezTo>
                  <a:cubicBezTo>
                    <a:pt x="1529" y="47"/>
                    <a:pt x="1512" y="51"/>
                    <a:pt x="1532" y="49"/>
                  </a:cubicBezTo>
                  <a:cubicBezTo>
                    <a:pt x="1522" y="52"/>
                    <a:pt x="1508" y="55"/>
                    <a:pt x="1486" y="55"/>
                  </a:cubicBezTo>
                  <a:cubicBezTo>
                    <a:pt x="1486" y="53"/>
                    <a:pt x="1486" y="53"/>
                    <a:pt x="1486" y="53"/>
                  </a:cubicBezTo>
                  <a:cubicBezTo>
                    <a:pt x="1504" y="53"/>
                    <a:pt x="1504" y="53"/>
                    <a:pt x="1504" y="53"/>
                  </a:cubicBezTo>
                  <a:cubicBezTo>
                    <a:pt x="1502" y="52"/>
                    <a:pt x="1511" y="52"/>
                    <a:pt x="1515" y="51"/>
                  </a:cubicBezTo>
                  <a:cubicBezTo>
                    <a:pt x="1482" y="50"/>
                    <a:pt x="1519" y="46"/>
                    <a:pt x="1486" y="46"/>
                  </a:cubicBezTo>
                  <a:cubicBezTo>
                    <a:pt x="1483" y="48"/>
                    <a:pt x="1485" y="47"/>
                    <a:pt x="1476" y="48"/>
                  </a:cubicBezTo>
                  <a:cubicBezTo>
                    <a:pt x="1480" y="48"/>
                    <a:pt x="1481" y="46"/>
                    <a:pt x="1474" y="46"/>
                  </a:cubicBezTo>
                  <a:cubicBezTo>
                    <a:pt x="1468" y="48"/>
                    <a:pt x="1468" y="48"/>
                    <a:pt x="1468" y="48"/>
                  </a:cubicBezTo>
                  <a:cubicBezTo>
                    <a:pt x="1456" y="44"/>
                    <a:pt x="1487" y="46"/>
                    <a:pt x="1477" y="43"/>
                  </a:cubicBezTo>
                  <a:cubicBezTo>
                    <a:pt x="1490" y="41"/>
                    <a:pt x="1513" y="41"/>
                    <a:pt x="1508" y="38"/>
                  </a:cubicBezTo>
                  <a:cubicBezTo>
                    <a:pt x="1487" y="37"/>
                    <a:pt x="1489" y="43"/>
                    <a:pt x="1467" y="42"/>
                  </a:cubicBezTo>
                  <a:cubicBezTo>
                    <a:pt x="1465" y="41"/>
                    <a:pt x="1465" y="41"/>
                    <a:pt x="1465" y="41"/>
                  </a:cubicBezTo>
                  <a:cubicBezTo>
                    <a:pt x="1457" y="41"/>
                    <a:pt x="1456" y="43"/>
                    <a:pt x="1452" y="44"/>
                  </a:cubicBezTo>
                  <a:cubicBezTo>
                    <a:pt x="1451" y="44"/>
                    <a:pt x="1449" y="43"/>
                    <a:pt x="1444" y="43"/>
                  </a:cubicBezTo>
                  <a:cubicBezTo>
                    <a:pt x="1431" y="46"/>
                    <a:pt x="1423" y="46"/>
                    <a:pt x="1411" y="49"/>
                  </a:cubicBezTo>
                  <a:cubicBezTo>
                    <a:pt x="1443" y="47"/>
                    <a:pt x="1438" y="51"/>
                    <a:pt x="1471" y="49"/>
                  </a:cubicBezTo>
                  <a:cubicBezTo>
                    <a:pt x="1466" y="50"/>
                    <a:pt x="1443" y="51"/>
                    <a:pt x="1441" y="54"/>
                  </a:cubicBezTo>
                  <a:cubicBezTo>
                    <a:pt x="1442" y="52"/>
                    <a:pt x="1442" y="52"/>
                    <a:pt x="1442" y="52"/>
                  </a:cubicBezTo>
                  <a:cubicBezTo>
                    <a:pt x="1431" y="53"/>
                    <a:pt x="1420" y="54"/>
                    <a:pt x="1406" y="53"/>
                  </a:cubicBezTo>
                  <a:cubicBezTo>
                    <a:pt x="1415" y="52"/>
                    <a:pt x="1415" y="52"/>
                    <a:pt x="1415" y="52"/>
                  </a:cubicBezTo>
                  <a:cubicBezTo>
                    <a:pt x="1397" y="53"/>
                    <a:pt x="1385" y="49"/>
                    <a:pt x="1371" y="52"/>
                  </a:cubicBezTo>
                  <a:cubicBezTo>
                    <a:pt x="1376" y="52"/>
                    <a:pt x="1380" y="52"/>
                    <a:pt x="1383" y="52"/>
                  </a:cubicBezTo>
                  <a:cubicBezTo>
                    <a:pt x="1373" y="53"/>
                    <a:pt x="1362" y="53"/>
                    <a:pt x="1352" y="52"/>
                  </a:cubicBezTo>
                  <a:cubicBezTo>
                    <a:pt x="1331" y="56"/>
                    <a:pt x="1331" y="56"/>
                    <a:pt x="1331" y="56"/>
                  </a:cubicBezTo>
                  <a:cubicBezTo>
                    <a:pt x="1331" y="55"/>
                    <a:pt x="1318" y="55"/>
                    <a:pt x="1324" y="53"/>
                  </a:cubicBezTo>
                  <a:cubicBezTo>
                    <a:pt x="1309" y="51"/>
                    <a:pt x="1302" y="55"/>
                    <a:pt x="1294" y="55"/>
                  </a:cubicBezTo>
                  <a:cubicBezTo>
                    <a:pt x="1278" y="53"/>
                    <a:pt x="1307" y="54"/>
                    <a:pt x="1308" y="51"/>
                  </a:cubicBezTo>
                  <a:cubicBezTo>
                    <a:pt x="1287" y="50"/>
                    <a:pt x="1265" y="51"/>
                    <a:pt x="1253" y="53"/>
                  </a:cubicBezTo>
                  <a:cubicBezTo>
                    <a:pt x="1257" y="53"/>
                    <a:pt x="1259" y="54"/>
                    <a:pt x="1259" y="54"/>
                  </a:cubicBezTo>
                  <a:cubicBezTo>
                    <a:pt x="1258" y="54"/>
                    <a:pt x="1250" y="54"/>
                    <a:pt x="1245" y="54"/>
                  </a:cubicBezTo>
                  <a:cubicBezTo>
                    <a:pt x="1242" y="55"/>
                    <a:pt x="1242" y="55"/>
                    <a:pt x="1242" y="55"/>
                  </a:cubicBezTo>
                  <a:cubicBezTo>
                    <a:pt x="1234" y="54"/>
                    <a:pt x="1235" y="53"/>
                    <a:pt x="1242" y="52"/>
                  </a:cubicBezTo>
                  <a:cubicBezTo>
                    <a:pt x="1234" y="52"/>
                    <a:pt x="1225" y="55"/>
                    <a:pt x="1217" y="53"/>
                  </a:cubicBezTo>
                  <a:cubicBezTo>
                    <a:pt x="1230" y="51"/>
                    <a:pt x="1247" y="53"/>
                    <a:pt x="1254" y="52"/>
                  </a:cubicBezTo>
                  <a:cubicBezTo>
                    <a:pt x="1227" y="53"/>
                    <a:pt x="1226" y="47"/>
                    <a:pt x="1192" y="49"/>
                  </a:cubicBezTo>
                  <a:cubicBezTo>
                    <a:pt x="1192" y="48"/>
                    <a:pt x="1198" y="47"/>
                    <a:pt x="1191" y="47"/>
                  </a:cubicBezTo>
                  <a:cubicBezTo>
                    <a:pt x="1176" y="48"/>
                    <a:pt x="1187" y="50"/>
                    <a:pt x="1182" y="52"/>
                  </a:cubicBezTo>
                  <a:cubicBezTo>
                    <a:pt x="1194" y="51"/>
                    <a:pt x="1199" y="52"/>
                    <a:pt x="1206" y="53"/>
                  </a:cubicBezTo>
                  <a:cubicBezTo>
                    <a:pt x="1203" y="54"/>
                    <a:pt x="1203" y="54"/>
                    <a:pt x="1203" y="54"/>
                  </a:cubicBezTo>
                  <a:cubicBezTo>
                    <a:pt x="1203" y="54"/>
                    <a:pt x="1195" y="54"/>
                    <a:pt x="1193" y="53"/>
                  </a:cubicBezTo>
                  <a:cubicBezTo>
                    <a:pt x="1191" y="55"/>
                    <a:pt x="1191" y="55"/>
                    <a:pt x="1191" y="55"/>
                  </a:cubicBezTo>
                  <a:cubicBezTo>
                    <a:pt x="1192" y="53"/>
                    <a:pt x="1180" y="51"/>
                    <a:pt x="1171" y="52"/>
                  </a:cubicBezTo>
                  <a:cubicBezTo>
                    <a:pt x="1180" y="54"/>
                    <a:pt x="1178" y="54"/>
                    <a:pt x="1180" y="57"/>
                  </a:cubicBezTo>
                  <a:cubicBezTo>
                    <a:pt x="1167" y="59"/>
                    <a:pt x="1166" y="54"/>
                    <a:pt x="1151" y="57"/>
                  </a:cubicBezTo>
                  <a:cubicBezTo>
                    <a:pt x="1152" y="56"/>
                    <a:pt x="1165" y="55"/>
                    <a:pt x="1154" y="55"/>
                  </a:cubicBezTo>
                  <a:cubicBezTo>
                    <a:pt x="1145" y="55"/>
                    <a:pt x="1146" y="57"/>
                    <a:pt x="1140" y="57"/>
                  </a:cubicBezTo>
                  <a:cubicBezTo>
                    <a:pt x="1147" y="55"/>
                    <a:pt x="1145" y="54"/>
                    <a:pt x="1152" y="51"/>
                  </a:cubicBezTo>
                  <a:cubicBezTo>
                    <a:pt x="1169" y="51"/>
                    <a:pt x="1159" y="51"/>
                    <a:pt x="1175" y="50"/>
                  </a:cubicBezTo>
                  <a:cubicBezTo>
                    <a:pt x="1161" y="48"/>
                    <a:pt x="1161" y="48"/>
                    <a:pt x="1161" y="48"/>
                  </a:cubicBezTo>
                  <a:cubicBezTo>
                    <a:pt x="1175" y="48"/>
                    <a:pt x="1171" y="46"/>
                    <a:pt x="1172" y="45"/>
                  </a:cubicBezTo>
                  <a:cubicBezTo>
                    <a:pt x="1149" y="43"/>
                    <a:pt x="1155" y="48"/>
                    <a:pt x="1140" y="48"/>
                  </a:cubicBezTo>
                  <a:cubicBezTo>
                    <a:pt x="1132" y="49"/>
                    <a:pt x="1154" y="48"/>
                    <a:pt x="1142" y="50"/>
                  </a:cubicBezTo>
                  <a:cubicBezTo>
                    <a:pt x="1128" y="49"/>
                    <a:pt x="1139" y="51"/>
                    <a:pt x="1123" y="52"/>
                  </a:cubicBezTo>
                  <a:cubicBezTo>
                    <a:pt x="1126" y="51"/>
                    <a:pt x="1126" y="51"/>
                    <a:pt x="1126" y="51"/>
                  </a:cubicBezTo>
                  <a:cubicBezTo>
                    <a:pt x="1121" y="50"/>
                    <a:pt x="1116" y="51"/>
                    <a:pt x="1111" y="51"/>
                  </a:cubicBezTo>
                  <a:cubicBezTo>
                    <a:pt x="1105" y="52"/>
                    <a:pt x="1118" y="59"/>
                    <a:pt x="1092" y="59"/>
                  </a:cubicBezTo>
                  <a:cubicBezTo>
                    <a:pt x="1094" y="58"/>
                    <a:pt x="1094" y="58"/>
                    <a:pt x="1094" y="58"/>
                  </a:cubicBezTo>
                  <a:cubicBezTo>
                    <a:pt x="1119" y="40"/>
                    <a:pt x="1119" y="40"/>
                    <a:pt x="1119" y="40"/>
                  </a:cubicBezTo>
                  <a:cubicBezTo>
                    <a:pt x="1093" y="40"/>
                    <a:pt x="1063" y="40"/>
                    <a:pt x="1034" y="39"/>
                  </a:cubicBezTo>
                  <a:cubicBezTo>
                    <a:pt x="1027" y="35"/>
                    <a:pt x="1055" y="36"/>
                    <a:pt x="1053" y="34"/>
                  </a:cubicBezTo>
                  <a:cubicBezTo>
                    <a:pt x="1067" y="35"/>
                    <a:pt x="1067" y="35"/>
                    <a:pt x="1067" y="35"/>
                  </a:cubicBezTo>
                  <a:cubicBezTo>
                    <a:pt x="1066" y="36"/>
                    <a:pt x="1038" y="35"/>
                    <a:pt x="1051" y="38"/>
                  </a:cubicBezTo>
                  <a:cubicBezTo>
                    <a:pt x="1074" y="37"/>
                    <a:pt x="1085" y="38"/>
                    <a:pt x="1108" y="35"/>
                  </a:cubicBezTo>
                  <a:cubicBezTo>
                    <a:pt x="1101" y="32"/>
                    <a:pt x="1078" y="36"/>
                    <a:pt x="1063" y="33"/>
                  </a:cubicBezTo>
                  <a:cubicBezTo>
                    <a:pt x="1070" y="34"/>
                    <a:pt x="1075" y="33"/>
                    <a:pt x="1080" y="33"/>
                  </a:cubicBezTo>
                  <a:cubicBezTo>
                    <a:pt x="1066" y="32"/>
                    <a:pt x="1051" y="32"/>
                    <a:pt x="1035" y="31"/>
                  </a:cubicBezTo>
                  <a:cubicBezTo>
                    <a:pt x="1032" y="32"/>
                    <a:pt x="1032" y="32"/>
                    <a:pt x="1032" y="32"/>
                  </a:cubicBezTo>
                  <a:cubicBezTo>
                    <a:pt x="1042" y="33"/>
                    <a:pt x="1050" y="33"/>
                    <a:pt x="1051" y="33"/>
                  </a:cubicBezTo>
                  <a:cubicBezTo>
                    <a:pt x="1037" y="33"/>
                    <a:pt x="1025" y="35"/>
                    <a:pt x="1024" y="37"/>
                  </a:cubicBezTo>
                  <a:cubicBezTo>
                    <a:pt x="1026" y="37"/>
                    <a:pt x="1026" y="37"/>
                    <a:pt x="1026" y="37"/>
                  </a:cubicBezTo>
                  <a:cubicBezTo>
                    <a:pt x="1021" y="38"/>
                    <a:pt x="1021" y="38"/>
                    <a:pt x="1021" y="38"/>
                  </a:cubicBezTo>
                  <a:cubicBezTo>
                    <a:pt x="1018" y="38"/>
                    <a:pt x="1015" y="38"/>
                    <a:pt x="1011" y="38"/>
                  </a:cubicBezTo>
                  <a:close/>
                  <a:moveTo>
                    <a:pt x="95" y="37"/>
                  </a:moveTo>
                  <a:cubicBezTo>
                    <a:pt x="96" y="37"/>
                    <a:pt x="97" y="36"/>
                    <a:pt x="97" y="36"/>
                  </a:cubicBezTo>
                  <a:cubicBezTo>
                    <a:pt x="97" y="36"/>
                    <a:pt x="97" y="37"/>
                    <a:pt x="95" y="37"/>
                  </a:cubicBezTo>
                  <a:close/>
                  <a:moveTo>
                    <a:pt x="1288" y="29"/>
                  </a:moveTo>
                  <a:cubicBezTo>
                    <a:pt x="1269" y="29"/>
                    <a:pt x="1250" y="28"/>
                    <a:pt x="1232" y="28"/>
                  </a:cubicBezTo>
                  <a:cubicBezTo>
                    <a:pt x="1265" y="33"/>
                    <a:pt x="1288" y="36"/>
                    <a:pt x="1233" y="36"/>
                  </a:cubicBezTo>
                  <a:cubicBezTo>
                    <a:pt x="1230" y="37"/>
                    <a:pt x="1230" y="37"/>
                    <a:pt x="1230" y="37"/>
                  </a:cubicBezTo>
                  <a:cubicBezTo>
                    <a:pt x="1237" y="37"/>
                    <a:pt x="1249" y="37"/>
                    <a:pt x="1261" y="37"/>
                  </a:cubicBezTo>
                  <a:cubicBezTo>
                    <a:pt x="1265" y="36"/>
                    <a:pt x="1275" y="34"/>
                    <a:pt x="1284" y="32"/>
                  </a:cubicBezTo>
                  <a:cubicBezTo>
                    <a:pt x="1292" y="30"/>
                    <a:pt x="1300" y="29"/>
                    <a:pt x="1300" y="28"/>
                  </a:cubicBezTo>
                  <a:cubicBezTo>
                    <a:pt x="1296" y="27"/>
                    <a:pt x="1292" y="28"/>
                    <a:pt x="1286" y="28"/>
                  </a:cubicBezTo>
                  <a:lnTo>
                    <a:pt x="1288" y="29"/>
                  </a:lnTo>
                  <a:close/>
                  <a:moveTo>
                    <a:pt x="1301" y="37"/>
                  </a:moveTo>
                  <a:cubicBezTo>
                    <a:pt x="1312" y="38"/>
                    <a:pt x="1310" y="37"/>
                    <a:pt x="1311" y="36"/>
                  </a:cubicBezTo>
                  <a:cubicBezTo>
                    <a:pt x="1308" y="36"/>
                    <a:pt x="1304" y="36"/>
                    <a:pt x="1300" y="36"/>
                  </a:cubicBezTo>
                  <a:cubicBezTo>
                    <a:pt x="1301" y="36"/>
                    <a:pt x="1302" y="37"/>
                    <a:pt x="1301" y="37"/>
                  </a:cubicBezTo>
                  <a:close/>
                  <a:moveTo>
                    <a:pt x="1311" y="35"/>
                  </a:moveTo>
                  <a:cubicBezTo>
                    <a:pt x="1309" y="35"/>
                    <a:pt x="1308" y="35"/>
                    <a:pt x="1308" y="35"/>
                  </a:cubicBezTo>
                  <a:lnTo>
                    <a:pt x="1311" y="35"/>
                  </a:lnTo>
                  <a:close/>
                  <a:moveTo>
                    <a:pt x="1103" y="34"/>
                  </a:moveTo>
                  <a:cubicBezTo>
                    <a:pt x="1103" y="34"/>
                    <a:pt x="1104" y="34"/>
                    <a:pt x="1104" y="34"/>
                  </a:cubicBezTo>
                  <a:cubicBezTo>
                    <a:pt x="1101" y="33"/>
                    <a:pt x="1099" y="33"/>
                    <a:pt x="1096" y="33"/>
                  </a:cubicBezTo>
                  <a:cubicBezTo>
                    <a:pt x="1097" y="33"/>
                    <a:pt x="1099" y="34"/>
                    <a:pt x="1103" y="34"/>
                  </a:cubicBezTo>
                  <a:close/>
                  <a:moveTo>
                    <a:pt x="1125" y="36"/>
                  </a:moveTo>
                  <a:cubicBezTo>
                    <a:pt x="1127" y="34"/>
                    <a:pt x="1127" y="34"/>
                    <a:pt x="1127" y="34"/>
                  </a:cubicBezTo>
                  <a:cubicBezTo>
                    <a:pt x="1125" y="34"/>
                    <a:pt x="1122" y="34"/>
                    <a:pt x="1120" y="34"/>
                  </a:cubicBezTo>
                  <a:cubicBezTo>
                    <a:pt x="1121" y="35"/>
                    <a:pt x="1122" y="36"/>
                    <a:pt x="1125" y="36"/>
                  </a:cubicBezTo>
                  <a:close/>
                  <a:moveTo>
                    <a:pt x="1194" y="42"/>
                  </a:moveTo>
                  <a:cubicBezTo>
                    <a:pt x="1199" y="40"/>
                    <a:pt x="1213" y="40"/>
                    <a:pt x="1214" y="37"/>
                  </a:cubicBezTo>
                  <a:cubicBezTo>
                    <a:pt x="1215" y="37"/>
                    <a:pt x="1212" y="36"/>
                    <a:pt x="1209" y="36"/>
                  </a:cubicBezTo>
                  <a:cubicBezTo>
                    <a:pt x="1205" y="36"/>
                    <a:pt x="1201" y="36"/>
                    <a:pt x="1196" y="36"/>
                  </a:cubicBezTo>
                  <a:cubicBezTo>
                    <a:pt x="1196" y="36"/>
                    <a:pt x="1195" y="37"/>
                    <a:pt x="1194" y="37"/>
                  </a:cubicBezTo>
                  <a:cubicBezTo>
                    <a:pt x="1198" y="37"/>
                    <a:pt x="1201" y="38"/>
                    <a:pt x="1199" y="39"/>
                  </a:cubicBezTo>
                  <a:cubicBezTo>
                    <a:pt x="1188" y="36"/>
                    <a:pt x="1189" y="42"/>
                    <a:pt x="1177" y="41"/>
                  </a:cubicBezTo>
                  <a:cubicBezTo>
                    <a:pt x="1173" y="43"/>
                    <a:pt x="1191" y="43"/>
                    <a:pt x="1194" y="42"/>
                  </a:cubicBezTo>
                  <a:close/>
                  <a:moveTo>
                    <a:pt x="2120" y="35"/>
                  </a:moveTo>
                  <a:cubicBezTo>
                    <a:pt x="2120" y="36"/>
                    <a:pt x="2121" y="36"/>
                    <a:pt x="2123" y="37"/>
                  </a:cubicBezTo>
                  <a:cubicBezTo>
                    <a:pt x="2114" y="38"/>
                    <a:pt x="2114" y="38"/>
                    <a:pt x="2114" y="38"/>
                  </a:cubicBezTo>
                  <a:cubicBezTo>
                    <a:pt x="2099" y="38"/>
                    <a:pt x="2087" y="34"/>
                    <a:pt x="2074" y="37"/>
                  </a:cubicBezTo>
                  <a:cubicBezTo>
                    <a:pt x="2067" y="36"/>
                    <a:pt x="2064" y="35"/>
                    <a:pt x="2060" y="33"/>
                  </a:cubicBezTo>
                  <a:cubicBezTo>
                    <a:pt x="2064" y="33"/>
                    <a:pt x="2067" y="34"/>
                    <a:pt x="2069" y="34"/>
                  </a:cubicBezTo>
                  <a:cubicBezTo>
                    <a:pt x="2107" y="29"/>
                    <a:pt x="2089" y="39"/>
                    <a:pt x="2120" y="35"/>
                  </a:cubicBezTo>
                  <a:close/>
                  <a:moveTo>
                    <a:pt x="1946" y="31"/>
                  </a:moveTo>
                  <a:cubicBezTo>
                    <a:pt x="1947" y="31"/>
                    <a:pt x="1948" y="30"/>
                    <a:pt x="1948" y="30"/>
                  </a:cubicBezTo>
                  <a:cubicBezTo>
                    <a:pt x="1914" y="35"/>
                    <a:pt x="1886" y="36"/>
                    <a:pt x="1868" y="36"/>
                  </a:cubicBezTo>
                  <a:cubicBezTo>
                    <a:pt x="1872" y="38"/>
                    <a:pt x="1888" y="39"/>
                    <a:pt x="1896" y="40"/>
                  </a:cubicBezTo>
                  <a:cubicBezTo>
                    <a:pt x="1889" y="42"/>
                    <a:pt x="1889" y="42"/>
                    <a:pt x="1889" y="42"/>
                  </a:cubicBezTo>
                  <a:cubicBezTo>
                    <a:pt x="1884" y="41"/>
                    <a:pt x="1884" y="41"/>
                    <a:pt x="1884" y="41"/>
                  </a:cubicBezTo>
                  <a:cubicBezTo>
                    <a:pt x="1873" y="43"/>
                    <a:pt x="1873" y="43"/>
                    <a:pt x="1873" y="43"/>
                  </a:cubicBezTo>
                  <a:cubicBezTo>
                    <a:pt x="1876" y="44"/>
                    <a:pt x="1886" y="44"/>
                    <a:pt x="1892" y="45"/>
                  </a:cubicBezTo>
                  <a:cubicBezTo>
                    <a:pt x="1893" y="44"/>
                    <a:pt x="1913" y="42"/>
                    <a:pt x="1919" y="41"/>
                  </a:cubicBezTo>
                  <a:cubicBezTo>
                    <a:pt x="1902" y="39"/>
                    <a:pt x="1902" y="39"/>
                    <a:pt x="1902" y="39"/>
                  </a:cubicBezTo>
                  <a:cubicBezTo>
                    <a:pt x="1907" y="40"/>
                    <a:pt x="1929" y="39"/>
                    <a:pt x="1937" y="39"/>
                  </a:cubicBezTo>
                  <a:cubicBezTo>
                    <a:pt x="1938" y="38"/>
                    <a:pt x="1923" y="36"/>
                    <a:pt x="1921" y="38"/>
                  </a:cubicBezTo>
                  <a:cubicBezTo>
                    <a:pt x="1919" y="37"/>
                    <a:pt x="1936" y="37"/>
                    <a:pt x="1925" y="35"/>
                  </a:cubicBezTo>
                  <a:cubicBezTo>
                    <a:pt x="1938" y="34"/>
                    <a:pt x="1959" y="35"/>
                    <a:pt x="1968" y="36"/>
                  </a:cubicBezTo>
                  <a:cubicBezTo>
                    <a:pt x="1970" y="38"/>
                    <a:pt x="1970" y="38"/>
                    <a:pt x="1970" y="38"/>
                  </a:cubicBezTo>
                  <a:cubicBezTo>
                    <a:pt x="1980" y="39"/>
                    <a:pt x="1977" y="35"/>
                    <a:pt x="1989" y="37"/>
                  </a:cubicBezTo>
                  <a:cubicBezTo>
                    <a:pt x="1974" y="37"/>
                    <a:pt x="1992" y="39"/>
                    <a:pt x="1980" y="40"/>
                  </a:cubicBezTo>
                  <a:cubicBezTo>
                    <a:pt x="1984" y="41"/>
                    <a:pt x="1980" y="42"/>
                    <a:pt x="1992" y="42"/>
                  </a:cubicBezTo>
                  <a:cubicBezTo>
                    <a:pt x="2002" y="39"/>
                    <a:pt x="2005" y="44"/>
                    <a:pt x="2015" y="41"/>
                  </a:cubicBezTo>
                  <a:cubicBezTo>
                    <a:pt x="2021" y="42"/>
                    <a:pt x="2008" y="43"/>
                    <a:pt x="2020" y="44"/>
                  </a:cubicBezTo>
                  <a:cubicBezTo>
                    <a:pt x="2035" y="42"/>
                    <a:pt x="2034" y="41"/>
                    <a:pt x="2035" y="38"/>
                  </a:cubicBezTo>
                  <a:cubicBezTo>
                    <a:pt x="2021" y="38"/>
                    <a:pt x="2020" y="42"/>
                    <a:pt x="2009" y="41"/>
                  </a:cubicBezTo>
                  <a:cubicBezTo>
                    <a:pt x="2031" y="37"/>
                    <a:pt x="2031" y="37"/>
                    <a:pt x="2031" y="37"/>
                  </a:cubicBezTo>
                  <a:cubicBezTo>
                    <a:pt x="2026" y="36"/>
                    <a:pt x="2023" y="36"/>
                    <a:pt x="2021" y="36"/>
                  </a:cubicBezTo>
                  <a:cubicBezTo>
                    <a:pt x="2025" y="36"/>
                    <a:pt x="2029" y="35"/>
                    <a:pt x="2032" y="34"/>
                  </a:cubicBezTo>
                  <a:cubicBezTo>
                    <a:pt x="2034" y="34"/>
                    <a:pt x="2036" y="33"/>
                    <a:pt x="2037" y="33"/>
                  </a:cubicBezTo>
                  <a:cubicBezTo>
                    <a:pt x="2025" y="33"/>
                    <a:pt x="2014" y="33"/>
                    <a:pt x="2012" y="32"/>
                  </a:cubicBezTo>
                  <a:cubicBezTo>
                    <a:pt x="2014" y="31"/>
                    <a:pt x="2014" y="31"/>
                    <a:pt x="2014" y="31"/>
                  </a:cubicBezTo>
                  <a:cubicBezTo>
                    <a:pt x="2009" y="30"/>
                    <a:pt x="2002" y="30"/>
                    <a:pt x="1999" y="31"/>
                  </a:cubicBezTo>
                  <a:cubicBezTo>
                    <a:pt x="1988" y="31"/>
                    <a:pt x="1976" y="33"/>
                    <a:pt x="1974" y="32"/>
                  </a:cubicBezTo>
                  <a:cubicBezTo>
                    <a:pt x="1978" y="31"/>
                    <a:pt x="1978" y="31"/>
                    <a:pt x="1978" y="31"/>
                  </a:cubicBezTo>
                  <a:cubicBezTo>
                    <a:pt x="1965" y="31"/>
                    <a:pt x="1963" y="31"/>
                    <a:pt x="1946" y="31"/>
                  </a:cubicBezTo>
                  <a:close/>
                  <a:moveTo>
                    <a:pt x="1496" y="28"/>
                  </a:moveTo>
                  <a:cubicBezTo>
                    <a:pt x="1504" y="33"/>
                    <a:pt x="1514" y="37"/>
                    <a:pt x="1552" y="36"/>
                  </a:cubicBezTo>
                  <a:cubicBezTo>
                    <a:pt x="1549" y="36"/>
                    <a:pt x="1549" y="36"/>
                    <a:pt x="1549" y="36"/>
                  </a:cubicBezTo>
                  <a:cubicBezTo>
                    <a:pt x="1569" y="39"/>
                    <a:pt x="1587" y="32"/>
                    <a:pt x="1611" y="36"/>
                  </a:cubicBezTo>
                  <a:cubicBezTo>
                    <a:pt x="1600" y="37"/>
                    <a:pt x="1600" y="37"/>
                    <a:pt x="1588" y="41"/>
                  </a:cubicBezTo>
                  <a:cubicBezTo>
                    <a:pt x="1600" y="40"/>
                    <a:pt x="1600" y="40"/>
                    <a:pt x="1600" y="40"/>
                  </a:cubicBezTo>
                  <a:cubicBezTo>
                    <a:pt x="1597" y="42"/>
                    <a:pt x="1609" y="41"/>
                    <a:pt x="1618" y="41"/>
                  </a:cubicBezTo>
                  <a:cubicBezTo>
                    <a:pt x="1610" y="44"/>
                    <a:pt x="1610" y="44"/>
                    <a:pt x="1610" y="44"/>
                  </a:cubicBezTo>
                  <a:cubicBezTo>
                    <a:pt x="1604" y="43"/>
                    <a:pt x="1590" y="43"/>
                    <a:pt x="1591" y="43"/>
                  </a:cubicBezTo>
                  <a:cubicBezTo>
                    <a:pt x="1594" y="43"/>
                    <a:pt x="1572" y="40"/>
                    <a:pt x="1560" y="41"/>
                  </a:cubicBezTo>
                  <a:cubicBezTo>
                    <a:pt x="1561" y="43"/>
                    <a:pt x="1586" y="42"/>
                    <a:pt x="1575" y="45"/>
                  </a:cubicBezTo>
                  <a:cubicBezTo>
                    <a:pt x="1585" y="44"/>
                    <a:pt x="1586" y="46"/>
                    <a:pt x="1597" y="45"/>
                  </a:cubicBezTo>
                  <a:cubicBezTo>
                    <a:pt x="1587" y="46"/>
                    <a:pt x="1594" y="48"/>
                    <a:pt x="1587" y="49"/>
                  </a:cubicBezTo>
                  <a:cubicBezTo>
                    <a:pt x="1604" y="48"/>
                    <a:pt x="1604" y="48"/>
                    <a:pt x="1604" y="48"/>
                  </a:cubicBezTo>
                  <a:cubicBezTo>
                    <a:pt x="1604" y="49"/>
                    <a:pt x="1579" y="50"/>
                    <a:pt x="1593" y="52"/>
                  </a:cubicBezTo>
                  <a:cubicBezTo>
                    <a:pt x="1600" y="51"/>
                    <a:pt x="1618" y="52"/>
                    <a:pt x="1618" y="50"/>
                  </a:cubicBezTo>
                  <a:cubicBezTo>
                    <a:pt x="1618" y="51"/>
                    <a:pt x="1618" y="51"/>
                    <a:pt x="1618" y="51"/>
                  </a:cubicBezTo>
                  <a:cubicBezTo>
                    <a:pt x="1631" y="51"/>
                    <a:pt x="1624" y="48"/>
                    <a:pt x="1639" y="49"/>
                  </a:cubicBezTo>
                  <a:cubicBezTo>
                    <a:pt x="1640" y="48"/>
                    <a:pt x="1637" y="47"/>
                    <a:pt x="1631" y="48"/>
                  </a:cubicBezTo>
                  <a:cubicBezTo>
                    <a:pt x="1626" y="48"/>
                    <a:pt x="1626" y="50"/>
                    <a:pt x="1616" y="50"/>
                  </a:cubicBezTo>
                  <a:cubicBezTo>
                    <a:pt x="1612" y="48"/>
                    <a:pt x="1628" y="50"/>
                    <a:pt x="1621" y="47"/>
                  </a:cubicBezTo>
                  <a:cubicBezTo>
                    <a:pt x="1618" y="46"/>
                    <a:pt x="1596" y="48"/>
                    <a:pt x="1603" y="45"/>
                  </a:cubicBezTo>
                  <a:cubicBezTo>
                    <a:pt x="1615" y="46"/>
                    <a:pt x="1615" y="46"/>
                    <a:pt x="1615" y="46"/>
                  </a:cubicBezTo>
                  <a:cubicBezTo>
                    <a:pt x="1616" y="44"/>
                    <a:pt x="1625" y="44"/>
                    <a:pt x="1624" y="42"/>
                  </a:cubicBezTo>
                  <a:cubicBezTo>
                    <a:pt x="1632" y="41"/>
                    <a:pt x="1639" y="44"/>
                    <a:pt x="1647" y="42"/>
                  </a:cubicBezTo>
                  <a:cubicBezTo>
                    <a:pt x="1650" y="40"/>
                    <a:pt x="1645" y="38"/>
                    <a:pt x="1658" y="39"/>
                  </a:cubicBezTo>
                  <a:cubicBezTo>
                    <a:pt x="1668" y="42"/>
                    <a:pt x="1698" y="42"/>
                    <a:pt x="1709" y="41"/>
                  </a:cubicBezTo>
                  <a:cubicBezTo>
                    <a:pt x="1719" y="40"/>
                    <a:pt x="1719" y="40"/>
                    <a:pt x="1719" y="40"/>
                  </a:cubicBezTo>
                  <a:cubicBezTo>
                    <a:pt x="1718" y="38"/>
                    <a:pt x="1700" y="40"/>
                    <a:pt x="1707" y="38"/>
                  </a:cubicBezTo>
                  <a:cubicBezTo>
                    <a:pt x="1722" y="38"/>
                    <a:pt x="1722" y="38"/>
                    <a:pt x="1722" y="38"/>
                  </a:cubicBezTo>
                  <a:cubicBezTo>
                    <a:pt x="1721" y="39"/>
                    <a:pt x="1721" y="39"/>
                    <a:pt x="1721" y="39"/>
                  </a:cubicBezTo>
                  <a:cubicBezTo>
                    <a:pt x="1726" y="39"/>
                    <a:pt x="1731" y="38"/>
                    <a:pt x="1736" y="37"/>
                  </a:cubicBezTo>
                  <a:cubicBezTo>
                    <a:pt x="1731" y="39"/>
                    <a:pt x="1720" y="38"/>
                    <a:pt x="1722" y="41"/>
                  </a:cubicBezTo>
                  <a:cubicBezTo>
                    <a:pt x="1729" y="41"/>
                    <a:pt x="1730" y="42"/>
                    <a:pt x="1737" y="41"/>
                  </a:cubicBezTo>
                  <a:cubicBezTo>
                    <a:pt x="1735" y="42"/>
                    <a:pt x="1734" y="42"/>
                    <a:pt x="1734" y="42"/>
                  </a:cubicBezTo>
                  <a:cubicBezTo>
                    <a:pt x="1749" y="43"/>
                    <a:pt x="1748" y="40"/>
                    <a:pt x="1752" y="39"/>
                  </a:cubicBezTo>
                  <a:cubicBezTo>
                    <a:pt x="1767" y="36"/>
                    <a:pt x="1737" y="36"/>
                    <a:pt x="1739" y="34"/>
                  </a:cubicBezTo>
                  <a:cubicBezTo>
                    <a:pt x="1782" y="33"/>
                    <a:pt x="1782" y="33"/>
                    <a:pt x="1782" y="33"/>
                  </a:cubicBezTo>
                  <a:cubicBezTo>
                    <a:pt x="1778" y="33"/>
                    <a:pt x="1775" y="34"/>
                    <a:pt x="1776" y="35"/>
                  </a:cubicBezTo>
                  <a:cubicBezTo>
                    <a:pt x="1786" y="36"/>
                    <a:pt x="1776" y="37"/>
                    <a:pt x="1791" y="37"/>
                  </a:cubicBezTo>
                  <a:cubicBezTo>
                    <a:pt x="1790" y="34"/>
                    <a:pt x="1809" y="35"/>
                    <a:pt x="1820" y="33"/>
                  </a:cubicBezTo>
                  <a:cubicBezTo>
                    <a:pt x="1825" y="34"/>
                    <a:pt x="1826" y="35"/>
                    <a:pt x="1815" y="35"/>
                  </a:cubicBezTo>
                  <a:cubicBezTo>
                    <a:pt x="1816" y="37"/>
                    <a:pt x="1831" y="36"/>
                    <a:pt x="1836" y="36"/>
                  </a:cubicBezTo>
                  <a:cubicBezTo>
                    <a:pt x="1839" y="35"/>
                    <a:pt x="1844" y="35"/>
                    <a:pt x="1847" y="35"/>
                  </a:cubicBezTo>
                  <a:cubicBezTo>
                    <a:pt x="1842" y="34"/>
                    <a:pt x="1844" y="33"/>
                    <a:pt x="1853" y="32"/>
                  </a:cubicBezTo>
                  <a:cubicBezTo>
                    <a:pt x="1854" y="31"/>
                    <a:pt x="1854" y="31"/>
                    <a:pt x="1854" y="31"/>
                  </a:cubicBezTo>
                  <a:cubicBezTo>
                    <a:pt x="1839" y="31"/>
                    <a:pt x="1815" y="29"/>
                    <a:pt x="1806" y="31"/>
                  </a:cubicBezTo>
                  <a:cubicBezTo>
                    <a:pt x="1809" y="30"/>
                    <a:pt x="1809" y="30"/>
                    <a:pt x="1809" y="30"/>
                  </a:cubicBezTo>
                  <a:cubicBezTo>
                    <a:pt x="1791" y="28"/>
                    <a:pt x="1771" y="33"/>
                    <a:pt x="1763" y="29"/>
                  </a:cubicBezTo>
                  <a:cubicBezTo>
                    <a:pt x="1763" y="28"/>
                    <a:pt x="1759" y="29"/>
                    <a:pt x="1759" y="27"/>
                  </a:cubicBezTo>
                  <a:cubicBezTo>
                    <a:pt x="1747" y="29"/>
                    <a:pt x="1747" y="29"/>
                    <a:pt x="1747" y="29"/>
                  </a:cubicBezTo>
                  <a:cubicBezTo>
                    <a:pt x="1749" y="28"/>
                    <a:pt x="1749" y="28"/>
                    <a:pt x="1749" y="28"/>
                  </a:cubicBezTo>
                  <a:cubicBezTo>
                    <a:pt x="1727" y="28"/>
                    <a:pt x="1727" y="28"/>
                    <a:pt x="1727" y="28"/>
                  </a:cubicBezTo>
                  <a:cubicBezTo>
                    <a:pt x="1728" y="28"/>
                    <a:pt x="1728" y="28"/>
                    <a:pt x="1728" y="28"/>
                  </a:cubicBezTo>
                  <a:cubicBezTo>
                    <a:pt x="1718" y="30"/>
                    <a:pt x="1709" y="31"/>
                    <a:pt x="1703" y="33"/>
                  </a:cubicBezTo>
                  <a:cubicBezTo>
                    <a:pt x="1703" y="33"/>
                    <a:pt x="1704" y="34"/>
                    <a:pt x="1700" y="34"/>
                  </a:cubicBezTo>
                  <a:cubicBezTo>
                    <a:pt x="1697" y="35"/>
                    <a:pt x="1694" y="35"/>
                    <a:pt x="1692" y="35"/>
                  </a:cubicBezTo>
                  <a:cubicBezTo>
                    <a:pt x="1692" y="35"/>
                    <a:pt x="1692" y="35"/>
                    <a:pt x="1692" y="35"/>
                  </a:cubicBezTo>
                  <a:cubicBezTo>
                    <a:pt x="1692" y="35"/>
                    <a:pt x="1692" y="35"/>
                    <a:pt x="1692" y="35"/>
                  </a:cubicBezTo>
                  <a:cubicBezTo>
                    <a:pt x="1686" y="35"/>
                    <a:pt x="1683" y="33"/>
                    <a:pt x="1676" y="33"/>
                  </a:cubicBezTo>
                  <a:cubicBezTo>
                    <a:pt x="1696" y="32"/>
                    <a:pt x="1696" y="32"/>
                    <a:pt x="1696" y="32"/>
                  </a:cubicBezTo>
                  <a:cubicBezTo>
                    <a:pt x="1698" y="31"/>
                    <a:pt x="1696" y="29"/>
                    <a:pt x="1686" y="28"/>
                  </a:cubicBezTo>
                  <a:cubicBezTo>
                    <a:pt x="1690" y="28"/>
                    <a:pt x="1692" y="27"/>
                    <a:pt x="1687" y="27"/>
                  </a:cubicBezTo>
                  <a:cubicBezTo>
                    <a:pt x="1686" y="27"/>
                    <a:pt x="1674" y="28"/>
                    <a:pt x="1679" y="29"/>
                  </a:cubicBezTo>
                  <a:cubicBezTo>
                    <a:pt x="1659" y="30"/>
                    <a:pt x="1628" y="25"/>
                    <a:pt x="1599" y="28"/>
                  </a:cubicBezTo>
                  <a:cubicBezTo>
                    <a:pt x="1620" y="27"/>
                    <a:pt x="1582" y="26"/>
                    <a:pt x="1605" y="26"/>
                  </a:cubicBezTo>
                  <a:cubicBezTo>
                    <a:pt x="1589" y="23"/>
                    <a:pt x="1591" y="28"/>
                    <a:pt x="1574" y="28"/>
                  </a:cubicBezTo>
                  <a:cubicBezTo>
                    <a:pt x="1573" y="27"/>
                    <a:pt x="1583" y="28"/>
                    <a:pt x="1587" y="26"/>
                  </a:cubicBezTo>
                  <a:cubicBezTo>
                    <a:pt x="1560" y="25"/>
                    <a:pt x="1541" y="30"/>
                    <a:pt x="1514" y="29"/>
                  </a:cubicBezTo>
                  <a:cubicBezTo>
                    <a:pt x="1513" y="27"/>
                    <a:pt x="1513" y="27"/>
                    <a:pt x="1513" y="27"/>
                  </a:cubicBezTo>
                  <a:cubicBezTo>
                    <a:pt x="1508" y="28"/>
                    <a:pt x="1502" y="28"/>
                    <a:pt x="1496" y="28"/>
                  </a:cubicBezTo>
                  <a:close/>
                  <a:moveTo>
                    <a:pt x="1443" y="31"/>
                  </a:moveTo>
                  <a:cubicBezTo>
                    <a:pt x="1438" y="31"/>
                    <a:pt x="1433" y="31"/>
                    <a:pt x="1427" y="31"/>
                  </a:cubicBezTo>
                  <a:cubicBezTo>
                    <a:pt x="1428" y="31"/>
                    <a:pt x="1428" y="31"/>
                    <a:pt x="1429" y="31"/>
                  </a:cubicBezTo>
                  <a:cubicBezTo>
                    <a:pt x="1413" y="33"/>
                    <a:pt x="1413" y="33"/>
                    <a:pt x="1413" y="33"/>
                  </a:cubicBezTo>
                  <a:cubicBezTo>
                    <a:pt x="1423" y="34"/>
                    <a:pt x="1429" y="36"/>
                    <a:pt x="1416" y="37"/>
                  </a:cubicBezTo>
                  <a:cubicBezTo>
                    <a:pt x="1417" y="36"/>
                    <a:pt x="1413" y="35"/>
                    <a:pt x="1418" y="35"/>
                  </a:cubicBezTo>
                  <a:cubicBezTo>
                    <a:pt x="1409" y="33"/>
                    <a:pt x="1389" y="32"/>
                    <a:pt x="1394" y="35"/>
                  </a:cubicBezTo>
                  <a:cubicBezTo>
                    <a:pt x="1412" y="32"/>
                    <a:pt x="1398" y="39"/>
                    <a:pt x="1412" y="37"/>
                  </a:cubicBezTo>
                  <a:cubicBezTo>
                    <a:pt x="1405" y="39"/>
                    <a:pt x="1397" y="38"/>
                    <a:pt x="1391" y="39"/>
                  </a:cubicBezTo>
                  <a:cubicBezTo>
                    <a:pt x="1398" y="37"/>
                    <a:pt x="1389" y="35"/>
                    <a:pt x="1378" y="34"/>
                  </a:cubicBezTo>
                  <a:cubicBezTo>
                    <a:pt x="1374" y="35"/>
                    <a:pt x="1361" y="34"/>
                    <a:pt x="1353" y="35"/>
                  </a:cubicBezTo>
                  <a:cubicBezTo>
                    <a:pt x="1356" y="37"/>
                    <a:pt x="1349" y="38"/>
                    <a:pt x="1362" y="39"/>
                  </a:cubicBezTo>
                  <a:cubicBezTo>
                    <a:pt x="1357" y="39"/>
                    <a:pt x="1350" y="39"/>
                    <a:pt x="1342" y="38"/>
                  </a:cubicBezTo>
                  <a:cubicBezTo>
                    <a:pt x="1345" y="38"/>
                    <a:pt x="1351" y="38"/>
                    <a:pt x="1351" y="37"/>
                  </a:cubicBezTo>
                  <a:cubicBezTo>
                    <a:pt x="1345" y="36"/>
                    <a:pt x="1339" y="36"/>
                    <a:pt x="1336" y="35"/>
                  </a:cubicBezTo>
                  <a:cubicBezTo>
                    <a:pt x="1333" y="35"/>
                    <a:pt x="1331" y="35"/>
                    <a:pt x="1328" y="35"/>
                  </a:cubicBezTo>
                  <a:cubicBezTo>
                    <a:pt x="1329" y="35"/>
                    <a:pt x="1329" y="36"/>
                    <a:pt x="1330" y="36"/>
                  </a:cubicBezTo>
                  <a:cubicBezTo>
                    <a:pt x="1321" y="37"/>
                    <a:pt x="1321" y="37"/>
                    <a:pt x="1321" y="37"/>
                  </a:cubicBezTo>
                  <a:cubicBezTo>
                    <a:pt x="1333" y="37"/>
                    <a:pt x="1327" y="38"/>
                    <a:pt x="1326" y="39"/>
                  </a:cubicBezTo>
                  <a:cubicBezTo>
                    <a:pt x="1327" y="37"/>
                    <a:pt x="1319" y="39"/>
                    <a:pt x="1315" y="39"/>
                  </a:cubicBezTo>
                  <a:cubicBezTo>
                    <a:pt x="1324" y="41"/>
                    <a:pt x="1324" y="41"/>
                    <a:pt x="1324" y="41"/>
                  </a:cubicBezTo>
                  <a:cubicBezTo>
                    <a:pt x="1319" y="43"/>
                    <a:pt x="1309" y="40"/>
                    <a:pt x="1311" y="42"/>
                  </a:cubicBezTo>
                  <a:cubicBezTo>
                    <a:pt x="1329" y="43"/>
                    <a:pt x="1337" y="42"/>
                    <a:pt x="1353" y="42"/>
                  </a:cubicBezTo>
                  <a:cubicBezTo>
                    <a:pt x="1347" y="40"/>
                    <a:pt x="1347" y="40"/>
                    <a:pt x="1347" y="40"/>
                  </a:cubicBezTo>
                  <a:cubicBezTo>
                    <a:pt x="1366" y="39"/>
                    <a:pt x="1358" y="43"/>
                    <a:pt x="1380" y="43"/>
                  </a:cubicBezTo>
                  <a:cubicBezTo>
                    <a:pt x="1388" y="41"/>
                    <a:pt x="1412" y="43"/>
                    <a:pt x="1412" y="40"/>
                  </a:cubicBezTo>
                  <a:cubicBezTo>
                    <a:pt x="1409" y="41"/>
                    <a:pt x="1425" y="43"/>
                    <a:pt x="1433" y="41"/>
                  </a:cubicBezTo>
                  <a:cubicBezTo>
                    <a:pt x="1441" y="38"/>
                    <a:pt x="1465" y="38"/>
                    <a:pt x="1458" y="36"/>
                  </a:cubicBezTo>
                  <a:cubicBezTo>
                    <a:pt x="1451" y="36"/>
                    <a:pt x="1442" y="38"/>
                    <a:pt x="1437" y="36"/>
                  </a:cubicBezTo>
                  <a:cubicBezTo>
                    <a:pt x="1450" y="36"/>
                    <a:pt x="1450" y="36"/>
                    <a:pt x="1450" y="36"/>
                  </a:cubicBezTo>
                  <a:cubicBezTo>
                    <a:pt x="1441" y="34"/>
                    <a:pt x="1441" y="34"/>
                    <a:pt x="1441" y="34"/>
                  </a:cubicBezTo>
                  <a:cubicBezTo>
                    <a:pt x="1446" y="35"/>
                    <a:pt x="1445" y="33"/>
                    <a:pt x="1443" y="31"/>
                  </a:cubicBezTo>
                  <a:close/>
                  <a:moveTo>
                    <a:pt x="1157" y="13"/>
                  </a:moveTo>
                  <a:cubicBezTo>
                    <a:pt x="1157" y="13"/>
                    <a:pt x="1157" y="13"/>
                    <a:pt x="1157" y="13"/>
                  </a:cubicBezTo>
                  <a:cubicBezTo>
                    <a:pt x="1157" y="13"/>
                    <a:pt x="1157" y="13"/>
                    <a:pt x="115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31"/>
            <p:cNvSpPr>
              <a:spLocks/>
            </p:cNvSpPr>
            <p:nvPr/>
          </p:nvSpPr>
          <p:spPr bwMode="auto">
            <a:xfrm>
              <a:off x="6385" y="3947"/>
              <a:ext cx="42" cy="5"/>
            </a:xfrm>
            <a:custGeom>
              <a:avLst/>
              <a:gdLst>
                <a:gd name="T0" fmla="*/ 5 w 18"/>
                <a:gd name="T1" fmla="*/ 2 h 2"/>
                <a:gd name="T2" fmla="*/ 16 w 18"/>
                <a:gd name="T3" fmla="*/ 0 h 2"/>
                <a:gd name="T4" fmla="*/ 5 w 18"/>
                <a:gd name="T5" fmla="*/ 2 h 2"/>
              </a:gdLst>
              <a:ahLst/>
              <a:cxnLst>
                <a:cxn ang="0">
                  <a:pos x="T0" y="T1"/>
                </a:cxn>
                <a:cxn ang="0">
                  <a:pos x="T2" y="T3"/>
                </a:cxn>
                <a:cxn ang="0">
                  <a:pos x="T4" y="T5"/>
                </a:cxn>
              </a:cxnLst>
              <a:rect l="0" t="0" r="r" b="b"/>
              <a:pathLst>
                <a:path w="18" h="2">
                  <a:moveTo>
                    <a:pt x="5" y="2"/>
                  </a:moveTo>
                  <a:cubicBezTo>
                    <a:pt x="8" y="1"/>
                    <a:pt x="18" y="1"/>
                    <a:pt x="16" y="0"/>
                  </a:cubicBezTo>
                  <a:cubicBezTo>
                    <a:pt x="16"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32"/>
            <p:cNvSpPr>
              <a:spLocks/>
            </p:cNvSpPr>
            <p:nvPr/>
          </p:nvSpPr>
          <p:spPr bwMode="auto">
            <a:xfrm>
              <a:off x="6406" y="3952"/>
              <a:ext cx="26" cy="5"/>
            </a:xfrm>
            <a:custGeom>
              <a:avLst/>
              <a:gdLst>
                <a:gd name="T0" fmla="*/ 7 w 11"/>
                <a:gd name="T1" fmla="*/ 2 h 2"/>
                <a:gd name="T2" fmla="*/ 11 w 11"/>
                <a:gd name="T3" fmla="*/ 0 h 2"/>
                <a:gd name="T4" fmla="*/ 0 w 11"/>
                <a:gd name="T5" fmla="*/ 1 h 2"/>
                <a:gd name="T6" fmla="*/ 7 w 11"/>
                <a:gd name="T7" fmla="*/ 2 h 2"/>
              </a:gdLst>
              <a:ahLst/>
              <a:cxnLst>
                <a:cxn ang="0">
                  <a:pos x="T0" y="T1"/>
                </a:cxn>
                <a:cxn ang="0">
                  <a:pos x="T2" y="T3"/>
                </a:cxn>
                <a:cxn ang="0">
                  <a:pos x="T4" y="T5"/>
                </a:cxn>
                <a:cxn ang="0">
                  <a:pos x="T6" y="T7"/>
                </a:cxn>
              </a:cxnLst>
              <a:rect l="0" t="0" r="r" b="b"/>
              <a:pathLst>
                <a:path w="11" h="2">
                  <a:moveTo>
                    <a:pt x="7" y="2"/>
                  </a:moveTo>
                  <a:cubicBezTo>
                    <a:pt x="7" y="1"/>
                    <a:pt x="7" y="0"/>
                    <a:pt x="11" y="0"/>
                  </a:cubicBezTo>
                  <a:cubicBezTo>
                    <a:pt x="0" y="1"/>
                    <a:pt x="0" y="1"/>
                    <a:pt x="0" y="1"/>
                  </a:cubicBezTo>
                  <a:lnTo>
                    <a:pt x="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33"/>
            <p:cNvSpPr>
              <a:spLocks/>
            </p:cNvSpPr>
            <p:nvPr/>
          </p:nvSpPr>
          <p:spPr bwMode="auto">
            <a:xfrm>
              <a:off x="6449" y="3976"/>
              <a:ext cx="82" cy="18"/>
            </a:xfrm>
            <a:custGeom>
              <a:avLst/>
              <a:gdLst>
                <a:gd name="T0" fmla="*/ 0 w 35"/>
                <a:gd name="T1" fmla="*/ 3 h 7"/>
                <a:gd name="T2" fmla="*/ 19 w 35"/>
                <a:gd name="T3" fmla="*/ 1 h 7"/>
                <a:gd name="T4" fmla="*/ 0 w 35"/>
                <a:gd name="T5" fmla="*/ 6 h 7"/>
                <a:gd name="T6" fmla="*/ 35 w 35"/>
                <a:gd name="T7" fmla="*/ 3 h 7"/>
                <a:gd name="T8" fmla="*/ 0 w 35"/>
                <a:gd name="T9" fmla="*/ 3 h 7"/>
              </a:gdLst>
              <a:ahLst/>
              <a:cxnLst>
                <a:cxn ang="0">
                  <a:pos x="T0" y="T1"/>
                </a:cxn>
                <a:cxn ang="0">
                  <a:pos x="T2" y="T3"/>
                </a:cxn>
                <a:cxn ang="0">
                  <a:pos x="T4" y="T5"/>
                </a:cxn>
                <a:cxn ang="0">
                  <a:pos x="T6" y="T7"/>
                </a:cxn>
                <a:cxn ang="0">
                  <a:pos x="T8" y="T9"/>
                </a:cxn>
              </a:cxnLst>
              <a:rect l="0" t="0" r="r" b="b"/>
              <a:pathLst>
                <a:path w="35" h="7">
                  <a:moveTo>
                    <a:pt x="0" y="3"/>
                  </a:moveTo>
                  <a:cubicBezTo>
                    <a:pt x="6" y="2"/>
                    <a:pt x="10" y="1"/>
                    <a:pt x="19" y="1"/>
                  </a:cubicBezTo>
                  <a:cubicBezTo>
                    <a:pt x="22" y="5"/>
                    <a:pt x="4" y="2"/>
                    <a:pt x="0" y="6"/>
                  </a:cubicBezTo>
                  <a:cubicBezTo>
                    <a:pt x="16" y="7"/>
                    <a:pt x="21" y="3"/>
                    <a:pt x="35" y="3"/>
                  </a:cubicBezTo>
                  <a:cubicBezTo>
                    <a:pt x="28" y="1"/>
                    <a:pt x="1"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34"/>
            <p:cNvSpPr>
              <a:spLocks/>
            </p:cNvSpPr>
            <p:nvPr/>
          </p:nvSpPr>
          <p:spPr bwMode="auto">
            <a:xfrm>
              <a:off x="6430" y="3994"/>
              <a:ext cx="23" cy="2"/>
            </a:xfrm>
            <a:custGeom>
              <a:avLst/>
              <a:gdLst>
                <a:gd name="T0" fmla="*/ 2 w 23"/>
                <a:gd name="T1" fmla="*/ 2 h 2"/>
                <a:gd name="T2" fmla="*/ 23 w 23"/>
                <a:gd name="T3" fmla="*/ 2 h 2"/>
                <a:gd name="T4" fmla="*/ 21 w 23"/>
                <a:gd name="T5" fmla="*/ 0 h 2"/>
                <a:gd name="T6" fmla="*/ 0 w 23"/>
                <a:gd name="T7" fmla="*/ 2 h 2"/>
                <a:gd name="T8" fmla="*/ 2 w 23"/>
                <a:gd name="T9" fmla="*/ 2 h 2"/>
              </a:gdLst>
              <a:ahLst/>
              <a:cxnLst>
                <a:cxn ang="0">
                  <a:pos x="T0" y="T1"/>
                </a:cxn>
                <a:cxn ang="0">
                  <a:pos x="T2" y="T3"/>
                </a:cxn>
                <a:cxn ang="0">
                  <a:pos x="T4" y="T5"/>
                </a:cxn>
                <a:cxn ang="0">
                  <a:pos x="T6" y="T7"/>
                </a:cxn>
                <a:cxn ang="0">
                  <a:pos x="T8" y="T9"/>
                </a:cxn>
              </a:cxnLst>
              <a:rect l="0" t="0" r="r" b="b"/>
              <a:pathLst>
                <a:path w="23" h="2">
                  <a:moveTo>
                    <a:pt x="2" y="2"/>
                  </a:moveTo>
                  <a:lnTo>
                    <a:pt x="23" y="2"/>
                  </a:lnTo>
                  <a:lnTo>
                    <a:pt x="21" y="0"/>
                  </a:lnTo>
                  <a:lnTo>
                    <a:pt x="0" y="2"/>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35"/>
            <p:cNvSpPr>
              <a:spLocks/>
            </p:cNvSpPr>
            <p:nvPr/>
          </p:nvSpPr>
          <p:spPr bwMode="auto">
            <a:xfrm>
              <a:off x="5933" y="3905"/>
              <a:ext cx="24" cy="5"/>
            </a:xfrm>
            <a:custGeom>
              <a:avLst/>
              <a:gdLst>
                <a:gd name="T0" fmla="*/ 10 w 10"/>
                <a:gd name="T1" fmla="*/ 1 h 2"/>
                <a:gd name="T2" fmla="*/ 0 w 10"/>
                <a:gd name="T3" fmla="*/ 2 h 2"/>
                <a:gd name="T4" fmla="*/ 10 w 10"/>
                <a:gd name="T5" fmla="*/ 1 h 2"/>
              </a:gdLst>
              <a:ahLst/>
              <a:cxnLst>
                <a:cxn ang="0">
                  <a:pos x="T0" y="T1"/>
                </a:cxn>
                <a:cxn ang="0">
                  <a:pos x="T2" y="T3"/>
                </a:cxn>
                <a:cxn ang="0">
                  <a:pos x="T4" y="T5"/>
                </a:cxn>
              </a:cxnLst>
              <a:rect l="0" t="0" r="r" b="b"/>
              <a:pathLst>
                <a:path w="10" h="2">
                  <a:moveTo>
                    <a:pt x="10" y="1"/>
                  </a:moveTo>
                  <a:cubicBezTo>
                    <a:pt x="9" y="0"/>
                    <a:pt x="3" y="1"/>
                    <a:pt x="0" y="2"/>
                  </a:cubicBezTo>
                  <a:cubicBezTo>
                    <a:pt x="3" y="2"/>
                    <a:pt x="6" y="2"/>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36"/>
            <p:cNvSpPr>
              <a:spLocks/>
            </p:cNvSpPr>
            <p:nvPr/>
          </p:nvSpPr>
          <p:spPr bwMode="auto">
            <a:xfrm>
              <a:off x="1487" y="3905"/>
              <a:ext cx="168" cy="2"/>
            </a:xfrm>
            <a:custGeom>
              <a:avLst/>
              <a:gdLst>
                <a:gd name="T0" fmla="*/ 71 w 71"/>
                <a:gd name="T1" fmla="*/ 0 h 1"/>
                <a:gd name="T2" fmla="*/ 0 w 71"/>
                <a:gd name="T3" fmla="*/ 1 h 1"/>
                <a:gd name="T4" fmla="*/ 71 w 71"/>
                <a:gd name="T5" fmla="*/ 0 h 1"/>
              </a:gdLst>
              <a:ahLst/>
              <a:cxnLst>
                <a:cxn ang="0">
                  <a:pos x="T0" y="T1"/>
                </a:cxn>
                <a:cxn ang="0">
                  <a:pos x="T2" y="T3"/>
                </a:cxn>
                <a:cxn ang="0">
                  <a:pos x="T4" y="T5"/>
                </a:cxn>
              </a:cxnLst>
              <a:rect l="0" t="0" r="r" b="b"/>
              <a:pathLst>
                <a:path w="71" h="1">
                  <a:moveTo>
                    <a:pt x="71" y="0"/>
                  </a:moveTo>
                  <a:cubicBezTo>
                    <a:pt x="0" y="1"/>
                    <a:pt x="0" y="1"/>
                    <a:pt x="0" y="1"/>
                  </a:cubicBezTo>
                  <a:cubicBezTo>
                    <a:pt x="20" y="1"/>
                    <a:pt x="39" y="1"/>
                    <a:pt x="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37"/>
            <p:cNvSpPr>
              <a:spLocks/>
            </p:cNvSpPr>
            <p:nvPr/>
          </p:nvSpPr>
          <p:spPr bwMode="auto">
            <a:xfrm>
              <a:off x="5384" y="3912"/>
              <a:ext cx="128" cy="17"/>
            </a:xfrm>
            <a:custGeom>
              <a:avLst/>
              <a:gdLst>
                <a:gd name="T0" fmla="*/ 8 w 54"/>
                <a:gd name="T1" fmla="*/ 7 h 7"/>
                <a:gd name="T2" fmla="*/ 54 w 54"/>
                <a:gd name="T3" fmla="*/ 3 h 7"/>
                <a:gd name="T4" fmla="*/ 0 w 54"/>
                <a:gd name="T5" fmla="*/ 4 h 7"/>
                <a:gd name="T6" fmla="*/ 8 w 54"/>
                <a:gd name="T7" fmla="*/ 7 h 7"/>
              </a:gdLst>
              <a:ahLst/>
              <a:cxnLst>
                <a:cxn ang="0">
                  <a:pos x="T0" y="T1"/>
                </a:cxn>
                <a:cxn ang="0">
                  <a:pos x="T2" y="T3"/>
                </a:cxn>
                <a:cxn ang="0">
                  <a:pos x="T4" y="T5"/>
                </a:cxn>
                <a:cxn ang="0">
                  <a:pos x="T6" y="T7"/>
                </a:cxn>
              </a:cxnLst>
              <a:rect l="0" t="0" r="r" b="b"/>
              <a:pathLst>
                <a:path w="54" h="7">
                  <a:moveTo>
                    <a:pt x="8" y="7"/>
                  </a:moveTo>
                  <a:cubicBezTo>
                    <a:pt x="27" y="6"/>
                    <a:pt x="35" y="3"/>
                    <a:pt x="54" y="3"/>
                  </a:cubicBezTo>
                  <a:cubicBezTo>
                    <a:pt x="29" y="0"/>
                    <a:pt x="21" y="7"/>
                    <a:pt x="0" y="4"/>
                  </a:cubicBezTo>
                  <a:lnTo>
                    <a:pt x="8"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38"/>
            <p:cNvSpPr>
              <a:spLocks/>
            </p:cNvSpPr>
            <p:nvPr/>
          </p:nvSpPr>
          <p:spPr bwMode="auto">
            <a:xfrm>
              <a:off x="5384" y="3902"/>
              <a:ext cx="48" cy="12"/>
            </a:xfrm>
            <a:custGeom>
              <a:avLst/>
              <a:gdLst>
                <a:gd name="T0" fmla="*/ 14 w 20"/>
                <a:gd name="T1" fmla="*/ 0 h 5"/>
                <a:gd name="T2" fmla="*/ 3 w 20"/>
                <a:gd name="T3" fmla="*/ 5 h 5"/>
                <a:gd name="T4" fmla="*/ 20 w 20"/>
                <a:gd name="T5" fmla="*/ 3 h 5"/>
                <a:gd name="T6" fmla="*/ 14 w 20"/>
                <a:gd name="T7" fmla="*/ 0 h 5"/>
              </a:gdLst>
              <a:ahLst/>
              <a:cxnLst>
                <a:cxn ang="0">
                  <a:pos x="T0" y="T1"/>
                </a:cxn>
                <a:cxn ang="0">
                  <a:pos x="T2" y="T3"/>
                </a:cxn>
                <a:cxn ang="0">
                  <a:pos x="T4" y="T5"/>
                </a:cxn>
                <a:cxn ang="0">
                  <a:pos x="T6" y="T7"/>
                </a:cxn>
              </a:cxnLst>
              <a:rect l="0" t="0" r="r" b="b"/>
              <a:pathLst>
                <a:path w="20" h="5">
                  <a:moveTo>
                    <a:pt x="14" y="0"/>
                  </a:moveTo>
                  <a:cubicBezTo>
                    <a:pt x="18" y="3"/>
                    <a:pt x="0" y="3"/>
                    <a:pt x="3" y="5"/>
                  </a:cubicBezTo>
                  <a:cubicBezTo>
                    <a:pt x="15" y="5"/>
                    <a:pt x="8" y="3"/>
                    <a:pt x="20" y="3"/>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39"/>
            <p:cNvSpPr>
              <a:spLocks/>
            </p:cNvSpPr>
            <p:nvPr/>
          </p:nvSpPr>
          <p:spPr bwMode="auto">
            <a:xfrm>
              <a:off x="5609" y="4003"/>
              <a:ext cx="12" cy="3"/>
            </a:xfrm>
            <a:custGeom>
              <a:avLst/>
              <a:gdLst>
                <a:gd name="T0" fmla="*/ 12 w 12"/>
                <a:gd name="T1" fmla="*/ 0 h 3"/>
                <a:gd name="T2" fmla="*/ 0 w 12"/>
                <a:gd name="T3" fmla="*/ 3 h 3"/>
                <a:gd name="T4" fmla="*/ 9 w 12"/>
                <a:gd name="T5" fmla="*/ 3 h 3"/>
                <a:gd name="T6" fmla="*/ 12 w 12"/>
                <a:gd name="T7" fmla="*/ 0 h 3"/>
              </a:gdLst>
              <a:ahLst/>
              <a:cxnLst>
                <a:cxn ang="0">
                  <a:pos x="T0" y="T1"/>
                </a:cxn>
                <a:cxn ang="0">
                  <a:pos x="T2" y="T3"/>
                </a:cxn>
                <a:cxn ang="0">
                  <a:pos x="T4" y="T5"/>
                </a:cxn>
                <a:cxn ang="0">
                  <a:pos x="T6" y="T7"/>
                </a:cxn>
              </a:cxnLst>
              <a:rect l="0" t="0" r="r" b="b"/>
              <a:pathLst>
                <a:path w="12" h="3">
                  <a:moveTo>
                    <a:pt x="12" y="0"/>
                  </a:moveTo>
                  <a:lnTo>
                    <a:pt x="0" y="3"/>
                  </a:lnTo>
                  <a:lnTo>
                    <a:pt x="9" y="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40"/>
            <p:cNvSpPr>
              <a:spLocks/>
            </p:cNvSpPr>
            <p:nvPr/>
          </p:nvSpPr>
          <p:spPr bwMode="auto">
            <a:xfrm>
              <a:off x="5197" y="3905"/>
              <a:ext cx="22" cy="5"/>
            </a:xfrm>
            <a:custGeom>
              <a:avLst/>
              <a:gdLst>
                <a:gd name="T0" fmla="*/ 17 w 22"/>
                <a:gd name="T1" fmla="*/ 5 h 5"/>
                <a:gd name="T2" fmla="*/ 22 w 22"/>
                <a:gd name="T3" fmla="*/ 2 h 5"/>
                <a:gd name="T4" fmla="*/ 0 w 22"/>
                <a:gd name="T5" fmla="*/ 0 h 5"/>
                <a:gd name="T6" fmla="*/ 17 w 22"/>
                <a:gd name="T7" fmla="*/ 5 h 5"/>
              </a:gdLst>
              <a:ahLst/>
              <a:cxnLst>
                <a:cxn ang="0">
                  <a:pos x="T0" y="T1"/>
                </a:cxn>
                <a:cxn ang="0">
                  <a:pos x="T2" y="T3"/>
                </a:cxn>
                <a:cxn ang="0">
                  <a:pos x="T4" y="T5"/>
                </a:cxn>
                <a:cxn ang="0">
                  <a:pos x="T6" y="T7"/>
                </a:cxn>
              </a:cxnLst>
              <a:rect l="0" t="0" r="r" b="b"/>
              <a:pathLst>
                <a:path w="22" h="5">
                  <a:moveTo>
                    <a:pt x="17" y="5"/>
                  </a:moveTo>
                  <a:lnTo>
                    <a:pt x="22" y="2"/>
                  </a:lnTo>
                  <a:lnTo>
                    <a:pt x="0" y="0"/>
                  </a:lnTo>
                  <a:lnTo>
                    <a:pt x="1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41"/>
            <p:cNvSpPr>
              <a:spLocks/>
            </p:cNvSpPr>
            <p:nvPr/>
          </p:nvSpPr>
          <p:spPr bwMode="auto">
            <a:xfrm>
              <a:off x="5219" y="3907"/>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lnTo>
                    <a:pt x="0"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42"/>
            <p:cNvSpPr>
              <a:spLocks/>
            </p:cNvSpPr>
            <p:nvPr/>
          </p:nvSpPr>
          <p:spPr bwMode="auto">
            <a:xfrm>
              <a:off x="5604" y="4016"/>
              <a:ext cx="31" cy="2"/>
            </a:xfrm>
            <a:custGeom>
              <a:avLst/>
              <a:gdLst>
                <a:gd name="T0" fmla="*/ 0 w 31"/>
                <a:gd name="T1" fmla="*/ 0 h 2"/>
                <a:gd name="T2" fmla="*/ 19 w 31"/>
                <a:gd name="T3" fmla="*/ 2 h 2"/>
                <a:gd name="T4" fmla="*/ 31 w 31"/>
                <a:gd name="T5" fmla="*/ 0 h 2"/>
                <a:gd name="T6" fmla="*/ 0 w 31"/>
                <a:gd name="T7" fmla="*/ 0 h 2"/>
              </a:gdLst>
              <a:ahLst/>
              <a:cxnLst>
                <a:cxn ang="0">
                  <a:pos x="T0" y="T1"/>
                </a:cxn>
                <a:cxn ang="0">
                  <a:pos x="T2" y="T3"/>
                </a:cxn>
                <a:cxn ang="0">
                  <a:pos x="T4" y="T5"/>
                </a:cxn>
                <a:cxn ang="0">
                  <a:pos x="T6" y="T7"/>
                </a:cxn>
              </a:cxnLst>
              <a:rect l="0" t="0" r="r" b="b"/>
              <a:pathLst>
                <a:path w="31" h="2">
                  <a:moveTo>
                    <a:pt x="0" y="0"/>
                  </a:moveTo>
                  <a:lnTo>
                    <a:pt x="19" y="2"/>
                  </a:lnTo>
                  <a:lnTo>
                    <a:pt x="3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43"/>
            <p:cNvSpPr>
              <a:spLocks/>
            </p:cNvSpPr>
            <p:nvPr/>
          </p:nvSpPr>
          <p:spPr bwMode="auto">
            <a:xfrm>
              <a:off x="5415" y="3979"/>
              <a:ext cx="28" cy="5"/>
            </a:xfrm>
            <a:custGeom>
              <a:avLst/>
              <a:gdLst>
                <a:gd name="T0" fmla="*/ 5 w 12"/>
                <a:gd name="T1" fmla="*/ 2 h 2"/>
                <a:gd name="T2" fmla="*/ 12 w 12"/>
                <a:gd name="T3" fmla="*/ 1 h 2"/>
                <a:gd name="T4" fmla="*/ 5 w 12"/>
                <a:gd name="T5" fmla="*/ 2 h 2"/>
              </a:gdLst>
              <a:ahLst/>
              <a:cxnLst>
                <a:cxn ang="0">
                  <a:pos x="T0" y="T1"/>
                </a:cxn>
                <a:cxn ang="0">
                  <a:pos x="T2" y="T3"/>
                </a:cxn>
                <a:cxn ang="0">
                  <a:pos x="T4" y="T5"/>
                </a:cxn>
              </a:cxnLst>
              <a:rect l="0" t="0" r="r" b="b"/>
              <a:pathLst>
                <a:path w="12" h="2">
                  <a:moveTo>
                    <a:pt x="5" y="2"/>
                  </a:moveTo>
                  <a:cubicBezTo>
                    <a:pt x="12" y="1"/>
                    <a:pt x="12" y="1"/>
                    <a:pt x="12" y="1"/>
                  </a:cubicBezTo>
                  <a:cubicBezTo>
                    <a:pt x="11" y="1"/>
                    <a:pt x="0" y="0"/>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44"/>
            <p:cNvSpPr>
              <a:spLocks/>
            </p:cNvSpPr>
            <p:nvPr/>
          </p:nvSpPr>
          <p:spPr bwMode="auto">
            <a:xfrm>
              <a:off x="5056" y="3907"/>
              <a:ext cx="23" cy="3"/>
            </a:xfrm>
            <a:custGeom>
              <a:avLst/>
              <a:gdLst>
                <a:gd name="T0" fmla="*/ 21 w 23"/>
                <a:gd name="T1" fmla="*/ 0 h 3"/>
                <a:gd name="T2" fmla="*/ 0 w 23"/>
                <a:gd name="T3" fmla="*/ 3 h 3"/>
                <a:gd name="T4" fmla="*/ 2 w 23"/>
                <a:gd name="T5" fmla="*/ 3 h 3"/>
                <a:gd name="T6" fmla="*/ 23 w 23"/>
                <a:gd name="T7" fmla="*/ 0 h 3"/>
                <a:gd name="T8" fmla="*/ 21 w 23"/>
                <a:gd name="T9" fmla="*/ 0 h 3"/>
              </a:gdLst>
              <a:ahLst/>
              <a:cxnLst>
                <a:cxn ang="0">
                  <a:pos x="T0" y="T1"/>
                </a:cxn>
                <a:cxn ang="0">
                  <a:pos x="T2" y="T3"/>
                </a:cxn>
                <a:cxn ang="0">
                  <a:pos x="T4" y="T5"/>
                </a:cxn>
                <a:cxn ang="0">
                  <a:pos x="T6" y="T7"/>
                </a:cxn>
                <a:cxn ang="0">
                  <a:pos x="T8" y="T9"/>
                </a:cxn>
              </a:cxnLst>
              <a:rect l="0" t="0" r="r" b="b"/>
              <a:pathLst>
                <a:path w="23" h="3">
                  <a:moveTo>
                    <a:pt x="21" y="0"/>
                  </a:moveTo>
                  <a:lnTo>
                    <a:pt x="0" y="3"/>
                  </a:lnTo>
                  <a:lnTo>
                    <a:pt x="2" y="3"/>
                  </a:lnTo>
                  <a:lnTo>
                    <a:pt x="23"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45"/>
            <p:cNvSpPr>
              <a:spLocks/>
            </p:cNvSpPr>
            <p:nvPr/>
          </p:nvSpPr>
          <p:spPr bwMode="auto">
            <a:xfrm>
              <a:off x="5247" y="4001"/>
              <a:ext cx="50" cy="5"/>
            </a:xfrm>
            <a:custGeom>
              <a:avLst/>
              <a:gdLst>
                <a:gd name="T0" fmla="*/ 16 w 21"/>
                <a:gd name="T1" fmla="*/ 0 h 2"/>
                <a:gd name="T2" fmla="*/ 11 w 21"/>
                <a:gd name="T3" fmla="*/ 2 h 2"/>
                <a:gd name="T4" fmla="*/ 16 w 21"/>
                <a:gd name="T5" fmla="*/ 0 h 2"/>
              </a:gdLst>
              <a:ahLst/>
              <a:cxnLst>
                <a:cxn ang="0">
                  <a:pos x="T0" y="T1"/>
                </a:cxn>
                <a:cxn ang="0">
                  <a:pos x="T2" y="T3"/>
                </a:cxn>
                <a:cxn ang="0">
                  <a:pos x="T4" y="T5"/>
                </a:cxn>
              </a:cxnLst>
              <a:rect l="0" t="0" r="r" b="b"/>
              <a:pathLst>
                <a:path w="21" h="2">
                  <a:moveTo>
                    <a:pt x="16" y="0"/>
                  </a:moveTo>
                  <a:cubicBezTo>
                    <a:pt x="21" y="2"/>
                    <a:pt x="0" y="0"/>
                    <a:pt x="11" y="2"/>
                  </a:cubicBezTo>
                  <a:cubicBezTo>
                    <a:pt x="21"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46"/>
            <p:cNvSpPr>
              <a:spLocks/>
            </p:cNvSpPr>
            <p:nvPr/>
          </p:nvSpPr>
          <p:spPr bwMode="auto">
            <a:xfrm>
              <a:off x="5011" y="3969"/>
              <a:ext cx="7"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47"/>
            <p:cNvSpPr>
              <a:spLocks/>
            </p:cNvSpPr>
            <p:nvPr/>
          </p:nvSpPr>
          <p:spPr bwMode="auto">
            <a:xfrm>
              <a:off x="5018" y="3966"/>
              <a:ext cx="26" cy="5"/>
            </a:xfrm>
            <a:custGeom>
              <a:avLst/>
              <a:gdLst>
                <a:gd name="T0" fmla="*/ 0 w 11"/>
                <a:gd name="T1" fmla="*/ 1 h 2"/>
                <a:gd name="T2" fmla="*/ 11 w 11"/>
                <a:gd name="T3" fmla="*/ 1 h 2"/>
                <a:gd name="T4" fmla="*/ 0 w 11"/>
                <a:gd name="T5" fmla="*/ 1 h 2"/>
              </a:gdLst>
              <a:ahLst/>
              <a:cxnLst>
                <a:cxn ang="0">
                  <a:pos x="T0" y="T1"/>
                </a:cxn>
                <a:cxn ang="0">
                  <a:pos x="T2" y="T3"/>
                </a:cxn>
                <a:cxn ang="0">
                  <a:pos x="T4" y="T5"/>
                </a:cxn>
              </a:cxnLst>
              <a:rect l="0" t="0" r="r" b="b"/>
              <a:pathLst>
                <a:path w="11" h="2">
                  <a:moveTo>
                    <a:pt x="0" y="1"/>
                  </a:moveTo>
                  <a:cubicBezTo>
                    <a:pt x="4" y="1"/>
                    <a:pt x="8" y="2"/>
                    <a:pt x="11" y="1"/>
                  </a:cubicBezTo>
                  <a:cubicBezTo>
                    <a:pt x="6" y="0"/>
                    <a:pt x="4"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48"/>
            <p:cNvSpPr>
              <a:spLocks/>
            </p:cNvSpPr>
            <p:nvPr/>
          </p:nvSpPr>
          <p:spPr bwMode="auto">
            <a:xfrm>
              <a:off x="4907" y="3966"/>
              <a:ext cx="30" cy="8"/>
            </a:xfrm>
            <a:custGeom>
              <a:avLst/>
              <a:gdLst>
                <a:gd name="T0" fmla="*/ 1 w 13"/>
                <a:gd name="T1" fmla="*/ 1 h 3"/>
                <a:gd name="T2" fmla="*/ 5 w 13"/>
                <a:gd name="T3" fmla="*/ 2 h 3"/>
                <a:gd name="T4" fmla="*/ 6 w 13"/>
                <a:gd name="T5" fmla="*/ 2 h 3"/>
                <a:gd name="T6" fmla="*/ 10 w 13"/>
                <a:gd name="T7" fmla="*/ 1 h 3"/>
                <a:gd name="T8" fmla="*/ 13 w 13"/>
                <a:gd name="T9" fmla="*/ 0 h 3"/>
                <a:gd name="T10" fmla="*/ 9 w 13"/>
                <a:gd name="T11" fmla="*/ 1 h 3"/>
                <a:gd name="T12" fmla="*/ 1 w 1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 y="1"/>
                  </a:moveTo>
                  <a:cubicBezTo>
                    <a:pt x="5" y="2"/>
                    <a:pt x="5" y="2"/>
                    <a:pt x="5" y="2"/>
                  </a:cubicBezTo>
                  <a:cubicBezTo>
                    <a:pt x="1" y="3"/>
                    <a:pt x="3" y="2"/>
                    <a:pt x="6" y="2"/>
                  </a:cubicBezTo>
                  <a:cubicBezTo>
                    <a:pt x="10" y="2"/>
                    <a:pt x="10" y="1"/>
                    <a:pt x="10" y="1"/>
                  </a:cubicBezTo>
                  <a:cubicBezTo>
                    <a:pt x="11" y="0"/>
                    <a:pt x="12" y="0"/>
                    <a:pt x="13" y="0"/>
                  </a:cubicBezTo>
                  <a:cubicBezTo>
                    <a:pt x="11" y="0"/>
                    <a:pt x="10" y="0"/>
                    <a:pt x="9" y="1"/>
                  </a:cubicBezTo>
                  <a:cubicBezTo>
                    <a:pt x="3"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49"/>
            <p:cNvSpPr>
              <a:spLocks/>
            </p:cNvSpPr>
            <p:nvPr/>
          </p:nvSpPr>
          <p:spPr bwMode="auto">
            <a:xfrm>
              <a:off x="4502" y="3890"/>
              <a:ext cx="83" cy="10"/>
            </a:xfrm>
            <a:custGeom>
              <a:avLst/>
              <a:gdLst>
                <a:gd name="T0" fmla="*/ 0 w 35"/>
                <a:gd name="T1" fmla="*/ 1 h 4"/>
                <a:gd name="T2" fmla="*/ 16 w 35"/>
                <a:gd name="T3" fmla="*/ 3 h 4"/>
                <a:gd name="T4" fmla="*/ 35 w 35"/>
                <a:gd name="T5" fmla="*/ 1 h 4"/>
                <a:gd name="T6" fmla="*/ 0 w 35"/>
                <a:gd name="T7" fmla="*/ 1 h 4"/>
              </a:gdLst>
              <a:ahLst/>
              <a:cxnLst>
                <a:cxn ang="0">
                  <a:pos x="T0" y="T1"/>
                </a:cxn>
                <a:cxn ang="0">
                  <a:pos x="T2" y="T3"/>
                </a:cxn>
                <a:cxn ang="0">
                  <a:pos x="T4" y="T5"/>
                </a:cxn>
                <a:cxn ang="0">
                  <a:pos x="T6" y="T7"/>
                </a:cxn>
              </a:cxnLst>
              <a:rect l="0" t="0" r="r" b="b"/>
              <a:pathLst>
                <a:path w="35" h="4">
                  <a:moveTo>
                    <a:pt x="0" y="1"/>
                  </a:moveTo>
                  <a:cubicBezTo>
                    <a:pt x="13" y="1"/>
                    <a:pt x="17" y="2"/>
                    <a:pt x="16" y="3"/>
                  </a:cubicBezTo>
                  <a:cubicBezTo>
                    <a:pt x="29" y="4"/>
                    <a:pt x="27" y="1"/>
                    <a:pt x="35" y="1"/>
                  </a:cubicBezTo>
                  <a:cubicBezTo>
                    <a:pt x="20" y="1"/>
                    <a:pt x="17"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50"/>
            <p:cNvSpPr>
              <a:spLocks/>
            </p:cNvSpPr>
            <p:nvPr/>
          </p:nvSpPr>
          <p:spPr bwMode="auto">
            <a:xfrm>
              <a:off x="4585" y="3890"/>
              <a:ext cx="12" cy="2"/>
            </a:xfrm>
            <a:custGeom>
              <a:avLst/>
              <a:gdLst>
                <a:gd name="T0" fmla="*/ 0 w 5"/>
                <a:gd name="T1" fmla="*/ 1 h 1"/>
                <a:gd name="T2" fmla="*/ 5 w 5"/>
                <a:gd name="T3" fmla="*/ 1 h 1"/>
                <a:gd name="T4" fmla="*/ 0 w 5"/>
                <a:gd name="T5" fmla="*/ 1 h 1"/>
              </a:gdLst>
              <a:ahLst/>
              <a:cxnLst>
                <a:cxn ang="0">
                  <a:pos x="T0" y="T1"/>
                </a:cxn>
                <a:cxn ang="0">
                  <a:pos x="T2" y="T3"/>
                </a:cxn>
                <a:cxn ang="0">
                  <a:pos x="T4" y="T5"/>
                </a:cxn>
              </a:cxnLst>
              <a:rect l="0" t="0" r="r" b="b"/>
              <a:pathLst>
                <a:path w="5" h="1">
                  <a:moveTo>
                    <a:pt x="0" y="1"/>
                  </a:moveTo>
                  <a:cubicBezTo>
                    <a:pt x="1" y="1"/>
                    <a:pt x="3" y="1"/>
                    <a:pt x="5"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51"/>
            <p:cNvSpPr>
              <a:spLocks/>
            </p:cNvSpPr>
            <p:nvPr/>
          </p:nvSpPr>
          <p:spPr bwMode="auto">
            <a:xfrm>
              <a:off x="5018" y="4008"/>
              <a:ext cx="19" cy="8"/>
            </a:xfrm>
            <a:custGeom>
              <a:avLst/>
              <a:gdLst>
                <a:gd name="T0" fmla="*/ 19 w 19"/>
                <a:gd name="T1" fmla="*/ 0 h 8"/>
                <a:gd name="T2" fmla="*/ 0 w 19"/>
                <a:gd name="T3" fmla="*/ 8 h 8"/>
                <a:gd name="T4" fmla="*/ 7 w 19"/>
                <a:gd name="T5" fmla="*/ 5 h 8"/>
                <a:gd name="T6" fmla="*/ 19 w 19"/>
                <a:gd name="T7" fmla="*/ 0 h 8"/>
              </a:gdLst>
              <a:ahLst/>
              <a:cxnLst>
                <a:cxn ang="0">
                  <a:pos x="T0" y="T1"/>
                </a:cxn>
                <a:cxn ang="0">
                  <a:pos x="T2" y="T3"/>
                </a:cxn>
                <a:cxn ang="0">
                  <a:pos x="T4" y="T5"/>
                </a:cxn>
                <a:cxn ang="0">
                  <a:pos x="T6" y="T7"/>
                </a:cxn>
              </a:cxnLst>
              <a:rect l="0" t="0" r="r" b="b"/>
              <a:pathLst>
                <a:path w="19" h="8">
                  <a:moveTo>
                    <a:pt x="19" y="0"/>
                  </a:moveTo>
                  <a:lnTo>
                    <a:pt x="0" y="8"/>
                  </a:lnTo>
                  <a:lnTo>
                    <a:pt x="7" y="5"/>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52"/>
            <p:cNvSpPr>
              <a:spLocks/>
            </p:cNvSpPr>
            <p:nvPr/>
          </p:nvSpPr>
          <p:spPr bwMode="auto">
            <a:xfrm>
              <a:off x="4448" y="3887"/>
              <a:ext cx="28" cy="5"/>
            </a:xfrm>
            <a:custGeom>
              <a:avLst/>
              <a:gdLst>
                <a:gd name="T0" fmla="*/ 2 w 12"/>
                <a:gd name="T1" fmla="*/ 1 h 2"/>
                <a:gd name="T2" fmla="*/ 11 w 12"/>
                <a:gd name="T3" fmla="*/ 2 h 2"/>
                <a:gd name="T4" fmla="*/ 2 w 12"/>
                <a:gd name="T5" fmla="*/ 1 h 2"/>
              </a:gdLst>
              <a:ahLst/>
              <a:cxnLst>
                <a:cxn ang="0">
                  <a:pos x="T0" y="T1"/>
                </a:cxn>
                <a:cxn ang="0">
                  <a:pos x="T2" y="T3"/>
                </a:cxn>
                <a:cxn ang="0">
                  <a:pos x="T4" y="T5"/>
                </a:cxn>
              </a:cxnLst>
              <a:rect l="0" t="0" r="r" b="b"/>
              <a:pathLst>
                <a:path w="12" h="2">
                  <a:moveTo>
                    <a:pt x="2" y="1"/>
                  </a:moveTo>
                  <a:cubicBezTo>
                    <a:pt x="5" y="1"/>
                    <a:pt x="9" y="1"/>
                    <a:pt x="11" y="2"/>
                  </a:cubicBezTo>
                  <a:cubicBezTo>
                    <a:pt x="12" y="0"/>
                    <a:pt x="0"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53"/>
            <p:cNvSpPr>
              <a:spLocks/>
            </p:cNvSpPr>
            <p:nvPr/>
          </p:nvSpPr>
          <p:spPr bwMode="auto">
            <a:xfrm>
              <a:off x="4578" y="3954"/>
              <a:ext cx="31" cy="10"/>
            </a:xfrm>
            <a:custGeom>
              <a:avLst/>
              <a:gdLst>
                <a:gd name="T0" fmla="*/ 0 w 13"/>
                <a:gd name="T1" fmla="*/ 3 h 4"/>
                <a:gd name="T2" fmla="*/ 13 w 13"/>
                <a:gd name="T3" fmla="*/ 3 h 4"/>
                <a:gd name="T4" fmla="*/ 0 w 13"/>
                <a:gd name="T5" fmla="*/ 3 h 4"/>
              </a:gdLst>
              <a:ahLst/>
              <a:cxnLst>
                <a:cxn ang="0">
                  <a:pos x="T0" y="T1"/>
                </a:cxn>
                <a:cxn ang="0">
                  <a:pos x="T2" y="T3"/>
                </a:cxn>
                <a:cxn ang="0">
                  <a:pos x="T4" y="T5"/>
                </a:cxn>
              </a:cxnLst>
              <a:rect l="0" t="0" r="r" b="b"/>
              <a:pathLst>
                <a:path w="13" h="4">
                  <a:moveTo>
                    <a:pt x="0" y="3"/>
                  </a:moveTo>
                  <a:cubicBezTo>
                    <a:pt x="1" y="4"/>
                    <a:pt x="10" y="3"/>
                    <a:pt x="13" y="3"/>
                  </a:cubicBezTo>
                  <a:cubicBezTo>
                    <a:pt x="8" y="3"/>
                    <a:pt x="4" y="0"/>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54"/>
            <p:cNvSpPr>
              <a:spLocks/>
            </p:cNvSpPr>
            <p:nvPr/>
          </p:nvSpPr>
          <p:spPr bwMode="auto">
            <a:xfrm>
              <a:off x="4360" y="3902"/>
              <a:ext cx="33" cy="8"/>
            </a:xfrm>
            <a:custGeom>
              <a:avLst/>
              <a:gdLst>
                <a:gd name="T0" fmla="*/ 0 w 14"/>
                <a:gd name="T1" fmla="*/ 1 h 3"/>
                <a:gd name="T2" fmla="*/ 5 w 14"/>
                <a:gd name="T3" fmla="*/ 3 h 3"/>
                <a:gd name="T4" fmla="*/ 0 w 14"/>
                <a:gd name="T5" fmla="*/ 1 h 3"/>
              </a:gdLst>
              <a:ahLst/>
              <a:cxnLst>
                <a:cxn ang="0">
                  <a:pos x="T0" y="T1"/>
                </a:cxn>
                <a:cxn ang="0">
                  <a:pos x="T2" y="T3"/>
                </a:cxn>
                <a:cxn ang="0">
                  <a:pos x="T4" y="T5"/>
                </a:cxn>
              </a:cxnLst>
              <a:rect l="0" t="0" r="r" b="b"/>
              <a:pathLst>
                <a:path w="14" h="3">
                  <a:moveTo>
                    <a:pt x="0" y="1"/>
                  </a:moveTo>
                  <a:cubicBezTo>
                    <a:pt x="3" y="1"/>
                    <a:pt x="7" y="2"/>
                    <a:pt x="5" y="3"/>
                  </a:cubicBezTo>
                  <a:cubicBezTo>
                    <a:pt x="9" y="3"/>
                    <a:pt x="1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55"/>
            <p:cNvSpPr>
              <a:spLocks/>
            </p:cNvSpPr>
            <p:nvPr/>
          </p:nvSpPr>
          <p:spPr bwMode="auto">
            <a:xfrm>
              <a:off x="4519" y="3959"/>
              <a:ext cx="26" cy="2"/>
            </a:xfrm>
            <a:custGeom>
              <a:avLst/>
              <a:gdLst>
                <a:gd name="T0" fmla="*/ 0 w 26"/>
                <a:gd name="T1" fmla="*/ 0 h 2"/>
                <a:gd name="T2" fmla="*/ 4 w 26"/>
                <a:gd name="T3" fmla="*/ 2 h 2"/>
                <a:gd name="T4" fmla="*/ 26 w 26"/>
                <a:gd name="T5" fmla="*/ 0 h 2"/>
                <a:gd name="T6" fmla="*/ 0 w 26"/>
                <a:gd name="T7" fmla="*/ 0 h 2"/>
              </a:gdLst>
              <a:ahLst/>
              <a:cxnLst>
                <a:cxn ang="0">
                  <a:pos x="T0" y="T1"/>
                </a:cxn>
                <a:cxn ang="0">
                  <a:pos x="T2" y="T3"/>
                </a:cxn>
                <a:cxn ang="0">
                  <a:pos x="T4" y="T5"/>
                </a:cxn>
                <a:cxn ang="0">
                  <a:pos x="T6" y="T7"/>
                </a:cxn>
              </a:cxnLst>
              <a:rect l="0" t="0" r="r" b="b"/>
              <a:pathLst>
                <a:path w="26" h="2">
                  <a:moveTo>
                    <a:pt x="0" y="0"/>
                  </a:moveTo>
                  <a:lnTo>
                    <a:pt x="4" y="2"/>
                  </a:lnTo>
                  <a:lnTo>
                    <a:pt x="2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56"/>
            <p:cNvSpPr>
              <a:spLocks/>
            </p:cNvSpPr>
            <p:nvPr/>
          </p:nvSpPr>
          <p:spPr bwMode="auto">
            <a:xfrm>
              <a:off x="4545" y="3994"/>
              <a:ext cx="75" cy="19"/>
            </a:xfrm>
            <a:custGeom>
              <a:avLst/>
              <a:gdLst>
                <a:gd name="T0" fmla="*/ 22 w 32"/>
                <a:gd name="T1" fmla="*/ 8 h 8"/>
                <a:gd name="T2" fmla="*/ 23 w 32"/>
                <a:gd name="T3" fmla="*/ 2 h 8"/>
                <a:gd name="T4" fmla="*/ 8 w 32"/>
                <a:gd name="T5" fmla="*/ 4 h 8"/>
                <a:gd name="T6" fmla="*/ 22 w 32"/>
                <a:gd name="T7" fmla="*/ 8 h 8"/>
              </a:gdLst>
              <a:ahLst/>
              <a:cxnLst>
                <a:cxn ang="0">
                  <a:pos x="T0" y="T1"/>
                </a:cxn>
                <a:cxn ang="0">
                  <a:pos x="T2" y="T3"/>
                </a:cxn>
                <a:cxn ang="0">
                  <a:pos x="T4" y="T5"/>
                </a:cxn>
                <a:cxn ang="0">
                  <a:pos x="T6" y="T7"/>
                </a:cxn>
              </a:cxnLst>
              <a:rect l="0" t="0" r="r" b="b"/>
              <a:pathLst>
                <a:path w="32" h="8">
                  <a:moveTo>
                    <a:pt x="22" y="8"/>
                  </a:moveTo>
                  <a:cubicBezTo>
                    <a:pt x="32" y="6"/>
                    <a:pt x="5" y="4"/>
                    <a:pt x="23" y="2"/>
                  </a:cubicBezTo>
                  <a:cubicBezTo>
                    <a:pt x="0" y="0"/>
                    <a:pt x="25" y="5"/>
                    <a:pt x="8" y="4"/>
                  </a:cubicBezTo>
                  <a:cubicBezTo>
                    <a:pt x="18" y="5"/>
                    <a:pt x="23" y="7"/>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57"/>
            <p:cNvSpPr>
              <a:spLocks/>
            </p:cNvSpPr>
            <p:nvPr/>
          </p:nvSpPr>
          <p:spPr bwMode="auto">
            <a:xfrm>
              <a:off x="4552" y="4003"/>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2"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58"/>
            <p:cNvSpPr>
              <a:spLocks/>
            </p:cNvSpPr>
            <p:nvPr/>
          </p:nvSpPr>
          <p:spPr bwMode="auto">
            <a:xfrm>
              <a:off x="4216" y="3976"/>
              <a:ext cx="9" cy="0"/>
            </a:xfrm>
            <a:custGeom>
              <a:avLst/>
              <a:gdLst>
                <a:gd name="T0" fmla="*/ 0 w 4"/>
                <a:gd name="T1" fmla="*/ 4 w 4"/>
                <a:gd name="T2" fmla="*/ 0 w 4"/>
              </a:gdLst>
              <a:ahLst/>
              <a:cxnLst>
                <a:cxn ang="0">
                  <a:pos x="T0" y="0"/>
                </a:cxn>
                <a:cxn ang="0">
                  <a:pos x="T1" y="0"/>
                </a:cxn>
                <a:cxn ang="0">
                  <a:pos x="T2" y="0"/>
                </a:cxn>
              </a:cxnLst>
              <a:rect l="0" t="0" r="r" b="b"/>
              <a:pathLst>
                <a:path w="4">
                  <a:moveTo>
                    <a:pt x="0" y="0"/>
                  </a:moveTo>
                  <a:cubicBezTo>
                    <a:pt x="2" y="0"/>
                    <a:pt x="3" y="0"/>
                    <a:pt x="4"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59"/>
            <p:cNvSpPr>
              <a:spLocks/>
            </p:cNvSpPr>
            <p:nvPr/>
          </p:nvSpPr>
          <p:spPr bwMode="auto">
            <a:xfrm>
              <a:off x="4384" y="4001"/>
              <a:ext cx="87" cy="12"/>
            </a:xfrm>
            <a:custGeom>
              <a:avLst/>
              <a:gdLst>
                <a:gd name="T0" fmla="*/ 21 w 37"/>
                <a:gd name="T1" fmla="*/ 3 h 5"/>
                <a:gd name="T2" fmla="*/ 37 w 37"/>
                <a:gd name="T3" fmla="*/ 0 h 5"/>
                <a:gd name="T4" fmla="*/ 2 w 37"/>
                <a:gd name="T5" fmla="*/ 5 h 5"/>
                <a:gd name="T6" fmla="*/ 25 w 37"/>
                <a:gd name="T7" fmla="*/ 3 h 5"/>
                <a:gd name="T8" fmla="*/ 21 w 37"/>
                <a:gd name="T9" fmla="*/ 3 h 5"/>
              </a:gdLst>
              <a:ahLst/>
              <a:cxnLst>
                <a:cxn ang="0">
                  <a:pos x="T0" y="T1"/>
                </a:cxn>
                <a:cxn ang="0">
                  <a:pos x="T2" y="T3"/>
                </a:cxn>
                <a:cxn ang="0">
                  <a:pos x="T4" y="T5"/>
                </a:cxn>
                <a:cxn ang="0">
                  <a:pos x="T6" y="T7"/>
                </a:cxn>
                <a:cxn ang="0">
                  <a:pos x="T8" y="T9"/>
                </a:cxn>
              </a:cxnLst>
              <a:rect l="0" t="0" r="r" b="b"/>
              <a:pathLst>
                <a:path w="37" h="5">
                  <a:moveTo>
                    <a:pt x="21" y="3"/>
                  </a:moveTo>
                  <a:cubicBezTo>
                    <a:pt x="37" y="0"/>
                    <a:pt x="37" y="0"/>
                    <a:pt x="37" y="0"/>
                  </a:cubicBezTo>
                  <a:cubicBezTo>
                    <a:pt x="27" y="2"/>
                    <a:pt x="0" y="2"/>
                    <a:pt x="2" y="5"/>
                  </a:cubicBezTo>
                  <a:cubicBezTo>
                    <a:pt x="11" y="5"/>
                    <a:pt x="21" y="4"/>
                    <a:pt x="25" y="3"/>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60"/>
            <p:cNvSpPr>
              <a:spLocks/>
            </p:cNvSpPr>
            <p:nvPr/>
          </p:nvSpPr>
          <p:spPr bwMode="auto">
            <a:xfrm>
              <a:off x="4001" y="3887"/>
              <a:ext cx="26" cy="8"/>
            </a:xfrm>
            <a:custGeom>
              <a:avLst/>
              <a:gdLst>
                <a:gd name="T0" fmla="*/ 4 w 11"/>
                <a:gd name="T1" fmla="*/ 2 h 3"/>
                <a:gd name="T2" fmla="*/ 11 w 11"/>
                <a:gd name="T3" fmla="*/ 1 h 3"/>
                <a:gd name="T4" fmla="*/ 2 w 11"/>
                <a:gd name="T5" fmla="*/ 0 h 3"/>
                <a:gd name="T6" fmla="*/ 4 w 11"/>
                <a:gd name="T7" fmla="*/ 2 h 3"/>
              </a:gdLst>
              <a:ahLst/>
              <a:cxnLst>
                <a:cxn ang="0">
                  <a:pos x="T0" y="T1"/>
                </a:cxn>
                <a:cxn ang="0">
                  <a:pos x="T2" y="T3"/>
                </a:cxn>
                <a:cxn ang="0">
                  <a:pos x="T4" y="T5"/>
                </a:cxn>
                <a:cxn ang="0">
                  <a:pos x="T6" y="T7"/>
                </a:cxn>
              </a:cxnLst>
              <a:rect l="0" t="0" r="r" b="b"/>
              <a:pathLst>
                <a:path w="11" h="3">
                  <a:moveTo>
                    <a:pt x="4" y="2"/>
                  </a:moveTo>
                  <a:cubicBezTo>
                    <a:pt x="11" y="1"/>
                    <a:pt x="11" y="1"/>
                    <a:pt x="11" y="1"/>
                  </a:cubicBezTo>
                  <a:cubicBezTo>
                    <a:pt x="2" y="0"/>
                    <a:pt x="2" y="0"/>
                    <a:pt x="2" y="0"/>
                  </a:cubicBezTo>
                  <a:cubicBezTo>
                    <a:pt x="5" y="1"/>
                    <a:pt x="0" y="3"/>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61"/>
            <p:cNvSpPr>
              <a:spLocks/>
            </p:cNvSpPr>
            <p:nvPr/>
          </p:nvSpPr>
          <p:spPr bwMode="auto">
            <a:xfrm>
              <a:off x="4001" y="3887"/>
              <a:ext cx="4"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2"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62"/>
            <p:cNvSpPr>
              <a:spLocks/>
            </p:cNvSpPr>
            <p:nvPr/>
          </p:nvSpPr>
          <p:spPr bwMode="auto">
            <a:xfrm>
              <a:off x="4285" y="3971"/>
              <a:ext cx="33" cy="3"/>
            </a:xfrm>
            <a:custGeom>
              <a:avLst/>
              <a:gdLst>
                <a:gd name="T0" fmla="*/ 1 w 14"/>
                <a:gd name="T1" fmla="*/ 1 h 1"/>
                <a:gd name="T2" fmla="*/ 14 w 14"/>
                <a:gd name="T3" fmla="*/ 1 h 1"/>
                <a:gd name="T4" fmla="*/ 1 w 14"/>
                <a:gd name="T5" fmla="*/ 1 h 1"/>
              </a:gdLst>
              <a:ahLst/>
              <a:cxnLst>
                <a:cxn ang="0">
                  <a:pos x="T0" y="T1"/>
                </a:cxn>
                <a:cxn ang="0">
                  <a:pos x="T2" y="T3"/>
                </a:cxn>
                <a:cxn ang="0">
                  <a:pos x="T4" y="T5"/>
                </a:cxn>
              </a:cxnLst>
              <a:rect l="0" t="0" r="r" b="b"/>
              <a:pathLst>
                <a:path w="14" h="1">
                  <a:moveTo>
                    <a:pt x="1" y="1"/>
                  </a:moveTo>
                  <a:cubicBezTo>
                    <a:pt x="6" y="1"/>
                    <a:pt x="10" y="1"/>
                    <a:pt x="14" y="1"/>
                  </a:cubicBezTo>
                  <a:cubicBezTo>
                    <a:pt x="13"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63"/>
            <p:cNvSpPr>
              <a:spLocks/>
            </p:cNvSpPr>
            <p:nvPr/>
          </p:nvSpPr>
          <p:spPr bwMode="auto">
            <a:xfrm>
              <a:off x="3894" y="3900"/>
              <a:ext cx="29" cy="0"/>
            </a:xfrm>
            <a:custGeom>
              <a:avLst/>
              <a:gdLst>
                <a:gd name="T0" fmla="*/ 3 w 29"/>
                <a:gd name="T1" fmla="*/ 29 w 29"/>
                <a:gd name="T2" fmla="*/ 0 w 29"/>
                <a:gd name="T3" fmla="*/ 3 w 29"/>
              </a:gdLst>
              <a:ahLst/>
              <a:cxnLst>
                <a:cxn ang="0">
                  <a:pos x="T0" y="0"/>
                </a:cxn>
                <a:cxn ang="0">
                  <a:pos x="T1" y="0"/>
                </a:cxn>
                <a:cxn ang="0">
                  <a:pos x="T2" y="0"/>
                </a:cxn>
                <a:cxn ang="0">
                  <a:pos x="T3" y="0"/>
                </a:cxn>
              </a:cxnLst>
              <a:rect l="0" t="0" r="r" b="b"/>
              <a:pathLst>
                <a:path w="29">
                  <a:moveTo>
                    <a:pt x="3" y="0"/>
                  </a:moveTo>
                  <a:lnTo>
                    <a:pt x="29"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64"/>
            <p:cNvSpPr>
              <a:spLocks/>
            </p:cNvSpPr>
            <p:nvPr/>
          </p:nvSpPr>
          <p:spPr bwMode="auto">
            <a:xfrm>
              <a:off x="3748" y="3890"/>
              <a:ext cx="26" cy="2"/>
            </a:xfrm>
            <a:custGeom>
              <a:avLst/>
              <a:gdLst>
                <a:gd name="T0" fmla="*/ 26 w 26"/>
                <a:gd name="T1" fmla="*/ 0 h 2"/>
                <a:gd name="T2" fmla="*/ 21 w 26"/>
                <a:gd name="T3" fmla="*/ 0 h 2"/>
                <a:gd name="T4" fmla="*/ 0 w 26"/>
                <a:gd name="T5" fmla="*/ 0 h 2"/>
                <a:gd name="T6" fmla="*/ 4 w 26"/>
                <a:gd name="T7" fmla="*/ 2 h 2"/>
                <a:gd name="T8" fmla="*/ 26 w 26"/>
                <a:gd name="T9" fmla="*/ 0 h 2"/>
              </a:gdLst>
              <a:ahLst/>
              <a:cxnLst>
                <a:cxn ang="0">
                  <a:pos x="T0" y="T1"/>
                </a:cxn>
                <a:cxn ang="0">
                  <a:pos x="T2" y="T3"/>
                </a:cxn>
                <a:cxn ang="0">
                  <a:pos x="T4" y="T5"/>
                </a:cxn>
                <a:cxn ang="0">
                  <a:pos x="T6" y="T7"/>
                </a:cxn>
                <a:cxn ang="0">
                  <a:pos x="T8" y="T9"/>
                </a:cxn>
              </a:cxnLst>
              <a:rect l="0" t="0" r="r" b="b"/>
              <a:pathLst>
                <a:path w="26" h="2">
                  <a:moveTo>
                    <a:pt x="26" y="0"/>
                  </a:moveTo>
                  <a:lnTo>
                    <a:pt x="21" y="0"/>
                  </a:lnTo>
                  <a:lnTo>
                    <a:pt x="0" y="0"/>
                  </a:lnTo>
                  <a:lnTo>
                    <a:pt x="4" y="2"/>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65"/>
            <p:cNvSpPr>
              <a:spLocks/>
            </p:cNvSpPr>
            <p:nvPr/>
          </p:nvSpPr>
          <p:spPr bwMode="auto">
            <a:xfrm>
              <a:off x="3927" y="4011"/>
              <a:ext cx="41" cy="7"/>
            </a:xfrm>
            <a:custGeom>
              <a:avLst/>
              <a:gdLst>
                <a:gd name="T0" fmla="*/ 3 w 17"/>
                <a:gd name="T1" fmla="*/ 2 h 3"/>
                <a:gd name="T2" fmla="*/ 15 w 17"/>
                <a:gd name="T3" fmla="*/ 0 h 3"/>
                <a:gd name="T4" fmla="*/ 0 w 17"/>
                <a:gd name="T5" fmla="*/ 0 h 3"/>
                <a:gd name="T6" fmla="*/ 13 w 17"/>
                <a:gd name="T7" fmla="*/ 0 h 3"/>
                <a:gd name="T8" fmla="*/ 3 w 17"/>
                <a:gd name="T9" fmla="*/ 2 h 3"/>
              </a:gdLst>
              <a:ahLst/>
              <a:cxnLst>
                <a:cxn ang="0">
                  <a:pos x="T0" y="T1"/>
                </a:cxn>
                <a:cxn ang="0">
                  <a:pos x="T2" y="T3"/>
                </a:cxn>
                <a:cxn ang="0">
                  <a:pos x="T4" y="T5"/>
                </a:cxn>
                <a:cxn ang="0">
                  <a:pos x="T6" y="T7"/>
                </a:cxn>
                <a:cxn ang="0">
                  <a:pos x="T8" y="T9"/>
                </a:cxn>
              </a:cxnLst>
              <a:rect l="0" t="0" r="r" b="b"/>
              <a:pathLst>
                <a:path w="17" h="3">
                  <a:moveTo>
                    <a:pt x="3" y="2"/>
                  </a:moveTo>
                  <a:cubicBezTo>
                    <a:pt x="11" y="3"/>
                    <a:pt x="17" y="0"/>
                    <a:pt x="15" y="0"/>
                  </a:cubicBezTo>
                  <a:cubicBezTo>
                    <a:pt x="0" y="0"/>
                    <a:pt x="0" y="0"/>
                    <a:pt x="0" y="0"/>
                  </a:cubicBezTo>
                  <a:cubicBezTo>
                    <a:pt x="4" y="2"/>
                    <a:pt x="4" y="0"/>
                    <a:pt x="13" y="0"/>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66"/>
            <p:cNvSpPr>
              <a:spLocks/>
            </p:cNvSpPr>
            <p:nvPr/>
          </p:nvSpPr>
          <p:spPr bwMode="auto">
            <a:xfrm>
              <a:off x="2378" y="3885"/>
              <a:ext cx="648" cy="34"/>
            </a:xfrm>
            <a:custGeom>
              <a:avLst/>
              <a:gdLst>
                <a:gd name="T0" fmla="*/ 204 w 274"/>
                <a:gd name="T1" fmla="*/ 6 h 14"/>
                <a:gd name="T2" fmla="*/ 224 w 274"/>
                <a:gd name="T3" fmla="*/ 7 h 14"/>
                <a:gd name="T4" fmla="*/ 218 w 274"/>
                <a:gd name="T5" fmla="*/ 9 h 14"/>
                <a:gd name="T6" fmla="*/ 231 w 274"/>
                <a:gd name="T7" fmla="*/ 5 h 14"/>
                <a:gd name="T8" fmla="*/ 210 w 274"/>
                <a:gd name="T9" fmla="*/ 11 h 14"/>
                <a:gd name="T10" fmla="*/ 250 w 274"/>
                <a:gd name="T11" fmla="*/ 9 h 14"/>
                <a:gd name="T12" fmla="*/ 239 w 274"/>
                <a:gd name="T13" fmla="*/ 7 h 14"/>
                <a:gd name="T14" fmla="*/ 267 w 274"/>
                <a:gd name="T15" fmla="*/ 6 h 14"/>
                <a:gd name="T16" fmla="*/ 270 w 274"/>
                <a:gd name="T17" fmla="*/ 3 h 14"/>
                <a:gd name="T18" fmla="*/ 272 w 274"/>
                <a:gd name="T19" fmla="*/ 2 h 14"/>
                <a:gd name="T20" fmla="*/ 274 w 274"/>
                <a:gd name="T21" fmla="*/ 2 h 14"/>
                <a:gd name="T22" fmla="*/ 272 w 274"/>
                <a:gd name="T23" fmla="*/ 2 h 14"/>
                <a:gd name="T24" fmla="*/ 271 w 274"/>
                <a:gd name="T25" fmla="*/ 1 h 14"/>
                <a:gd name="T26" fmla="*/ 246 w 274"/>
                <a:gd name="T27" fmla="*/ 0 h 14"/>
                <a:gd name="T28" fmla="*/ 216 w 274"/>
                <a:gd name="T29" fmla="*/ 2 h 14"/>
                <a:gd name="T30" fmla="*/ 206 w 274"/>
                <a:gd name="T31" fmla="*/ 2 h 14"/>
                <a:gd name="T32" fmla="*/ 203 w 274"/>
                <a:gd name="T33" fmla="*/ 2 h 14"/>
                <a:gd name="T34" fmla="*/ 208 w 274"/>
                <a:gd name="T35" fmla="*/ 1 h 14"/>
                <a:gd name="T36" fmla="*/ 190 w 274"/>
                <a:gd name="T37" fmla="*/ 2 h 14"/>
                <a:gd name="T38" fmla="*/ 155 w 274"/>
                <a:gd name="T39" fmla="*/ 2 h 14"/>
                <a:gd name="T40" fmla="*/ 152 w 274"/>
                <a:gd name="T41" fmla="*/ 2 h 14"/>
                <a:gd name="T42" fmla="*/ 151 w 274"/>
                <a:gd name="T43" fmla="*/ 2 h 14"/>
                <a:gd name="T44" fmla="*/ 0 w 274"/>
                <a:gd name="T45" fmla="*/ 3 h 14"/>
                <a:gd name="T46" fmla="*/ 22 w 274"/>
                <a:gd name="T47" fmla="*/ 4 h 14"/>
                <a:gd name="T48" fmla="*/ 31 w 274"/>
                <a:gd name="T49" fmla="*/ 7 h 14"/>
                <a:gd name="T50" fmla="*/ 14 w 274"/>
                <a:gd name="T51" fmla="*/ 7 h 14"/>
                <a:gd name="T52" fmla="*/ 18 w 274"/>
                <a:gd name="T53" fmla="*/ 11 h 14"/>
                <a:gd name="T54" fmla="*/ 58 w 274"/>
                <a:gd name="T55" fmla="*/ 7 h 14"/>
                <a:gd name="T56" fmla="*/ 64 w 274"/>
                <a:gd name="T57" fmla="*/ 10 h 14"/>
                <a:gd name="T58" fmla="*/ 61 w 274"/>
                <a:gd name="T59" fmla="*/ 10 h 14"/>
                <a:gd name="T60" fmla="*/ 88 w 274"/>
                <a:gd name="T61" fmla="*/ 10 h 14"/>
                <a:gd name="T62" fmla="*/ 88 w 274"/>
                <a:gd name="T63" fmla="*/ 12 h 14"/>
                <a:gd name="T64" fmla="*/ 124 w 274"/>
                <a:gd name="T65" fmla="*/ 10 h 14"/>
                <a:gd name="T66" fmla="*/ 123 w 274"/>
                <a:gd name="T67" fmla="*/ 10 h 14"/>
                <a:gd name="T68" fmla="*/ 169 w 274"/>
                <a:gd name="T69" fmla="*/ 9 h 14"/>
                <a:gd name="T70" fmla="*/ 155 w 274"/>
                <a:gd name="T71" fmla="*/ 11 h 14"/>
                <a:gd name="T72" fmla="*/ 176 w 274"/>
                <a:gd name="T73" fmla="*/ 10 h 14"/>
                <a:gd name="T74" fmla="*/ 170 w 274"/>
                <a:gd name="T75" fmla="*/ 12 h 14"/>
                <a:gd name="T76" fmla="*/ 207 w 274"/>
                <a:gd name="T77" fmla="*/ 8 h 14"/>
                <a:gd name="T78" fmla="*/ 204 w 274"/>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4" h="14">
                  <a:moveTo>
                    <a:pt x="204" y="6"/>
                  </a:moveTo>
                  <a:cubicBezTo>
                    <a:pt x="207" y="4"/>
                    <a:pt x="223" y="5"/>
                    <a:pt x="224" y="7"/>
                  </a:cubicBezTo>
                  <a:cubicBezTo>
                    <a:pt x="222" y="7"/>
                    <a:pt x="213" y="8"/>
                    <a:pt x="218" y="9"/>
                  </a:cubicBezTo>
                  <a:cubicBezTo>
                    <a:pt x="231" y="5"/>
                    <a:pt x="231" y="5"/>
                    <a:pt x="231" y="5"/>
                  </a:cubicBezTo>
                  <a:cubicBezTo>
                    <a:pt x="248" y="7"/>
                    <a:pt x="218" y="10"/>
                    <a:pt x="210" y="11"/>
                  </a:cubicBezTo>
                  <a:cubicBezTo>
                    <a:pt x="227" y="11"/>
                    <a:pt x="232" y="9"/>
                    <a:pt x="250" y="9"/>
                  </a:cubicBezTo>
                  <a:cubicBezTo>
                    <a:pt x="245" y="9"/>
                    <a:pt x="242" y="8"/>
                    <a:pt x="239" y="7"/>
                  </a:cubicBezTo>
                  <a:cubicBezTo>
                    <a:pt x="238" y="5"/>
                    <a:pt x="255" y="6"/>
                    <a:pt x="267" y="6"/>
                  </a:cubicBezTo>
                  <a:cubicBezTo>
                    <a:pt x="260" y="5"/>
                    <a:pt x="264" y="4"/>
                    <a:pt x="270" y="3"/>
                  </a:cubicBezTo>
                  <a:cubicBezTo>
                    <a:pt x="271" y="3"/>
                    <a:pt x="271" y="3"/>
                    <a:pt x="272" y="2"/>
                  </a:cubicBezTo>
                  <a:cubicBezTo>
                    <a:pt x="273" y="2"/>
                    <a:pt x="273" y="2"/>
                    <a:pt x="274" y="2"/>
                  </a:cubicBezTo>
                  <a:cubicBezTo>
                    <a:pt x="272" y="2"/>
                    <a:pt x="272" y="2"/>
                    <a:pt x="272" y="2"/>
                  </a:cubicBezTo>
                  <a:cubicBezTo>
                    <a:pt x="272" y="2"/>
                    <a:pt x="272" y="2"/>
                    <a:pt x="271" y="1"/>
                  </a:cubicBezTo>
                  <a:cubicBezTo>
                    <a:pt x="261" y="2"/>
                    <a:pt x="253" y="0"/>
                    <a:pt x="246" y="0"/>
                  </a:cubicBezTo>
                  <a:cubicBezTo>
                    <a:pt x="253" y="4"/>
                    <a:pt x="224" y="1"/>
                    <a:pt x="216" y="2"/>
                  </a:cubicBezTo>
                  <a:cubicBezTo>
                    <a:pt x="206" y="2"/>
                    <a:pt x="206" y="2"/>
                    <a:pt x="206" y="2"/>
                  </a:cubicBezTo>
                  <a:cubicBezTo>
                    <a:pt x="203" y="2"/>
                    <a:pt x="203" y="2"/>
                    <a:pt x="203" y="2"/>
                  </a:cubicBezTo>
                  <a:cubicBezTo>
                    <a:pt x="202" y="2"/>
                    <a:pt x="203" y="1"/>
                    <a:pt x="208" y="1"/>
                  </a:cubicBezTo>
                  <a:cubicBezTo>
                    <a:pt x="204" y="1"/>
                    <a:pt x="189" y="1"/>
                    <a:pt x="190" y="2"/>
                  </a:cubicBezTo>
                  <a:cubicBezTo>
                    <a:pt x="155" y="2"/>
                    <a:pt x="155" y="2"/>
                    <a:pt x="155" y="2"/>
                  </a:cubicBezTo>
                  <a:cubicBezTo>
                    <a:pt x="154" y="2"/>
                    <a:pt x="153" y="2"/>
                    <a:pt x="152" y="2"/>
                  </a:cubicBezTo>
                  <a:cubicBezTo>
                    <a:pt x="151" y="2"/>
                    <a:pt x="151" y="2"/>
                    <a:pt x="151" y="2"/>
                  </a:cubicBezTo>
                  <a:cubicBezTo>
                    <a:pt x="0" y="3"/>
                    <a:pt x="0" y="3"/>
                    <a:pt x="0" y="3"/>
                  </a:cubicBezTo>
                  <a:cubicBezTo>
                    <a:pt x="8" y="3"/>
                    <a:pt x="14" y="4"/>
                    <a:pt x="22" y="4"/>
                  </a:cubicBezTo>
                  <a:cubicBezTo>
                    <a:pt x="10" y="7"/>
                    <a:pt x="34" y="5"/>
                    <a:pt x="31" y="7"/>
                  </a:cubicBezTo>
                  <a:cubicBezTo>
                    <a:pt x="26" y="8"/>
                    <a:pt x="18" y="8"/>
                    <a:pt x="14" y="7"/>
                  </a:cubicBezTo>
                  <a:cubicBezTo>
                    <a:pt x="12" y="8"/>
                    <a:pt x="19" y="9"/>
                    <a:pt x="18" y="11"/>
                  </a:cubicBezTo>
                  <a:cubicBezTo>
                    <a:pt x="37" y="12"/>
                    <a:pt x="40" y="7"/>
                    <a:pt x="58" y="7"/>
                  </a:cubicBezTo>
                  <a:cubicBezTo>
                    <a:pt x="58" y="9"/>
                    <a:pt x="52" y="10"/>
                    <a:pt x="64" y="10"/>
                  </a:cubicBezTo>
                  <a:cubicBezTo>
                    <a:pt x="61" y="10"/>
                    <a:pt x="61" y="10"/>
                    <a:pt x="61" y="10"/>
                  </a:cubicBezTo>
                  <a:cubicBezTo>
                    <a:pt x="80" y="9"/>
                    <a:pt x="76" y="14"/>
                    <a:pt x="88" y="10"/>
                  </a:cubicBezTo>
                  <a:cubicBezTo>
                    <a:pt x="88" y="12"/>
                    <a:pt x="88" y="12"/>
                    <a:pt x="88" y="12"/>
                  </a:cubicBezTo>
                  <a:cubicBezTo>
                    <a:pt x="97" y="10"/>
                    <a:pt x="114" y="10"/>
                    <a:pt x="124" y="10"/>
                  </a:cubicBezTo>
                  <a:cubicBezTo>
                    <a:pt x="123" y="10"/>
                    <a:pt x="123" y="10"/>
                    <a:pt x="123" y="10"/>
                  </a:cubicBezTo>
                  <a:cubicBezTo>
                    <a:pt x="151" y="8"/>
                    <a:pt x="139" y="10"/>
                    <a:pt x="169" y="9"/>
                  </a:cubicBezTo>
                  <a:cubicBezTo>
                    <a:pt x="155" y="11"/>
                    <a:pt x="155" y="11"/>
                    <a:pt x="155" y="11"/>
                  </a:cubicBezTo>
                  <a:cubicBezTo>
                    <a:pt x="166" y="12"/>
                    <a:pt x="168" y="9"/>
                    <a:pt x="176" y="10"/>
                  </a:cubicBezTo>
                  <a:cubicBezTo>
                    <a:pt x="175" y="10"/>
                    <a:pt x="177" y="12"/>
                    <a:pt x="170" y="12"/>
                  </a:cubicBezTo>
                  <a:cubicBezTo>
                    <a:pt x="207" y="8"/>
                    <a:pt x="207" y="8"/>
                    <a:pt x="207" y="8"/>
                  </a:cubicBezTo>
                  <a:cubicBezTo>
                    <a:pt x="216" y="7"/>
                    <a:pt x="205" y="7"/>
                    <a:pt x="20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67"/>
            <p:cNvSpPr>
              <a:spLocks/>
            </p:cNvSpPr>
            <p:nvPr/>
          </p:nvSpPr>
          <p:spPr bwMode="auto">
            <a:xfrm>
              <a:off x="2970" y="3907"/>
              <a:ext cx="16" cy="0"/>
            </a:xfrm>
            <a:custGeom>
              <a:avLst/>
              <a:gdLst>
                <a:gd name="T0" fmla="*/ 0 w 7"/>
                <a:gd name="T1" fmla="*/ 7 w 7"/>
                <a:gd name="T2" fmla="*/ 0 w 7"/>
              </a:gdLst>
              <a:ahLst/>
              <a:cxnLst>
                <a:cxn ang="0">
                  <a:pos x="T0" y="0"/>
                </a:cxn>
                <a:cxn ang="0">
                  <a:pos x="T1" y="0"/>
                </a:cxn>
                <a:cxn ang="0">
                  <a:pos x="T2" y="0"/>
                </a:cxn>
              </a:cxnLst>
              <a:rect l="0" t="0" r="r" b="b"/>
              <a:pathLst>
                <a:path w="7">
                  <a:moveTo>
                    <a:pt x="0" y="0"/>
                  </a:moveTo>
                  <a:cubicBezTo>
                    <a:pt x="2" y="0"/>
                    <a:pt x="5" y="0"/>
                    <a:pt x="7" y="0"/>
                  </a:cubicBezTo>
                  <a:cubicBezTo>
                    <a:pt x="5" y="0"/>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68"/>
            <p:cNvSpPr>
              <a:spLocks/>
            </p:cNvSpPr>
            <p:nvPr/>
          </p:nvSpPr>
          <p:spPr bwMode="auto">
            <a:xfrm>
              <a:off x="2355" y="3890"/>
              <a:ext cx="23" cy="2"/>
            </a:xfrm>
            <a:custGeom>
              <a:avLst/>
              <a:gdLst>
                <a:gd name="T0" fmla="*/ 0 w 10"/>
                <a:gd name="T1" fmla="*/ 1 h 1"/>
                <a:gd name="T2" fmla="*/ 10 w 10"/>
                <a:gd name="T3" fmla="*/ 1 h 1"/>
                <a:gd name="T4" fmla="*/ 0 w 10"/>
                <a:gd name="T5" fmla="*/ 1 h 1"/>
              </a:gdLst>
              <a:ahLst/>
              <a:cxnLst>
                <a:cxn ang="0">
                  <a:pos x="T0" y="T1"/>
                </a:cxn>
                <a:cxn ang="0">
                  <a:pos x="T2" y="T3"/>
                </a:cxn>
                <a:cxn ang="0">
                  <a:pos x="T4" y="T5"/>
                </a:cxn>
              </a:cxnLst>
              <a:rect l="0" t="0" r="r" b="b"/>
              <a:pathLst>
                <a:path w="10" h="1">
                  <a:moveTo>
                    <a:pt x="0" y="1"/>
                  </a:moveTo>
                  <a:cubicBezTo>
                    <a:pt x="10" y="1"/>
                    <a:pt x="10" y="1"/>
                    <a:pt x="10" y="1"/>
                  </a:cubicBezTo>
                  <a:cubicBezTo>
                    <a:pt x="7" y="0"/>
                    <a:pt x="4"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69"/>
            <p:cNvSpPr>
              <a:spLocks/>
            </p:cNvSpPr>
            <p:nvPr/>
          </p:nvSpPr>
          <p:spPr bwMode="auto">
            <a:xfrm>
              <a:off x="3050" y="3890"/>
              <a:ext cx="59" cy="7"/>
            </a:xfrm>
            <a:custGeom>
              <a:avLst/>
              <a:gdLst>
                <a:gd name="T0" fmla="*/ 20 w 25"/>
                <a:gd name="T1" fmla="*/ 2 h 3"/>
                <a:gd name="T2" fmla="*/ 25 w 25"/>
                <a:gd name="T3" fmla="*/ 0 h 3"/>
                <a:gd name="T4" fmla="*/ 2 w 25"/>
                <a:gd name="T5" fmla="*/ 0 h 3"/>
                <a:gd name="T6" fmla="*/ 1 w 25"/>
                <a:gd name="T7" fmla="*/ 3 h 3"/>
                <a:gd name="T8" fmla="*/ 20 w 25"/>
                <a:gd name="T9" fmla="*/ 2 h 3"/>
              </a:gdLst>
              <a:ahLst/>
              <a:cxnLst>
                <a:cxn ang="0">
                  <a:pos x="T0" y="T1"/>
                </a:cxn>
                <a:cxn ang="0">
                  <a:pos x="T2" y="T3"/>
                </a:cxn>
                <a:cxn ang="0">
                  <a:pos x="T4" y="T5"/>
                </a:cxn>
                <a:cxn ang="0">
                  <a:pos x="T6" y="T7"/>
                </a:cxn>
                <a:cxn ang="0">
                  <a:pos x="T8" y="T9"/>
                </a:cxn>
              </a:cxnLst>
              <a:rect l="0" t="0" r="r" b="b"/>
              <a:pathLst>
                <a:path w="25" h="3">
                  <a:moveTo>
                    <a:pt x="20" y="2"/>
                  </a:moveTo>
                  <a:cubicBezTo>
                    <a:pt x="13" y="1"/>
                    <a:pt x="24" y="1"/>
                    <a:pt x="25" y="0"/>
                  </a:cubicBezTo>
                  <a:cubicBezTo>
                    <a:pt x="2" y="0"/>
                    <a:pt x="2" y="0"/>
                    <a:pt x="2" y="0"/>
                  </a:cubicBezTo>
                  <a:cubicBezTo>
                    <a:pt x="3" y="1"/>
                    <a:pt x="0" y="2"/>
                    <a:pt x="1" y="3"/>
                  </a:cubicBezTo>
                  <a:lnTo>
                    <a:pt x="2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70"/>
            <p:cNvSpPr>
              <a:spLocks/>
            </p:cNvSpPr>
            <p:nvPr/>
          </p:nvSpPr>
          <p:spPr bwMode="auto">
            <a:xfrm>
              <a:off x="3026" y="3887"/>
              <a:ext cx="29" cy="3"/>
            </a:xfrm>
            <a:custGeom>
              <a:avLst/>
              <a:gdLst>
                <a:gd name="T0" fmla="*/ 6 w 12"/>
                <a:gd name="T1" fmla="*/ 0 h 1"/>
                <a:gd name="T2" fmla="*/ 0 w 12"/>
                <a:gd name="T3" fmla="*/ 1 h 1"/>
                <a:gd name="T4" fmla="*/ 12 w 12"/>
                <a:gd name="T5" fmla="*/ 1 h 1"/>
                <a:gd name="T6" fmla="*/ 6 w 12"/>
                <a:gd name="T7" fmla="*/ 0 h 1"/>
              </a:gdLst>
              <a:ahLst/>
              <a:cxnLst>
                <a:cxn ang="0">
                  <a:pos x="T0" y="T1"/>
                </a:cxn>
                <a:cxn ang="0">
                  <a:pos x="T2" y="T3"/>
                </a:cxn>
                <a:cxn ang="0">
                  <a:pos x="T4" y="T5"/>
                </a:cxn>
                <a:cxn ang="0">
                  <a:pos x="T6" y="T7"/>
                </a:cxn>
              </a:cxnLst>
              <a:rect l="0" t="0" r="r" b="b"/>
              <a:pathLst>
                <a:path w="12" h="1">
                  <a:moveTo>
                    <a:pt x="6" y="0"/>
                  </a:moveTo>
                  <a:cubicBezTo>
                    <a:pt x="5" y="0"/>
                    <a:pt x="3" y="1"/>
                    <a:pt x="0" y="1"/>
                  </a:cubicBezTo>
                  <a:cubicBezTo>
                    <a:pt x="12" y="1"/>
                    <a:pt x="12" y="1"/>
                    <a:pt x="12" y="1"/>
                  </a:cubicBezTo>
                  <a:cubicBezTo>
                    <a:pt x="12" y="0"/>
                    <a:pt x="11"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71"/>
            <p:cNvSpPr>
              <a:spLocks/>
            </p:cNvSpPr>
            <p:nvPr/>
          </p:nvSpPr>
          <p:spPr bwMode="auto">
            <a:xfrm>
              <a:off x="3022" y="3994"/>
              <a:ext cx="23" cy="2"/>
            </a:xfrm>
            <a:custGeom>
              <a:avLst/>
              <a:gdLst>
                <a:gd name="T0" fmla="*/ 23 w 23"/>
                <a:gd name="T1" fmla="*/ 0 h 2"/>
                <a:gd name="T2" fmla="*/ 14 w 23"/>
                <a:gd name="T3" fmla="*/ 0 h 2"/>
                <a:gd name="T4" fmla="*/ 0 w 23"/>
                <a:gd name="T5" fmla="*/ 2 h 2"/>
                <a:gd name="T6" fmla="*/ 23 w 23"/>
                <a:gd name="T7" fmla="*/ 0 h 2"/>
              </a:gdLst>
              <a:ahLst/>
              <a:cxnLst>
                <a:cxn ang="0">
                  <a:pos x="T0" y="T1"/>
                </a:cxn>
                <a:cxn ang="0">
                  <a:pos x="T2" y="T3"/>
                </a:cxn>
                <a:cxn ang="0">
                  <a:pos x="T4" y="T5"/>
                </a:cxn>
                <a:cxn ang="0">
                  <a:pos x="T6" y="T7"/>
                </a:cxn>
              </a:cxnLst>
              <a:rect l="0" t="0" r="r" b="b"/>
              <a:pathLst>
                <a:path w="23" h="2">
                  <a:moveTo>
                    <a:pt x="23" y="0"/>
                  </a:moveTo>
                  <a:lnTo>
                    <a:pt x="14" y="0"/>
                  </a:lnTo>
                  <a:lnTo>
                    <a:pt x="0"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72"/>
            <p:cNvSpPr>
              <a:spLocks/>
            </p:cNvSpPr>
            <p:nvPr/>
          </p:nvSpPr>
          <p:spPr bwMode="auto">
            <a:xfrm>
              <a:off x="2894" y="3984"/>
              <a:ext cx="42" cy="5"/>
            </a:xfrm>
            <a:custGeom>
              <a:avLst/>
              <a:gdLst>
                <a:gd name="T0" fmla="*/ 0 w 18"/>
                <a:gd name="T1" fmla="*/ 0 h 2"/>
                <a:gd name="T2" fmla="*/ 18 w 18"/>
                <a:gd name="T3" fmla="*/ 0 h 2"/>
                <a:gd name="T4" fmla="*/ 0 w 18"/>
                <a:gd name="T5" fmla="*/ 0 h 2"/>
              </a:gdLst>
              <a:ahLst/>
              <a:cxnLst>
                <a:cxn ang="0">
                  <a:pos x="T0" y="T1"/>
                </a:cxn>
                <a:cxn ang="0">
                  <a:pos x="T2" y="T3"/>
                </a:cxn>
                <a:cxn ang="0">
                  <a:pos x="T4" y="T5"/>
                </a:cxn>
              </a:cxnLst>
              <a:rect l="0" t="0" r="r" b="b"/>
              <a:pathLst>
                <a:path w="18" h="2">
                  <a:moveTo>
                    <a:pt x="0" y="0"/>
                  </a:moveTo>
                  <a:cubicBezTo>
                    <a:pt x="5" y="2"/>
                    <a:pt x="15" y="1"/>
                    <a:pt x="18" y="0"/>
                  </a:cubicBezTo>
                  <a:cubicBezTo>
                    <a:pt x="7" y="0"/>
                    <a:pt x="1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73"/>
            <p:cNvSpPr>
              <a:spLocks/>
            </p:cNvSpPr>
            <p:nvPr/>
          </p:nvSpPr>
          <p:spPr bwMode="auto">
            <a:xfrm>
              <a:off x="2901" y="4018"/>
              <a:ext cx="26" cy="0"/>
            </a:xfrm>
            <a:custGeom>
              <a:avLst/>
              <a:gdLst>
                <a:gd name="T0" fmla="*/ 26 w 26"/>
                <a:gd name="T1" fmla="*/ 0 w 26"/>
                <a:gd name="T2" fmla="*/ 2 w 26"/>
                <a:gd name="T3" fmla="*/ 26 w 26"/>
              </a:gdLst>
              <a:ahLst/>
              <a:cxnLst>
                <a:cxn ang="0">
                  <a:pos x="T0" y="0"/>
                </a:cxn>
                <a:cxn ang="0">
                  <a:pos x="T1" y="0"/>
                </a:cxn>
                <a:cxn ang="0">
                  <a:pos x="T2" y="0"/>
                </a:cxn>
                <a:cxn ang="0">
                  <a:pos x="T3" y="0"/>
                </a:cxn>
              </a:cxnLst>
              <a:rect l="0" t="0" r="r" b="b"/>
              <a:pathLst>
                <a:path w="26">
                  <a:moveTo>
                    <a:pt x="26" y="0"/>
                  </a:moveTo>
                  <a:lnTo>
                    <a:pt x="0" y="0"/>
                  </a:lnTo>
                  <a:lnTo>
                    <a:pt x="2" y="0"/>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74"/>
            <p:cNvSpPr>
              <a:spLocks/>
            </p:cNvSpPr>
            <p:nvPr/>
          </p:nvSpPr>
          <p:spPr bwMode="auto">
            <a:xfrm>
              <a:off x="2156" y="3912"/>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4" y="0"/>
                    <a:pt x="2" y="0"/>
                    <a:pt x="0"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75"/>
            <p:cNvSpPr>
              <a:spLocks/>
            </p:cNvSpPr>
            <p:nvPr/>
          </p:nvSpPr>
          <p:spPr bwMode="auto">
            <a:xfrm>
              <a:off x="1998" y="3895"/>
              <a:ext cx="416" cy="17"/>
            </a:xfrm>
            <a:custGeom>
              <a:avLst/>
              <a:gdLst>
                <a:gd name="T0" fmla="*/ 160 w 176"/>
                <a:gd name="T1" fmla="*/ 5 h 7"/>
                <a:gd name="T2" fmla="*/ 169 w 176"/>
                <a:gd name="T3" fmla="*/ 0 h 7"/>
                <a:gd name="T4" fmla="*/ 155 w 176"/>
                <a:gd name="T5" fmla="*/ 1 h 7"/>
                <a:gd name="T6" fmla="*/ 157 w 176"/>
                <a:gd name="T7" fmla="*/ 0 h 7"/>
                <a:gd name="T8" fmla="*/ 140 w 176"/>
                <a:gd name="T9" fmla="*/ 0 h 7"/>
                <a:gd name="T10" fmla="*/ 145 w 176"/>
                <a:gd name="T11" fmla="*/ 3 h 7"/>
                <a:gd name="T12" fmla="*/ 123 w 176"/>
                <a:gd name="T13" fmla="*/ 0 h 7"/>
                <a:gd name="T14" fmla="*/ 98 w 176"/>
                <a:gd name="T15" fmla="*/ 0 h 7"/>
                <a:gd name="T16" fmla="*/ 100 w 176"/>
                <a:gd name="T17" fmla="*/ 0 h 7"/>
                <a:gd name="T18" fmla="*/ 97 w 176"/>
                <a:gd name="T19" fmla="*/ 0 h 7"/>
                <a:gd name="T20" fmla="*/ 15 w 176"/>
                <a:gd name="T21" fmla="*/ 1 h 7"/>
                <a:gd name="T22" fmla="*/ 12 w 176"/>
                <a:gd name="T23" fmla="*/ 6 h 7"/>
                <a:gd name="T24" fmla="*/ 57 w 176"/>
                <a:gd name="T25" fmla="*/ 4 h 7"/>
                <a:gd name="T26" fmla="*/ 58 w 176"/>
                <a:gd name="T27" fmla="*/ 6 h 7"/>
                <a:gd name="T28" fmla="*/ 68 w 176"/>
                <a:gd name="T29" fmla="*/ 3 h 7"/>
                <a:gd name="T30" fmla="*/ 59 w 176"/>
                <a:gd name="T31" fmla="*/ 3 h 7"/>
                <a:gd name="T32" fmla="*/ 107 w 176"/>
                <a:gd name="T33" fmla="*/ 2 h 7"/>
                <a:gd name="T34" fmla="*/ 72 w 176"/>
                <a:gd name="T35" fmla="*/ 4 h 7"/>
                <a:gd name="T36" fmla="*/ 72 w 176"/>
                <a:gd name="T37" fmla="*/ 7 h 7"/>
                <a:gd name="T38" fmla="*/ 160 w 176"/>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7">
                  <a:moveTo>
                    <a:pt x="160" y="5"/>
                  </a:moveTo>
                  <a:cubicBezTo>
                    <a:pt x="136" y="2"/>
                    <a:pt x="176" y="3"/>
                    <a:pt x="169" y="0"/>
                  </a:cubicBezTo>
                  <a:cubicBezTo>
                    <a:pt x="155" y="1"/>
                    <a:pt x="155" y="1"/>
                    <a:pt x="155" y="1"/>
                  </a:cubicBezTo>
                  <a:cubicBezTo>
                    <a:pt x="157" y="0"/>
                    <a:pt x="157" y="0"/>
                    <a:pt x="157" y="0"/>
                  </a:cubicBezTo>
                  <a:cubicBezTo>
                    <a:pt x="140" y="0"/>
                    <a:pt x="140" y="0"/>
                    <a:pt x="140" y="0"/>
                  </a:cubicBezTo>
                  <a:cubicBezTo>
                    <a:pt x="144" y="2"/>
                    <a:pt x="146" y="2"/>
                    <a:pt x="145" y="3"/>
                  </a:cubicBezTo>
                  <a:cubicBezTo>
                    <a:pt x="124" y="3"/>
                    <a:pt x="139" y="2"/>
                    <a:pt x="123" y="0"/>
                  </a:cubicBezTo>
                  <a:cubicBezTo>
                    <a:pt x="98" y="0"/>
                    <a:pt x="98" y="0"/>
                    <a:pt x="98" y="0"/>
                  </a:cubicBezTo>
                  <a:cubicBezTo>
                    <a:pt x="100" y="0"/>
                    <a:pt x="100" y="0"/>
                    <a:pt x="100" y="0"/>
                  </a:cubicBezTo>
                  <a:cubicBezTo>
                    <a:pt x="98" y="0"/>
                    <a:pt x="97" y="0"/>
                    <a:pt x="97" y="0"/>
                  </a:cubicBezTo>
                  <a:cubicBezTo>
                    <a:pt x="15" y="1"/>
                    <a:pt x="15" y="1"/>
                    <a:pt x="15" y="1"/>
                  </a:cubicBezTo>
                  <a:cubicBezTo>
                    <a:pt x="0" y="2"/>
                    <a:pt x="23" y="4"/>
                    <a:pt x="12" y="6"/>
                  </a:cubicBezTo>
                  <a:cubicBezTo>
                    <a:pt x="30" y="6"/>
                    <a:pt x="55" y="7"/>
                    <a:pt x="57" y="4"/>
                  </a:cubicBezTo>
                  <a:cubicBezTo>
                    <a:pt x="56" y="5"/>
                    <a:pt x="55" y="5"/>
                    <a:pt x="58" y="6"/>
                  </a:cubicBezTo>
                  <a:cubicBezTo>
                    <a:pt x="68" y="3"/>
                    <a:pt x="68" y="3"/>
                    <a:pt x="68" y="3"/>
                  </a:cubicBezTo>
                  <a:cubicBezTo>
                    <a:pt x="59" y="3"/>
                    <a:pt x="59" y="3"/>
                    <a:pt x="59" y="3"/>
                  </a:cubicBezTo>
                  <a:cubicBezTo>
                    <a:pt x="69" y="0"/>
                    <a:pt x="101" y="1"/>
                    <a:pt x="107" y="2"/>
                  </a:cubicBezTo>
                  <a:cubicBezTo>
                    <a:pt x="89" y="3"/>
                    <a:pt x="98" y="6"/>
                    <a:pt x="72" y="4"/>
                  </a:cubicBezTo>
                  <a:cubicBezTo>
                    <a:pt x="73" y="5"/>
                    <a:pt x="78" y="6"/>
                    <a:pt x="72" y="7"/>
                  </a:cubicBezTo>
                  <a:cubicBezTo>
                    <a:pt x="102" y="6"/>
                    <a:pt x="129" y="7"/>
                    <a:pt x="16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76"/>
            <p:cNvSpPr>
              <a:spLocks/>
            </p:cNvSpPr>
            <p:nvPr/>
          </p:nvSpPr>
          <p:spPr bwMode="auto">
            <a:xfrm>
              <a:off x="1664" y="39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477"/>
            <p:cNvSpPr>
              <a:spLocks/>
            </p:cNvSpPr>
            <p:nvPr/>
          </p:nvSpPr>
          <p:spPr bwMode="auto">
            <a:xfrm>
              <a:off x="1664" y="3905"/>
              <a:ext cx="59" cy="7"/>
            </a:xfrm>
            <a:custGeom>
              <a:avLst/>
              <a:gdLst>
                <a:gd name="T0" fmla="*/ 10 w 25"/>
                <a:gd name="T1" fmla="*/ 3 h 3"/>
                <a:gd name="T2" fmla="*/ 25 w 25"/>
                <a:gd name="T3" fmla="*/ 0 h 3"/>
                <a:gd name="T4" fmla="*/ 2 w 25"/>
                <a:gd name="T5" fmla="*/ 0 h 3"/>
                <a:gd name="T6" fmla="*/ 0 w 25"/>
                <a:gd name="T7" fmla="*/ 2 h 3"/>
                <a:gd name="T8" fmla="*/ 14 w 25"/>
                <a:gd name="T9" fmla="*/ 1 h 3"/>
                <a:gd name="T10" fmla="*/ 10 w 25"/>
                <a:gd name="T11" fmla="*/ 3 h 3"/>
              </a:gdLst>
              <a:ahLst/>
              <a:cxnLst>
                <a:cxn ang="0">
                  <a:pos x="T0" y="T1"/>
                </a:cxn>
                <a:cxn ang="0">
                  <a:pos x="T2" y="T3"/>
                </a:cxn>
                <a:cxn ang="0">
                  <a:pos x="T4" y="T5"/>
                </a:cxn>
                <a:cxn ang="0">
                  <a:pos x="T6" y="T7"/>
                </a:cxn>
                <a:cxn ang="0">
                  <a:pos x="T8" y="T9"/>
                </a:cxn>
                <a:cxn ang="0">
                  <a:pos x="T10" y="T11"/>
                </a:cxn>
              </a:cxnLst>
              <a:rect l="0" t="0" r="r" b="b"/>
              <a:pathLst>
                <a:path w="25" h="3">
                  <a:moveTo>
                    <a:pt x="10" y="3"/>
                  </a:moveTo>
                  <a:cubicBezTo>
                    <a:pt x="25" y="0"/>
                    <a:pt x="25" y="0"/>
                    <a:pt x="25" y="0"/>
                  </a:cubicBezTo>
                  <a:cubicBezTo>
                    <a:pt x="2" y="0"/>
                    <a:pt x="2" y="0"/>
                    <a:pt x="2" y="0"/>
                  </a:cubicBezTo>
                  <a:cubicBezTo>
                    <a:pt x="0" y="2"/>
                    <a:pt x="0" y="2"/>
                    <a:pt x="0" y="2"/>
                  </a:cubicBezTo>
                  <a:cubicBezTo>
                    <a:pt x="2" y="1"/>
                    <a:pt x="10" y="0"/>
                    <a:pt x="14" y="1"/>
                  </a:cubicBez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478"/>
            <p:cNvSpPr>
              <a:spLocks/>
            </p:cNvSpPr>
            <p:nvPr/>
          </p:nvSpPr>
          <p:spPr bwMode="auto">
            <a:xfrm>
              <a:off x="1721" y="3900"/>
              <a:ext cx="42" cy="14"/>
            </a:xfrm>
            <a:custGeom>
              <a:avLst/>
              <a:gdLst>
                <a:gd name="T0" fmla="*/ 18 w 18"/>
                <a:gd name="T1" fmla="*/ 0 h 6"/>
                <a:gd name="T2" fmla="*/ 13 w 18"/>
                <a:gd name="T3" fmla="*/ 4 h 6"/>
                <a:gd name="T4" fmla="*/ 0 w 18"/>
                <a:gd name="T5" fmla="*/ 4 h 6"/>
                <a:gd name="T6" fmla="*/ 17 w 18"/>
                <a:gd name="T7" fmla="*/ 5 h 6"/>
                <a:gd name="T8" fmla="*/ 18 w 18"/>
                <a:gd name="T9" fmla="*/ 0 h 6"/>
              </a:gdLst>
              <a:ahLst/>
              <a:cxnLst>
                <a:cxn ang="0">
                  <a:pos x="T0" y="T1"/>
                </a:cxn>
                <a:cxn ang="0">
                  <a:pos x="T2" y="T3"/>
                </a:cxn>
                <a:cxn ang="0">
                  <a:pos x="T4" y="T5"/>
                </a:cxn>
                <a:cxn ang="0">
                  <a:pos x="T6" y="T7"/>
                </a:cxn>
                <a:cxn ang="0">
                  <a:pos x="T8" y="T9"/>
                </a:cxn>
              </a:cxnLst>
              <a:rect l="0" t="0" r="r" b="b"/>
              <a:pathLst>
                <a:path w="18" h="6">
                  <a:moveTo>
                    <a:pt x="18" y="0"/>
                  </a:moveTo>
                  <a:cubicBezTo>
                    <a:pt x="6" y="1"/>
                    <a:pt x="7" y="3"/>
                    <a:pt x="13" y="4"/>
                  </a:cubicBezTo>
                  <a:cubicBezTo>
                    <a:pt x="2" y="5"/>
                    <a:pt x="7" y="2"/>
                    <a:pt x="0" y="4"/>
                  </a:cubicBezTo>
                  <a:cubicBezTo>
                    <a:pt x="0" y="6"/>
                    <a:pt x="14" y="5"/>
                    <a:pt x="17" y="5"/>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79"/>
            <p:cNvSpPr>
              <a:spLocks/>
            </p:cNvSpPr>
            <p:nvPr/>
          </p:nvSpPr>
          <p:spPr bwMode="auto">
            <a:xfrm>
              <a:off x="1962" y="3902"/>
              <a:ext cx="19" cy="5"/>
            </a:xfrm>
            <a:custGeom>
              <a:avLst/>
              <a:gdLst>
                <a:gd name="T0" fmla="*/ 7 w 19"/>
                <a:gd name="T1" fmla="*/ 0 h 5"/>
                <a:gd name="T2" fmla="*/ 0 w 19"/>
                <a:gd name="T3" fmla="*/ 3 h 5"/>
                <a:gd name="T4" fmla="*/ 19 w 19"/>
                <a:gd name="T5" fmla="*/ 5 h 5"/>
                <a:gd name="T6" fmla="*/ 7 w 19"/>
                <a:gd name="T7" fmla="*/ 0 h 5"/>
              </a:gdLst>
              <a:ahLst/>
              <a:cxnLst>
                <a:cxn ang="0">
                  <a:pos x="T0" y="T1"/>
                </a:cxn>
                <a:cxn ang="0">
                  <a:pos x="T2" y="T3"/>
                </a:cxn>
                <a:cxn ang="0">
                  <a:pos x="T4" y="T5"/>
                </a:cxn>
                <a:cxn ang="0">
                  <a:pos x="T6" y="T7"/>
                </a:cxn>
              </a:cxnLst>
              <a:rect l="0" t="0" r="r" b="b"/>
              <a:pathLst>
                <a:path w="19" h="5">
                  <a:moveTo>
                    <a:pt x="7" y="0"/>
                  </a:moveTo>
                  <a:lnTo>
                    <a:pt x="0" y="3"/>
                  </a:lnTo>
                  <a:lnTo>
                    <a:pt x="19" y="5"/>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80"/>
            <p:cNvSpPr>
              <a:spLocks/>
            </p:cNvSpPr>
            <p:nvPr/>
          </p:nvSpPr>
          <p:spPr bwMode="auto">
            <a:xfrm>
              <a:off x="1941" y="3905"/>
              <a:ext cx="21" cy="5"/>
            </a:xfrm>
            <a:custGeom>
              <a:avLst/>
              <a:gdLst>
                <a:gd name="T0" fmla="*/ 9 w 9"/>
                <a:gd name="T1" fmla="*/ 0 h 2"/>
                <a:gd name="T2" fmla="*/ 0 w 9"/>
                <a:gd name="T3" fmla="*/ 0 h 2"/>
                <a:gd name="T4" fmla="*/ 3 w 9"/>
                <a:gd name="T5" fmla="*/ 2 h 2"/>
                <a:gd name="T6" fmla="*/ 9 w 9"/>
                <a:gd name="T7" fmla="*/ 0 h 2"/>
              </a:gdLst>
              <a:ahLst/>
              <a:cxnLst>
                <a:cxn ang="0">
                  <a:pos x="T0" y="T1"/>
                </a:cxn>
                <a:cxn ang="0">
                  <a:pos x="T2" y="T3"/>
                </a:cxn>
                <a:cxn ang="0">
                  <a:pos x="T4" y="T5"/>
                </a:cxn>
                <a:cxn ang="0">
                  <a:pos x="T6" y="T7"/>
                </a:cxn>
              </a:cxnLst>
              <a:rect l="0" t="0" r="r" b="b"/>
              <a:pathLst>
                <a:path w="9" h="2">
                  <a:moveTo>
                    <a:pt x="9" y="0"/>
                  </a:moveTo>
                  <a:cubicBezTo>
                    <a:pt x="0" y="0"/>
                    <a:pt x="0" y="0"/>
                    <a:pt x="0" y="0"/>
                  </a:cubicBezTo>
                  <a:cubicBezTo>
                    <a:pt x="1" y="1"/>
                    <a:pt x="2" y="1"/>
                    <a:pt x="3" y="2"/>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81"/>
            <p:cNvSpPr>
              <a:spLocks/>
            </p:cNvSpPr>
            <p:nvPr/>
          </p:nvSpPr>
          <p:spPr bwMode="auto">
            <a:xfrm>
              <a:off x="1863" y="3902"/>
              <a:ext cx="28" cy="0"/>
            </a:xfrm>
            <a:custGeom>
              <a:avLst/>
              <a:gdLst>
                <a:gd name="T0" fmla="*/ 12 w 12"/>
                <a:gd name="T1" fmla="*/ 0 w 12"/>
                <a:gd name="T2" fmla="*/ 12 w 12"/>
              </a:gdLst>
              <a:ahLst/>
              <a:cxnLst>
                <a:cxn ang="0">
                  <a:pos x="T0" y="0"/>
                </a:cxn>
                <a:cxn ang="0">
                  <a:pos x="T1" y="0"/>
                </a:cxn>
                <a:cxn ang="0">
                  <a:pos x="T2" y="0"/>
                </a:cxn>
              </a:cxnLst>
              <a:rect l="0" t="0" r="r" b="b"/>
              <a:pathLst>
                <a:path w="12">
                  <a:moveTo>
                    <a:pt x="12" y="0"/>
                  </a:moveTo>
                  <a:cubicBezTo>
                    <a:pt x="9" y="0"/>
                    <a:pt x="5" y="0"/>
                    <a:pt x="0"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82"/>
            <p:cNvSpPr>
              <a:spLocks/>
            </p:cNvSpPr>
            <p:nvPr/>
          </p:nvSpPr>
          <p:spPr bwMode="auto">
            <a:xfrm>
              <a:off x="1891" y="3902"/>
              <a:ext cx="21" cy="3"/>
            </a:xfrm>
            <a:custGeom>
              <a:avLst/>
              <a:gdLst>
                <a:gd name="T0" fmla="*/ 9 w 9"/>
                <a:gd name="T1" fmla="*/ 1 h 1"/>
                <a:gd name="T2" fmla="*/ 9 w 9"/>
                <a:gd name="T3" fmla="*/ 1 h 1"/>
                <a:gd name="T4" fmla="*/ 0 w 9"/>
                <a:gd name="T5" fmla="*/ 0 h 1"/>
                <a:gd name="T6" fmla="*/ 9 w 9"/>
                <a:gd name="T7" fmla="*/ 1 h 1"/>
              </a:gdLst>
              <a:ahLst/>
              <a:cxnLst>
                <a:cxn ang="0">
                  <a:pos x="T0" y="T1"/>
                </a:cxn>
                <a:cxn ang="0">
                  <a:pos x="T2" y="T3"/>
                </a:cxn>
                <a:cxn ang="0">
                  <a:pos x="T4" y="T5"/>
                </a:cxn>
                <a:cxn ang="0">
                  <a:pos x="T6" y="T7"/>
                </a:cxn>
              </a:cxnLst>
              <a:rect l="0" t="0" r="r" b="b"/>
              <a:pathLst>
                <a:path w="9" h="1">
                  <a:moveTo>
                    <a:pt x="9" y="1"/>
                  </a:moveTo>
                  <a:cubicBezTo>
                    <a:pt x="9" y="1"/>
                    <a:pt x="9" y="1"/>
                    <a:pt x="9" y="1"/>
                  </a:cubicBezTo>
                  <a:cubicBezTo>
                    <a:pt x="0" y="0"/>
                    <a:pt x="0" y="0"/>
                    <a:pt x="0" y="0"/>
                  </a:cubicBezTo>
                  <a:cubicBezTo>
                    <a:pt x="3" y="1"/>
                    <a:pt x="6"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83"/>
            <p:cNvSpPr>
              <a:spLocks/>
            </p:cNvSpPr>
            <p:nvPr/>
          </p:nvSpPr>
          <p:spPr bwMode="auto">
            <a:xfrm>
              <a:off x="1908" y="3897"/>
              <a:ext cx="33" cy="8"/>
            </a:xfrm>
            <a:custGeom>
              <a:avLst/>
              <a:gdLst>
                <a:gd name="T0" fmla="*/ 14 w 14"/>
                <a:gd name="T1" fmla="*/ 3 h 3"/>
                <a:gd name="T2" fmla="*/ 0 w 14"/>
                <a:gd name="T3" fmla="*/ 0 h 3"/>
                <a:gd name="T4" fmla="*/ 2 w 14"/>
                <a:gd name="T5" fmla="*/ 3 h 3"/>
                <a:gd name="T6" fmla="*/ 14 w 14"/>
                <a:gd name="T7" fmla="*/ 3 h 3"/>
              </a:gdLst>
              <a:ahLst/>
              <a:cxnLst>
                <a:cxn ang="0">
                  <a:pos x="T0" y="T1"/>
                </a:cxn>
                <a:cxn ang="0">
                  <a:pos x="T2" y="T3"/>
                </a:cxn>
                <a:cxn ang="0">
                  <a:pos x="T4" y="T5"/>
                </a:cxn>
                <a:cxn ang="0">
                  <a:pos x="T6" y="T7"/>
                </a:cxn>
              </a:cxnLst>
              <a:rect l="0" t="0" r="r" b="b"/>
              <a:pathLst>
                <a:path w="14" h="3">
                  <a:moveTo>
                    <a:pt x="14" y="3"/>
                  </a:moveTo>
                  <a:cubicBezTo>
                    <a:pt x="13" y="1"/>
                    <a:pt x="12" y="0"/>
                    <a:pt x="0" y="0"/>
                  </a:cubicBezTo>
                  <a:cubicBezTo>
                    <a:pt x="2" y="3"/>
                    <a:pt x="2" y="3"/>
                    <a:pt x="2" y="3"/>
                  </a:cubicBezTo>
                  <a:lnTo>
                    <a:pt x="1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84"/>
            <p:cNvSpPr>
              <a:spLocks/>
            </p:cNvSpPr>
            <p:nvPr/>
          </p:nvSpPr>
          <p:spPr bwMode="auto">
            <a:xfrm>
              <a:off x="2728" y="4011"/>
              <a:ext cx="24" cy="2"/>
            </a:xfrm>
            <a:custGeom>
              <a:avLst/>
              <a:gdLst>
                <a:gd name="T0" fmla="*/ 22 w 24"/>
                <a:gd name="T1" fmla="*/ 0 h 2"/>
                <a:gd name="T2" fmla="*/ 0 w 24"/>
                <a:gd name="T3" fmla="*/ 2 h 2"/>
                <a:gd name="T4" fmla="*/ 3 w 24"/>
                <a:gd name="T5" fmla="*/ 2 h 2"/>
                <a:gd name="T6" fmla="*/ 24 w 24"/>
                <a:gd name="T7" fmla="*/ 0 h 2"/>
                <a:gd name="T8" fmla="*/ 22 w 24"/>
                <a:gd name="T9" fmla="*/ 0 h 2"/>
              </a:gdLst>
              <a:ahLst/>
              <a:cxnLst>
                <a:cxn ang="0">
                  <a:pos x="T0" y="T1"/>
                </a:cxn>
                <a:cxn ang="0">
                  <a:pos x="T2" y="T3"/>
                </a:cxn>
                <a:cxn ang="0">
                  <a:pos x="T4" y="T5"/>
                </a:cxn>
                <a:cxn ang="0">
                  <a:pos x="T6" y="T7"/>
                </a:cxn>
                <a:cxn ang="0">
                  <a:pos x="T8" y="T9"/>
                </a:cxn>
              </a:cxnLst>
              <a:rect l="0" t="0" r="r" b="b"/>
              <a:pathLst>
                <a:path w="24" h="2">
                  <a:moveTo>
                    <a:pt x="22" y="0"/>
                  </a:moveTo>
                  <a:lnTo>
                    <a:pt x="0" y="2"/>
                  </a:lnTo>
                  <a:lnTo>
                    <a:pt x="3" y="2"/>
                  </a:lnTo>
                  <a:lnTo>
                    <a:pt x="24" y="0"/>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85"/>
            <p:cNvSpPr>
              <a:spLocks/>
            </p:cNvSpPr>
            <p:nvPr/>
          </p:nvSpPr>
          <p:spPr bwMode="auto">
            <a:xfrm>
              <a:off x="2610" y="4008"/>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3" y="0"/>
                    <a:pt x="2" y="0"/>
                    <a:pt x="0" y="0"/>
                  </a:cubicBezTo>
                  <a:cubicBezTo>
                    <a:pt x="2" y="0"/>
                    <a:pt x="4"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86"/>
            <p:cNvSpPr>
              <a:spLocks/>
            </p:cNvSpPr>
            <p:nvPr/>
          </p:nvSpPr>
          <p:spPr bwMode="auto">
            <a:xfrm>
              <a:off x="2456" y="4006"/>
              <a:ext cx="154" cy="35"/>
            </a:xfrm>
            <a:custGeom>
              <a:avLst/>
              <a:gdLst>
                <a:gd name="T0" fmla="*/ 31 w 65"/>
                <a:gd name="T1" fmla="*/ 12 h 14"/>
                <a:gd name="T2" fmla="*/ 26 w 65"/>
                <a:gd name="T3" fmla="*/ 9 h 14"/>
                <a:gd name="T4" fmla="*/ 43 w 65"/>
                <a:gd name="T5" fmla="*/ 6 h 14"/>
                <a:gd name="T6" fmla="*/ 39 w 65"/>
                <a:gd name="T7" fmla="*/ 9 h 14"/>
                <a:gd name="T8" fmla="*/ 46 w 65"/>
                <a:gd name="T9" fmla="*/ 6 h 14"/>
                <a:gd name="T10" fmla="*/ 65 w 65"/>
                <a:gd name="T11" fmla="*/ 1 h 14"/>
                <a:gd name="T12" fmla="*/ 9 w 65"/>
                <a:gd name="T13" fmla="*/ 3 h 14"/>
                <a:gd name="T14" fmla="*/ 5 w 65"/>
                <a:gd name="T15" fmla="*/ 13 h 14"/>
                <a:gd name="T16" fmla="*/ 31 w 65"/>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
                  <a:moveTo>
                    <a:pt x="31" y="12"/>
                  </a:moveTo>
                  <a:cubicBezTo>
                    <a:pt x="20" y="10"/>
                    <a:pt x="46" y="10"/>
                    <a:pt x="26" y="9"/>
                  </a:cubicBezTo>
                  <a:cubicBezTo>
                    <a:pt x="24" y="7"/>
                    <a:pt x="33" y="5"/>
                    <a:pt x="43" y="6"/>
                  </a:cubicBezTo>
                  <a:cubicBezTo>
                    <a:pt x="42" y="8"/>
                    <a:pt x="34" y="7"/>
                    <a:pt x="39" y="9"/>
                  </a:cubicBezTo>
                  <a:cubicBezTo>
                    <a:pt x="46" y="7"/>
                    <a:pt x="48" y="8"/>
                    <a:pt x="46" y="6"/>
                  </a:cubicBezTo>
                  <a:cubicBezTo>
                    <a:pt x="57" y="4"/>
                    <a:pt x="58" y="3"/>
                    <a:pt x="65" y="1"/>
                  </a:cubicBezTo>
                  <a:cubicBezTo>
                    <a:pt x="52" y="2"/>
                    <a:pt x="25" y="0"/>
                    <a:pt x="9" y="3"/>
                  </a:cubicBezTo>
                  <a:cubicBezTo>
                    <a:pt x="0" y="6"/>
                    <a:pt x="5" y="9"/>
                    <a:pt x="5" y="13"/>
                  </a:cubicBezTo>
                  <a:cubicBezTo>
                    <a:pt x="7" y="14"/>
                    <a:pt x="30" y="14"/>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87"/>
            <p:cNvSpPr>
              <a:spLocks/>
            </p:cNvSpPr>
            <p:nvPr/>
          </p:nvSpPr>
          <p:spPr bwMode="auto">
            <a:xfrm>
              <a:off x="2570" y="4041"/>
              <a:ext cx="24" cy="4"/>
            </a:xfrm>
            <a:custGeom>
              <a:avLst/>
              <a:gdLst>
                <a:gd name="T0" fmla="*/ 0 w 10"/>
                <a:gd name="T1" fmla="*/ 2 h 2"/>
                <a:gd name="T2" fmla="*/ 10 w 10"/>
                <a:gd name="T3" fmla="*/ 1 h 2"/>
                <a:gd name="T4" fmla="*/ 0 w 10"/>
                <a:gd name="T5" fmla="*/ 2 h 2"/>
              </a:gdLst>
              <a:ahLst/>
              <a:cxnLst>
                <a:cxn ang="0">
                  <a:pos x="T0" y="T1"/>
                </a:cxn>
                <a:cxn ang="0">
                  <a:pos x="T2" y="T3"/>
                </a:cxn>
                <a:cxn ang="0">
                  <a:pos x="T4" y="T5"/>
                </a:cxn>
              </a:cxnLst>
              <a:rect l="0" t="0" r="r" b="b"/>
              <a:pathLst>
                <a:path w="10" h="2">
                  <a:moveTo>
                    <a:pt x="0" y="2"/>
                  </a:moveTo>
                  <a:cubicBezTo>
                    <a:pt x="5" y="2"/>
                    <a:pt x="7" y="2"/>
                    <a:pt x="10" y="1"/>
                  </a:cubicBezTo>
                  <a:cubicBezTo>
                    <a:pt x="9" y="0"/>
                    <a:pt x="4"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88"/>
            <p:cNvSpPr>
              <a:spLocks/>
            </p:cNvSpPr>
            <p:nvPr/>
          </p:nvSpPr>
          <p:spPr bwMode="auto">
            <a:xfrm>
              <a:off x="2272" y="3974"/>
              <a:ext cx="38" cy="5"/>
            </a:xfrm>
            <a:custGeom>
              <a:avLst/>
              <a:gdLst>
                <a:gd name="T0" fmla="*/ 10 w 16"/>
                <a:gd name="T1" fmla="*/ 0 h 2"/>
                <a:gd name="T2" fmla="*/ 2 w 16"/>
                <a:gd name="T3" fmla="*/ 2 h 2"/>
                <a:gd name="T4" fmla="*/ 16 w 16"/>
                <a:gd name="T5" fmla="*/ 1 h 2"/>
                <a:gd name="T6" fmla="*/ 10 w 16"/>
                <a:gd name="T7" fmla="*/ 0 h 2"/>
              </a:gdLst>
              <a:ahLst/>
              <a:cxnLst>
                <a:cxn ang="0">
                  <a:pos x="T0" y="T1"/>
                </a:cxn>
                <a:cxn ang="0">
                  <a:pos x="T2" y="T3"/>
                </a:cxn>
                <a:cxn ang="0">
                  <a:pos x="T4" y="T5"/>
                </a:cxn>
                <a:cxn ang="0">
                  <a:pos x="T6" y="T7"/>
                </a:cxn>
              </a:cxnLst>
              <a:rect l="0" t="0" r="r" b="b"/>
              <a:pathLst>
                <a:path w="16" h="2">
                  <a:moveTo>
                    <a:pt x="10" y="0"/>
                  </a:moveTo>
                  <a:cubicBezTo>
                    <a:pt x="9" y="0"/>
                    <a:pt x="0" y="1"/>
                    <a:pt x="2" y="2"/>
                  </a:cubicBezTo>
                  <a:cubicBezTo>
                    <a:pt x="16" y="1"/>
                    <a:pt x="16" y="1"/>
                    <a:pt x="16" y="1"/>
                  </a:cubicBezTo>
                  <a:cubicBezTo>
                    <a:pt x="12" y="1"/>
                    <a:pt x="11" y="1"/>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89"/>
            <p:cNvSpPr>
              <a:spLocks/>
            </p:cNvSpPr>
            <p:nvPr/>
          </p:nvSpPr>
          <p:spPr bwMode="auto">
            <a:xfrm>
              <a:off x="2310" y="3976"/>
              <a:ext cx="14" cy="0"/>
            </a:xfrm>
            <a:custGeom>
              <a:avLst/>
              <a:gdLst>
                <a:gd name="T0" fmla="*/ 6 w 6"/>
                <a:gd name="T1" fmla="*/ 0 w 6"/>
                <a:gd name="T2" fmla="*/ 6 w 6"/>
              </a:gdLst>
              <a:ahLst/>
              <a:cxnLst>
                <a:cxn ang="0">
                  <a:pos x="T0" y="0"/>
                </a:cxn>
                <a:cxn ang="0">
                  <a:pos x="T1" y="0"/>
                </a:cxn>
                <a:cxn ang="0">
                  <a:pos x="T2" y="0"/>
                </a:cxn>
              </a:cxnLst>
              <a:rect l="0" t="0" r="r" b="b"/>
              <a:pathLst>
                <a:path w="6">
                  <a:moveTo>
                    <a:pt x="6" y="0"/>
                  </a:moveTo>
                  <a:cubicBezTo>
                    <a:pt x="0" y="0"/>
                    <a:pt x="0" y="0"/>
                    <a:pt x="0" y="0"/>
                  </a:cubicBezTo>
                  <a:cubicBezTo>
                    <a:pt x="1" y="0"/>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490"/>
            <p:cNvSpPr>
              <a:spLocks/>
            </p:cNvSpPr>
            <p:nvPr/>
          </p:nvSpPr>
          <p:spPr bwMode="auto">
            <a:xfrm>
              <a:off x="2293" y="3974"/>
              <a:ext cx="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491"/>
            <p:cNvSpPr>
              <a:spLocks/>
            </p:cNvSpPr>
            <p:nvPr/>
          </p:nvSpPr>
          <p:spPr bwMode="auto">
            <a:xfrm>
              <a:off x="1792" y="3897"/>
              <a:ext cx="21" cy="5"/>
            </a:xfrm>
            <a:custGeom>
              <a:avLst/>
              <a:gdLst>
                <a:gd name="T0" fmla="*/ 9 w 9"/>
                <a:gd name="T1" fmla="*/ 1 h 2"/>
                <a:gd name="T2" fmla="*/ 0 w 9"/>
                <a:gd name="T3" fmla="*/ 1 h 2"/>
                <a:gd name="T4" fmla="*/ 9 w 9"/>
                <a:gd name="T5" fmla="*/ 1 h 2"/>
              </a:gdLst>
              <a:ahLst/>
              <a:cxnLst>
                <a:cxn ang="0">
                  <a:pos x="T0" y="T1"/>
                </a:cxn>
                <a:cxn ang="0">
                  <a:pos x="T2" y="T3"/>
                </a:cxn>
                <a:cxn ang="0">
                  <a:pos x="T4" y="T5"/>
                </a:cxn>
              </a:cxnLst>
              <a:rect l="0" t="0" r="r" b="b"/>
              <a:pathLst>
                <a:path w="9" h="2">
                  <a:moveTo>
                    <a:pt x="9" y="1"/>
                  </a:moveTo>
                  <a:cubicBezTo>
                    <a:pt x="9" y="0"/>
                    <a:pt x="3" y="1"/>
                    <a:pt x="0" y="1"/>
                  </a:cubicBezTo>
                  <a:cubicBezTo>
                    <a:pt x="2" y="1"/>
                    <a:pt x="6" y="2"/>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492"/>
            <p:cNvSpPr>
              <a:spLocks/>
            </p:cNvSpPr>
            <p:nvPr/>
          </p:nvSpPr>
          <p:spPr bwMode="auto">
            <a:xfrm>
              <a:off x="1250" y="3910"/>
              <a:ext cx="12"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0" y="0"/>
                    <a:pt x="0" y="0"/>
                    <a:pt x="0" y="0"/>
                  </a:cubicBezTo>
                  <a:cubicBezTo>
                    <a:pt x="2" y="0"/>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493"/>
            <p:cNvSpPr>
              <a:spLocks/>
            </p:cNvSpPr>
            <p:nvPr/>
          </p:nvSpPr>
          <p:spPr bwMode="auto">
            <a:xfrm>
              <a:off x="1061" y="3981"/>
              <a:ext cx="5" cy="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494"/>
            <p:cNvSpPr>
              <a:spLocks/>
            </p:cNvSpPr>
            <p:nvPr/>
          </p:nvSpPr>
          <p:spPr bwMode="auto">
            <a:xfrm>
              <a:off x="1000" y="3981"/>
              <a:ext cx="61" cy="5"/>
            </a:xfrm>
            <a:custGeom>
              <a:avLst/>
              <a:gdLst>
                <a:gd name="T0" fmla="*/ 26 w 26"/>
                <a:gd name="T1" fmla="*/ 1 h 2"/>
                <a:gd name="T2" fmla="*/ 7 w 26"/>
                <a:gd name="T3" fmla="*/ 1 h 2"/>
                <a:gd name="T4" fmla="*/ 8 w 26"/>
                <a:gd name="T5" fmla="*/ 1 h 2"/>
                <a:gd name="T6" fmla="*/ 0 w 26"/>
                <a:gd name="T7" fmla="*/ 2 h 2"/>
                <a:gd name="T8" fmla="*/ 26 w 26"/>
                <a:gd name="T9" fmla="*/ 1 h 2"/>
              </a:gdLst>
              <a:ahLst/>
              <a:cxnLst>
                <a:cxn ang="0">
                  <a:pos x="T0" y="T1"/>
                </a:cxn>
                <a:cxn ang="0">
                  <a:pos x="T2" y="T3"/>
                </a:cxn>
                <a:cxn ang="0">
                  <a:pos x="T4" y="T5"/>
                </a:cxn>
                <a:cxn ang="0">
                  <a:pos x="T6" y="T7"/>
                </a:cxn>
                <a:cxn ang="0">
                  <a:pos x="T8" y="T9"/>
                </a:cxn>
              </a:cxnLst>
              <a:rect l="0" t="0" r="r" b="b"/>
              <a:pathLst>
                <a:path w="26" h="2">
                  <a:moveTo>
                    <a:pt x="26" y="1"/>
                  </a:moveTo>
                  <a:cubicBezTo>
                    <a:pt x="23" y="1"/>
                    <a:pt x="11" y="0"/>
                    <a:pt x="7" y="1"/>
                  </a:cubicBezTo>
                  <a:cubicBezTo>
                    <a:pt x="8" y="1"/>
                    <a:pt x="8" y="1"/>
                    <a:pt x="8" y="1"/>
                  </a:cubicBezTo>
                  <a:cubicBezTo>
                    <a:pt x="0" y="2"/>
                    <a:pt x="0" y="2"/>
                    <a:pt x="0" y="2"/>
                  </a:cubicBezTo>
                  <a:cubicBezTo>
                    <a:pt x="7" y="2"/>
                    <a:pt x="22" y="2"/>
                    <a:pt x="2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44217848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1000" fill="hold"/>
                                        <p:tgtEl>
                                          <p:spTgt spid="55"/>
                                        </p:tgtEl>
                                        <p:attrNameLst>
                                          <p:attrName>ppt_w</p:attrName>
                                        </p:attrNameLst>
                                      </p:cBhvr>
                                      <p:tavLst>
                                        <p:tav tm="0">
                                          <p:val>
                                            <p:fltVal val="0"/>
                                          </p:val>
                                        </p:tav>
                                        <p:tav tm="100000">
                                          <p:val>
                                            <p:strVal val="#ppt_w"/>
                                          </p:val>
                                        </p:tav>
                                      </p:tavLst>
                                    </p:anim>
                                    <p:anim calcmode="lin" valueType="num">
                                      <p:cBhvr>
                                        <p:cTn id="8" dur="1000" fill="hold"/>
                                        <p:tgtEl>
                                          <p:spTgt spid="55"/>
                                        </p:tgtEl>
                                        <p:attrNameLst>
                                          <p:attrName>ppt_h</p:attrName>
                                        </p:attrNameLst>
                                      </p:cBhvr>
                                      <p:tavLst>
                                        <p:tav tm="0">
                                          <p:val>
                                            <p:fltVal val="0"/>
                                          </p:val>
                                        </p:tav>
                                        <p:tav tm="100000">
                                          <p:val>
                                            <p:strVal val="#ppt_h"/>
                                          </p:val>
                                        </p:tav>
                                      </p:tavLst>
                                    </p:anim>
                                    <p:anim calcmode="lin" valueType="num">
                                      <p:cBhvr>
                                        <p:cTn id="9" dur="1000" fill="hold"/>
                                        <p:tgtEl>
                                          <p:spTgt spid="55"/>
                                        </p:tgtEl>
                                        <p:attrNameLst>
                                          <p:attrName>style.rotation</p:attrName>
                                        </p:attrNameLst>
                                      </p:cBhvr>
                                      <p:tavLst>
                                        <p:tav tm="0">
                                          <p:val>
                                            <p:fltVal val="90"/>
                                          </p:val>
                                        </p:tav>
                                        <p:tav tm="100000">
                                          <p:val>
                                            <p:fltVal val="0"/>
                                          </p:val>
                                        </p:tav>
                                      </p:tavLst>
                                    </p:anim>
                                    <p:animEffect transition="in" filter="fade">
                                      <p:cBhvr>
                                        <p:cTn id="10" dur="1000"/>
                                        <p:tgtEl>
                                          <p:spTgt spid="55"/>
                                        </p:tgtEl>
                                      </p:cBhvr>
                                    </p:animEffect>
                                  </p:childTnLst>
                                </p:cTn>
                              </p:par>
                            </p:childTnLst>
                          </p:cTn>
                        </p:par>
                        <p:par>
                          <p:cTn id="11" fill="hold">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59"/>
                                        </p:tgtEl>
                                        <p:attrNameLst>
                                          <p:attrName>style.visibility</p:attrName>
                                        </p:attrNameLst>
                                      </p:cBhvr>
                                      <p:to>
                                        <p:strVal val="visible"/>
                                      </p:to>
                                    </p:set>
                                    <p:animEffect transition="in" filter="fade">
                                      <p:cBhvr>
                                        <p:cTn id="14" dur="1000"/>
                                        <p:tgtEl>
                                          <p:spTgt spid="59"/>
                                        </p:tgtEl>
                                      </p:cBhvr>
                                    </p:animEffect>
                                    <p:anim calcmode="lin" valueType="num">
                                      <p:cBhvr>
                                        <p:cTn id="15" dur="1000" fill="hold"/>
                                        <p:tgtEl>
                                          <p:spTgt spid="59"/>
                                        </p:tgtEl>
                                        <p:attrNameLst>
                                          <p:attrName>ppt_x</p:attrName>
                                        </p:attrNameLst>
                                      </p:cBhvr>
                                      <p:tavLst>
                                        <p:tav tm="0">
                                          <p:val>
                                            <p:strVal val="#ppt_x"/>
                                          </p:val>
                                        </p:tav>
                                        <p:tav tm="100000">
                                          <p:val>
                                            <p:strVal val="#ppt_x"/>
                                          </p:val>
                                        </p:tav>
                                      </p:tavLst>
                                    </p:anim>
                                    <p:anim calcmode="lin" valueType="num">
                                      <p:cBhvr>
                                        <p:cTn id="16" dur="1000" fill="hold"/>
                                        <p:tgtEl>
                                          <p:spTgt spid="59"/>
                                        </p:tgtEl>
                                        <p:attrNameLst>
                                          <p:attrName>ppt_y</p:attrName>
                                        </p:attrNameLst>
                                      </p:cBhvr>
                                      <p:tavLst>
                                        <p:tav tm="0">
                                          <p:val>
                                            <p:strVal val="#ppt_y+.1"/>
                                          </p:val>
                                        </p:tav>
                                        <p:tav tm="100000">
                                          <p:val>
                                            <p:strVal val="#ppt_y"/>
                                          </p:val>
                                        </p:tav>
                                      </p:tavLst>
                                    </p:anim>
                                  </p:childTnLst>
                                </p:cTn>
                              </p:par>
                            </p:childTnLst>
                          </p:cTn>
                        </p:par>
                        <p:par>
                          <p:cTn id="17" fill="hold">
                            <p:stCondLst>
                              <p:cond delay="2000"/>
                            </p:stCondLst>
                            <p:childTnLst>
                              <p:par>
                                <p:cTn id="18" presetID="31" presetClass="entr" presetSubtype="0" fill="hold" nodeType="afterEffect">
                                  <p:stCondLst>
                                    <p:cond delay="0"/>
                                  </p:stCondLst>
                                  <p:childTnLst>
                                    <p:set>
                                      <p:cBhvr>
                                        <p:cTn id="19" dur="1" fill="hold">
                                          <p:stCondLst>
                                            <p:cond delay="0"/>
                                          </p:stCondLst>
                                        </p:cTn>
                                        <p:tgtEl>
                                          <p:spTgt spid="56"/>
                                        </p:tgtEl>
                                        <p:attrNameLst>
                                          <p:attrName>style.visibility</p:attrName>
                                        </p:attrNameLst>
                                      </p:cBhvr>
                                      <p:to>
                                        <p:strVal val="visible"/>
                                      </p:to>
                                    </p:set>
                                    <p:anim calcmode="lin" valueType="num">
                                      <p:cBhvr>
                                        <p:cTn id="20" dur="1000" fill="hold"/>
                                        <p:tgtEl>
                                          <p:spTgt spid="56"/>
                                        </p:tgtEl>
                                        <p:attrNameLst>
                                          <p:attrName>ppt_w</p:attrName>
                                        </p:attrNameLst>
                                      </p:cBhvr>
                                      <p:tavLst>
                                        <p:tav tm="0">
                                          <p:val>
                                            <p:fltVal val="0"/>
                                          </p:val>
                                        </p:tav>
                                        <p:tav tm="100000">
                                          <p:val>
                                            <p:strVal val="#ppt_w"/>
                                          </p:val>
                                        </p:tav>
                                      </p:tavLst>
                                    </p:anim>
                                    <p:anim calcmode="lin" valueType="num">
                                      <p:cBhvr>
                                        <p:cTn id="21" dur="1000" fill="hold"/>
                                        <p:tgtEl>
                                          <p:spTgt spid="56"/>
                                        </p:tgtEl>
                                        <p:attrNameLst>
                                          <p:attrName>ppt_h</p:attrName>
                                        </p:attrNameLst>
                                      </p:cBhvr>
                                      <p:tavLst>
                                        <p:tav tm="0">
                                          <p:val>
                                            <p:fltVal val="0"/>
                                          </p:val>
                                        </p:tav>
                                        <p:tav tm="100000">
                                          <p:val>
                                            <p:strVal val="#ppt_h"/>
                                          </p:val>
                                        </p:tav>
                                      </p:tavLst>
                                    </p:anim>
                                    <p:anim calcmode="lin" valueType="num">
                                      <p:cBhvr>
                                        <p:cTn id="22" dur="1000" fill="hold"/>
                                        <p:tgtEl>
                                          <p:spTgt spid="56"/>
                                        </p:tgtEl>
                                        <p:attrNameLst>
                                          <p:attrName>style.rotation</p:attrName>
                                        </p:attrNameLst>
                                      </p:cBhvr>
                                      <p:tavLst>
                                        <p:tav tm="0">
                                          <p:val>
                                            <p:fltVal val="90"/>
                                          </p:val>
                                        </p:tav>
                                        <p:tav tm="100000">
                                          <p:val>
                                            <p:fltVal val="0"/>
                                          </p:val>
                                        </p:tav>
                                      </p:tavLst>
                                    </p:anim>
                                    <p:animEffect transition="in" filter="fade">
                                      <p:cBhvr>
                                        <p:cTn id="23" dur="1000"/>
                                        <p:tgtEl>
                                          <p:spTgt spid="56"/>
                                        </p:tgtEl>
                                      </p:cBhvr>
                                    </p:animEffect>
                                  </p:childTnLst>
                                </p:cTn>
                              </p:par>
                            </p:childTnLst>
                          </p:cTn>
                        </p:par>
                        <p:par>
                          <p:cTn id="24" fill="hold">
                            <p:stCondLst>
                              <p:cond delay="3000"/>
                            </p:stCondLst>
                            <p:childTnLst>
                              <p:par>
                                <p:cTn id="25" presetID="42" presetClass="entr" presetSubtype="0" fill="hold" grpId="0" nodeType="afterEffect">
                                  <p:stCondLst>
                                    <p:cond delay="0"/>
                                  </p:stCondLst>
                                  <p:childTnLst>
                                    <p:set>
                                      <p:cBhvr>
                                        <p:cTn id="26" dur="1" fill="hold">
                                          <p:stCondLst>
                                            <p:cond delay="0"/>
                                          </p:stCondLst>
                                        </p:cTn>
                                        <p:tgtEl>
                                          <p:spTgt spid="60"/>
                                        </p:tgtEl>
                                        <p:attrNameLst>
                                          <p:attrName>style.visibility</p:attrName>
                                        </p:attrNameLst>
                                      </p:cBhvr>
                                      <p:to>
                                        <p:strVal val="visible"/>
                                      </p:to>
                                    </p:set>
                                    <p:animEffect transition="in" filter="fade">
                                      <p:cBhvr>
                                        <p:cTn id="27" dur="1000"/>
                                        <p:tgtEl>
                                          <p:spTgt spid="60"/>
                                        </p:tgtEl>
                                      </p:cBhvr>
                                    </p:animEffect>
                                    <p:anim calcmode="lin" valueType="num">
                                      <p:cBhvr>
                                        <p:cTn id="28" dur="1000" fill="hold"/>
                                        <p:tgtEl>
                                          <p:spTgt spid="60"/>
                                        </p:tgtEl>
                                        <p:attrNameLst>
                                          <p:attrName>ppt_x</p:attrName>
                                        </p:attrNameLst>
                                      </p:cBhvr>
                                      <p:tavLst>
                                        <p:tav tm="0">
                                          <p:val>
                                            <p:strVal val="#ppt_x"/>
                                          </p:val>
                                        </p:tav>
                                        <p:tav tm="100000">
                                          <p:val>
                                            <p:strVal val="#ppt_x"/>
                                          </p:val>
                                        </p:tav>
                                      </p:tavLst>
                                    </p:anim>
                                    <p:anim calcmode="lin" valueType="num">
                                      <p:cBhvr>
                                        <p:cTn id="29" dur="1000" fill="hold"/>
                                        <p:tgtEl>
                                          <p:spTgt spid="60"/>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31" presetClass="entr" presetSubtype="0" fill="hold" nodeType="afterEffect">
                                  <p:stCondLst>
                                    <p:cond delay="0"/>
                                  </p:stCondLst>
                                  <p:childTnLst>
                                    <p:set>
                                      <p:cBhvr>
                                        <p:cTn id="32" dur="1" fill="hold">
                                          <p:stCondLst>
                                            <p:cond delay="0"/>
                                          </p:stCondLst>
                                        </p:cTn>
                                        <p:tgtEl>
                                          <p:spTgt spid="57"/>
                                        </p:tgtEl>
                                        <p:attrNameLst>
                                          <p:attrName>style.visibility</p:attrName>
                                        </p:attrNameLst>
                                      </p:cBhvr>
                                      <p:to>
                                        <p:strVal val="visible"/>
                                      </p:to>
                                    </p:set>
                                    <p:anim calcmode="lin" valueType="num">
                                      <p:cBhvr>
                                        <p:cTn id="33" dur="1000" fill="hold"/>
                                        <p:tgtEl>
                                          <p:spTgt spid="57"/>
                                        </p:tgtEl>
                                        <p:attrNameLst>
                                          <p:attrName>ppt_w</p:attrName>
                                        </p:attrNameLst>
                                      </p:cBhvr>
                                      <p:tavLst>
                                        <p:tav tm="0">
                                          <p:val>
                                            <p:fltVal val="0"/>
                                          </p:val>
                                        </p:tav>
                                        <p:tav tm="100000">
                                          <p:val>
                                            <p:strVal val="#ppt_w"/>
                                          </p:val>
                                        </p:tav>
                                      </p:tavLst>
                                    </p:anim>
                                    <p:anim calcmode="lin" valueType="num">
                                      <p:cBhvr>
                                        <p:cTn id="34" dur="1000" fill="hold"/>
                                        <p:tgtEl>
                                          <p:spTgt spid="57"/>
                                        </p:tgtEl>
                                        <p:attrNameLst>
                                          <p:attrName>ppt_h</p:attrName>
                                        </p:attrNameLst>
                                      </p:cBhvr>
                                      <p:tavLst>
                                        <p:tav tm="0">
                                          <p:val>
                                            <p:fltVal val="0"/>
                                          </p:val>
                                        </p:tav>
                                        <p:tav tm="100000">
                                          <p:val>
                                            <p:strVal val="#ppt_h"/>
                                          </p:val>
                                        </p:tav>
                                      </p:tavLst>
                                    </p:anim>
                                    <p:anim calcmode="lin" valueType="num">
                                      <p:cBhvr>
                                        <p:cTn id="35" dur="1000" fill="hold"/>
                                        <p:tgtEl>
                                          <p:spTgt spid="57"/>
                                        </p:tgtEl>
                                        <p:attrNameLst>
                                          <p:attrName>style.rotation</p:attrName>
                                        </p:attrNameLst>
                                      </p:cBhvr>
                                      <p:tavLst>
                                        <p:tav tm="0">
                                          <p:val>
                                            <p:fltVal val="90"/>
                                          </p:val>
                                        </p:tav>
                                        <p:tav tm="100000">
                                          <p:val>
                                            <p:fltVal val="0"/>
                                          </p:val>
                                        </p:tav>
                                      </p:tavLst>
                                    </p:anim>
                                    <p:animEffect transition="in" filter="fade">
                                      <p:cBhvr>
                                        <p:cTn id="36" dur="1000"/>
                                        <p:tgtEl>
                                          <p:spTgt spid="57"/>
                                        </p:tgtEl>
                                      </p:cBhvr>
                                    </p:animEffect>
                                  </p:childTnLst>
                                </p:cTn>
                              </p:par>
                            </p:childTnLst>
                          </p:cTn>
                        </p:par>
                        <p:par>
                          <p:cTn id="37" fill="hold">
                            <p:stCondLst>
                              <p:cond delay="5000"/>
                            </p:stCondLst>
                            <p:childTnLst>
                              <p:par>
                                <p:cTn id="38" presetID="42" presetClass="entr" presetSubtype="0" fill="hold" grpId="0" nodeType="afterEffect">
                                  <p:stCondLst>
                                    <p:cond delay="0"/>
                                  </p:stCondLst>
                                  <p:childTnLst>
                                    <p:set>
                                      <p:cBhvr>
                                        <p:cTn id="39" dur="1" fill="hold">
                                          <p:stCondLst>
                                            <p:cond delay="0"/>
                                          </p:stCondLst>
                                        </p:cTn>
                                        <p:tgtEl>
                                          <p:spTgt spid="61"/>
                                        </p:tgtEl>
                                        <p:attrNameLst>
                                          <p:attrName>style.visibility</p:attrName>
                                        </p:attrNameLst>
                                      </p:cBhvr>
                                      <p:to>
                                        <p:strVal val="visible"/>
                                      </p:to>
                                    </p:set>
                                    <p:animEffect transition="in" filter="fade">
                                      <p:cBhvr>
                                        <p:cTn id="40" dur="1000"/>
                                        <p:tgtEl>
                                          <p:spTgt spid="61"/>
                                        </p:tgtEl>
                                      </p:cBhvr>
                                    </p:animEffect>
                                    <p:anim calcmode="lin" valueType="num">
                                      <p:cBhvr>
                                        <p:cTn id="41" dur="1000" fill="hold"/>
                                        <p:tgtEl>
                                          <p:spTgt spid="61"/>
                                        </p:tgtEl>
                                        <p:attrNameLst>
                                          <p:attrName>ppt_x</p:attrName>
                                        </p:attrNameLst>
                                      </p:cBhvr>
                                      <p:tavLst>
                                        <p:tav tm="0">
                                          <p:val>
                                            <p:strVal val="#ppt_x"/>
                                          </p:val>
                                        </p:tav>
                                        <p:tav tm="100000">
                                          <p:val>
                                            <p:strVal val="#ppt_x"/>
                                          </p:val>
                                        </p:tav>
                                      </p:tavLst>
                                    </p:anim>
                                    <p:anim calcmode="lin" valueType="num">
                                      <p:cBhvr>
                                        <p:cTn id="42" dur="1000" fill="hold"/>
                                        <p:tgtEl>
                                          <p:spTgt spid="61"/>
                                        </p:tgtEl>
                                        <p:attrNameLst>
                                          <p:attrName>ppt_y</p:attrName>
                                        </p:attrNameLst>
                                      </p:cBhvr>
                                      <p:tavLst>
                                        <p:tav tm="0">
                                          <p:val>
                                            <p:strVal val="#ppt_y+.1"/>
                                          </p:val>
                                        </p:tav>
                                        <p:tav tm="100000">
                                          <p:val>
                                            <p:strVal val="#ppt_y"/>
                                          </p:val>
                                        </p:tav>
                                      </p:tavLst>
                                    </p:anim>
                                  </p:childTnLst>
                                </p:cTn>
                              </p:par>
                            </p:childTnLst>
                          </p:cTn>
                        </p:par>
                        <p:par>
                          <p:cTn id="43" fill="hold">
                            <p:stCondLst>
                              <p:cond delay="6000"/>
                            </p:stCondLst>
                            <p:childTnLst>
                              <p:par>
                                <p:cTn id="44" presetID="31" presetClass="entr" presetSubtype="0" fill="hold" nodeType="afterEffect">
                                  <p:stCondLst>
                                    <p:cond delay="0"/>
                                  </p:stCondLst>
                                  <p:childTnLst>
                                    <p:set>
                                      <p:cBhvr>
                                        <p:cTn id="45" dur="1" fill="hold">
                                          <p:stCondLst>
                                            <p:cond delay="0"/>
                                          </p:stCondLst>
                                        </p:cTn>
                                        <p:tgtEl>
                                          <p:spTgt spid="58"/>
                                        </p:tgtEl>
                                        <p:attrNameLst>
                                          <p:attrName>style.visibility</p:attrName>
                                        </p:attrNameLst>
                                      </p:cBhvr>
                                      <p:to>
                                        <p:strVal val="visible"/>
                                      </p:to>
                                    </p:set>
                                    <p:anim calcmode="lin" valueType="num">
                                      <p:cBhvr>
                                        <p:cTn id="46" dur="1000" fill="hold"/>
                                        <p:tgtEl>
                                          <p:spTgt spid="58"/>
                                        </p:tgtEl>
                                        <p:attrNameLst>
                                          <p:attrName>ppt_w</p:attrName>
                                        </p:attrNameLst>
                                      </p:cBhvr>
                                      <p:tavLst>
                                        <p:tav tm="0">
                                          <p:val>
                                            <p:fltVal val="0"/>
                                          </p:val>
                                        </p:tav>
                                        <p:tav tm="100000">
                                          <p:val>
                                            <p:strVal val="#ppt_w"/>
                                          </p:val>
                                        </p:tav>
                                      </p:tavLst>
                                    </p:anim>
                                    <p:anim calcmode="lin" valueType="num">
                                      <p:cBhvr>
                                        <p:cTn id="47" dur="1000" fill="hold"/>
                                        <p:tgtEl>
                                          <p:spTgt spid="58"/>
                                        </p:tgtEl>
                                        <p:attrNameLst>
                                          <p:attrName>ppt_h</p:attrName>
                                        </p:attrNameLst>
                                      </p:cBhvr>
                                      <p:tavLst>
                                        <p:tav tm="0">
                                          <p:val>
                                            <p:fltVal val="0"/>
                                          </p:val>
                                        </p:tav>
                                        <p:tav tm="100000">
                                          <p:val>
                                            <p:strVal val="#ppt_h"/>
                                          </p:val>
                                        </p:tav>
                                      </p:tavLst>
                                    </p:anim>
                                    <p:anim calcmode="lin" valueType="num">
                                      <p:cBhvr>
                                        <p:cTn id="48" dur="1000" fill="hold"/>
                                        <p:tgtEl>
                                          <p:spTgt spid="58"/>
                                        </p:tgtEl>
                                        <p:attrNameLst>
                                          <p:attrName>style.rotation</p:attrName>
                                        </p:attrNameLst>
                                      </p:cBhvr>
                                      <p:tavLst>
                                        <p:tav tm="0">
                                          <p:val>
                                            <p:fltVal val="90"/>
                                          </p:val>
                                        </p:tav>
                                        <p:tav tm="100000">
                                          <p:val>
                                            <p:fltVal val="0"/>
                                          </p:val>
                                        </p:tav>
                                      </p:tavLst>
                                    </p:anim>
                                    <p:animEffect transition="in" filter="fade">
                                      <p:cBhvr>
                                        <p:cTn id="49" dur="1000"/>
                                        <p:tgtEl>
                                          <p:spTgt spid="58"/>
                                        </p:tgtEl>
                                      </p:cBhvr>
                                    </p:animEffect>
                                  </p:childTnLst>
                                </p:cTn>
                              </p:par>
                            </p:childTnLst>
                          </p:cTn>
                        </p:par>
                        <p:par>
                          <p:cTn id="50" fill="hold">
                            <p:stCondLst>
                              <p:cond delay="7000"/>
                            </p:stCondLst>
                            <p:childTnLst>
                              <p:par>
                                <p:cTn id="51" presetID="42" presetClass="entr" presetSubtype="0" fill="hold" grpId="0" nodeType="afterEffect">
                                  <p:stCondLst>
                                    <p:cond delay="0"/>
                                  </p:stCondLst>
                                  <p:childTnLst>
                                    <p:set>
                                      <p:cBhvr>
                                        <p:cTn id="52" dur="1" fill="hold">
                                          <p:stCondLst>
                                            <p:cond delay="0"/>
                                          </p:stCondLst>
                                        </p:cTn>
                                        <p:tgtEl>
                                          <p:spTgt spid="62"/>
                                        </p:tgtEl>
                                        <p:attrNameLst>
                                          <p:attrName>style.visibility</p:attrName>
                                        </p:attrNameLst>
                                      </p:cBhvr>
                                      <p:to>
                                        <p:strVal val="visible"/>
                                      </p:to>
                                    </p:set>
                                    <p:animEffect transition="in" filter="fade">
                                      <p:cBhvr>
                                        <p:cTn id="53" dur="1000"/>
                                        <p:tgtEl>
                                          <p:spTgt spid="62"/>
                                        </p:tgtEl>
                                      </p:cBhvr>
                                    </p:animEffect>
                                    <p:anim calcmode="lin" valueType="num">
                                      <p:cBhvr>
                                        <p:cTn id="54" dur="1000" fill="hold"/>
                                        <p:tgtEl>
                                          <p:spTgt spid="62"/>
                                        </p:tgtEl>
                                        <p:attrNameLst>
                                          <p:attrName>ppt_x</p:attrName>
                                        </p:attrNameLst>
                                      </p:cBhvr>
                                      <p:tavLst>
                                        <p:tav tm="0">
                                          <p:val>
                                            <p:strVal val="#ppt_x"/>
                                          </p:val>
                                        </p:tav>
                                        <p:tav tm="100000">
                                          <p:val>
                                            <p:strVal val="#ppt_x"/>
                                          </p:val>
                                        </p:tav>
                                      </p:tavLst>
                                    </p:anim>
                                    <p:anim calcmode="lin" valueType="num">
                                      <p:cBhvr>
                                        <p:cTn id="55"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P spid="61" grpId="0"/>
      <p:bldP spid="6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2fb72993ddcbb369e777159d85ba9a3f7773694"/>
  <p:tag name="ISPRING_SCORM_RATE_SLIDES" val="1"/>
  <p:tag name="ISPRING_SCORM_RATE_QUIZZES" val="0"/>
  <p:tag name="ISPRING_SCORM_PASSING_SCORE" val="100.0000000000"/>
</p:tagLst>
</file>

<file path=ppt/tags/tag10.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Freeform 14"/>
</p:tagLst>
</file>

<file path=ppt/tags/tag11.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Freeform 13"/>
</p:tagLst>
</file>

<file path=ppt/tags/tag12.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标题 5"/>
</p:tagLst>
</file>

<file path=ppt/tags/tag13.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Freeform 14"/>
</p:tagLst>
</file>

<file path=ppt/tags/tag2.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Freeform 13"/>
</p:tagLst>
</file>

<file path=ppt/tags/tag3.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标题 5"/>
</p:tagLst>
</file>

<file path=ppt/tags/tag4.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Freeform 14"/>
</p:tagLst>
</file>

<file path=ppt/tags/tag5.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Freeform 13"/>
</p:tagLst>
</file>

<file path=ppt/tags/tag6.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标题 5"/>
</p:tagLst>
</file>

<file path=ppt/tags/tag7.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Freeform 14"/>
</p:tagLst>
</file>

<file path=ppt/tags/tag8.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Freeform 13"/>
</p:tagLst>
</file>

<file path=ppt/tags/tag9.xml><?xml version="1.0" encoding="utf-8"?>
<p:tagLst xmlns:a="http://schemas.openxmlformats.org/drawingml/2006/main" xmlns:r="http://schemas.openxmlformats.org/officeDocument/2006/relationships" xmlns:p="http://schemas.openxmlformats.org/presentationml/2006/main">
  <p:tag name="MH" val="20150910162900"/>
  <p:tag name="MH_LIBRARY" val="GRAPHIC"/>
  <p:tag name="MH_ORDER" val="标题 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TotalTime>
  <Words>3873</Words>
  <Application>Microsoft Office PowerPoint</Application>
  <PresentationFormat>全屏显示(16:9)</PresentationFormat>
  <Paragraphs>345</Paragraphs>
  <Slides>32</Slides>
  <Notes>32</Notes>
  <HiddenSlides>0</HiddenSlides>
  <MMClips>1</MMClips>
  <ScaleCrop>false</ScaleCrop>
  <HeadingPairs>
    <vt:vector size="4" baseType="variant">
      <vt:variant>
        <vt:lpstr>主题</vt:lpstr>
      </vt:variant>
      <vt:variant>
        <vt:i4>1</vt:i4>
      </vt:variant>
      <vt:variant>
        <vt:lpstr>幻灯片标题</vt:lpstr>
      </vt:variant>
      <vt:variant>
        <vt:i4>32</vt:i4>
      </vt:variant>
    </vt:vector>
  </HeadingPairs>
  <TitlesOfParts>
    <vt:vector size="33"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微软用户</dc:creator>
  <cp:lastModifiedBy>微软用户</cp:lastModifiedBy>
  <cp:revision>20</cp:revision>
  <dcterms:created xsi:type="dcterms:W3CDTF">2015-09-10T08:01:43Z</dcterms:created>
  <dcterms:modified xsi:type="dcterms:W3CDTF">2015-09-10T10:25:03Z</dcterms:modified>
</cp:coreProperties>
</file>

<file path=docProps/thumbnail.jpeg>
</file>